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heme/themeOverride2.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heme/themeOverride3.xml" ContentType="application/vnd.openxmlformats-officedocument.themeOverride+xml"/>
  <Override PartName="/ppt/tags/tag9.xml" ContentType="application/vnd.openxmlformats-officedocument.presentationml.tags+xml"/>
  <Override PartName="/ppt/theme/themeOverride4.xml" ContentType="application/vnd.openxmlformats-officedocument.themeOverride+xml"/>
  <Override PartName="/ppt/tags/tag10.xml" ContentType="application/vnd.openxmlformats-officedocument.presentationml.tags+xml"/>
  <Override PartName="/ppt/theme/themeOverride5.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3.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heme/themeOverride6.xml" ContentType="application/vnd.openxmlformats-officedocument.themeOverride+xml"/>
  <Override PartName="/ppt/tags/tag61.xml" ContentType="application/vnd.openxmlformats-officedocument.presentationml.tags+xml"/>
  <Override PartName="/ppt/theme/themeOverride7.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heme/themeOverride8.xml" ContentType="application/vnd.openxmlformats-officedocument.themeOverride+xml"/>
  <Override PartName="/ppt/tags/tag64.xml" ContentType="application/vnd.openxmlformats-officedocument.presentationml.tags+xml"/>
  <Override PartName="/ppt/theme/themeOverride9.xml" ContentType="application/vnd.openxmlformats-officedocument.themeOverride+xml"/>
  <Override PartName="/ppt/tags/tag65.xml" ContentType="application/vnd.openxmlformats-officedocument.presentationml.tags+xml"/>
  <Override PartName="/ppt/theme/themeOverride10.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4.xml" ContentType="application/vnd.openxmlformats-officedocument.theme+xml"/>
  <Override PartName="/ppt/tags/tag114.xml" ContentType="application/vnd.openxmlformats-officedocument.presentationml.tags+xml"/>
  <Override PartName="/ppt/tags/tag115.xml" ContentType="application/vnd.openxmlformats-officedocument.presentationml.tags+xml"/>
  <Override PartName="/ppt/theme/themeOverride11.xml" ContentType="application/vnd.openxmlformats-officedocument.themeOverride+xml"/>
  <Override PartName="/ppt/tags/tag116.xml" ContentType="application/vnd.openxmlformats-officedocument.presentationml.tags+xml"/>
  <Override PartName="/ppt/theme/themeOverride12.xml" ContentType="application/vnd.openxmlformats-officedocument.themeOverride+xml"/>
  <Override PartName="/ppt/tags/tag117.xml" ContentType="application/vnd.openxmlformats-officedocument.presentationml.tags+xml"/>
  <Override PartName="/ppt/tags/tag118.xml" ContentType="application/vnd.openxmlformats-officedocument.presentationml.tags+xml"/>
  <Override PartName="/ppt/theme/themeOverride13.xml" ContentType="application/vnd.openxmlformats-officedocument.themeOverride+xml"/>
  <Override PartName="/ppt/tags/tag119.xml" ContentType="application/vnd.openxmlformats-officedocument.presentationml.tags+xml"/>
  <Override PartName="/ppt/theme/themeOverride14.xml" ContentType="application/vnd.openxmlformats-officedocument.themeOverride+xml"/>
  <Override PartName="/ppt/tags/tag120.xml" ContentType="application/vnd.openxmlformats-officedocument.presentationml.tags+xml"/>
  <Override PartName="/ppt/theme/themeOverride15.xml" ContentType="application/vnd.openxmlformats-officedocument.themeOverr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69.xml" ContentType="application/vnd.openxmlformats-officedocument.presentationml.tags+xml"/>
  <Override PartName="/ppt/notesSlides/notesSlide1.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charts/chart2.xml" ContentType="application/vnd.openxmlformats-officedocument.drawingml.chart+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2.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4.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notesSlides/notesSlide5.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15" r:id="rId6"/>
    <p:sldMasterId id="2147484362" r:id="rId7"/>
    <p:sldMasterId id="2147484418" r:id="rId8"/>
    <p:sldMasterId id="2147484473" r:id="rId9"/>
  </p:sldMasterIdLst>
  <p:notesMasterIdLst>
    <p:notesMasterId r:id="rId32"/>
  </p:notesMasterIdLst>
  <p:handoutMasterIdLst>
    <p:handoutMasterId r:id="rId33"/>
  </p:handoutMasterIdLst>
  <p:sldIdLst>
    <p:sldId id="271" r:id="rId10"/>
    <p:sldId id="2147483336" r:id="rId11"/>
    <p:sldId id="2147375396" r:id="rId12"/>
    <p:sldId id="2147375397" r:id="rId13"/>
    <p:sldId id="2147483540" r:id="rId14"/>
    <p:sldId id="2147375398" r:id="rId15"/>
    <p:sldId id="2147483639" r:id="rId16"/>
    <p:sldId id="2147483393" r:id="rId17"/>
    <p:sldId id="2147375407" r:id="rId18"/>
    <p:sldId id="2147483553" r:id="rId19"/>
    <p:sldId id="2147375402" r:id="rId20"/>
    <p:sldId id="2147375403" r:id="rId21"/>
    <p:sldId id="2146846670" r:id="rId22"/>
    <p:sldId id="2146846654" r:id="rId23"/>
    <p:sldId id="405" r:id="rId24"/>
    <p:sldId id="2147483397" r:id="rId25"/>
    <p:sldId id="2147474771" r:id="rId26"/>
    <p:sldId id="385" r:id="rId27"/>
    <p:sldId id="394" r:id="rId28"/>
    <p:sldId id="428" r:id="rId29"/>
    <p:sldId id="376" r:id="rId30"/>
    <p:sldId id="360" r:id="rId31"/>
  </p:sldIdLst>
  <p:sldSz cx="12190413" cy="6858000"/>
  <p:notesSz cx="6797675" cy="9926638"/>
  <p:custDataLst>
    <p:tags r:id="rId3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11220AF-78D2-4373-A7A2-C3495814D42C}">
          <p14:sldIdLst>
            <p14:sldId id="271"/>
            <p14:sldId id="2147483336"/>
            <p14:sldId id="2147375396"/>
            <p14:sldId id="2147375397"/>
            <p14:sldId id="2147483540"/>
            <p14:sldId id="2147375398"/>
            <p14:sldId id="2147483639"/>
            <p14:sldId id="2147483393"/>
            <p14:sldId id="2147375407"/>
            <p14:sldId id="2147483553"/>
            <p14:sldId id="2147375402"/>
            <p14:sldId id="2147375403"/>
            <p14:sldId id="2146846670"/>
            <p14:sldId id="2146846654"/>
            <p14:sldId id="405"/>
            <p14:sldId id="2147483397"/>
            <p14:sldId id="2147474771"/>
            <p14:sldId id="385"/>
            <p14:sldId id="394"/>
            <p14:sldId id="428"/>
            <p14:sldId id="376"/>
            <p14:sldId id="360"/>
          </p14:sldIdLst>
        </p14:section>
      </p14:sectionLst>
    </p:ext>
    <p:ext uri="{EFAFB233-063F-42B5-8137-9DF3F51BA10A}">
      <p15:sldGuideLst xmlns:p15="http://schemas.microsoft.com/office/powerpoint/2012/main">
        <p15:guide id="1" orient="horz" pos="1093">
          <p15:clr>
            <a:srgbClr val="A4A3A4"/>
          </p15:clr>
        </p15:guide>
        <p15:guide id="3" pos="619">
          <p15:clr>
            <a:srgbClr val="A4A3A4"/>
          </p15:clr>
        </p15:guide>
        <p15:guide id="15" orient="horz" pos="2478">
          <p15:clr>
            <a:srgbClr val="A4A3A4"/>
          </p15:clr>
        </p15:guide>
        <p15:guide id="16" orient="horz" pos="2704">
          <p15:clr>
            <a:srgbClr val="A4A3A4"/>
          </p15:clr>
        </p15:guide>
        <p15:guide id="17" orient="horz" pos="4086">
          <p15:clr>
            <a:srgbClr val="A4A3A4"/>
          </p15:clr>
        </p15:guide>
        <p15:guide id="18" orient="horz" pos="2592">
          <p15:clr>
            <a:srgbClr val="A4A3A4"/>
          </p15:clr>
        </p15:guide>
        <p15:guide id="19" pos="7423" userDrawn="1">
          <p15:clr>
            <a:srgbClr val="A4A3A4"/>
          </p15:clr>
        </p15:guide>
        <p15:guide id="20" pos="2149">
          <p15:clr>
            <a:srgbClr val="A4A3A4"/>
          </p15:clr>
        </p15:guide>
        <p15:guide id="21" pos="3908">
          <p15:clr>
            <a:srgbClr val="A4A3A4"/>
          </p15:clr>
        </p15:guide>
        <p15:guide id="22" pos="2376">
          <p15:clr>
            <a:srgbClr val="A4A3A4"/>
          </p15:clr>
        </p15:guide>
        <p15:guide id="23" pos="5654" userDrawn="1">
          <p15:clr>
            <a:srgbClr val="A4A3A4"/>
          </p15:clr>
        </p15:guide>
        <p15:guide id="24" pos="5894">
          <p15:clr>
            <a:srgbClr val="A4A3A4"/>
          </p15:clr>
        </p15:guide>
        <p15:guide id="25" pos="4134">
          <p15:clr>
            <a:srgbClr val="A4A3A4"/>
          </p15:clr>
        </p15:guide>
        <p15:guide id="26" pos="40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830">
          <p15:clr>
            <a:srgbClr val="A4A3A4"/>
          </p15:clr>
        </p15:guide>
        <p15:guide id="4" pos="19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Arns" initials="AA" lastIdx="1" clrIdx="0">
    <p:extLst>
      <p:ext uri="{19B8F6BF-5375-455C-9EA6-DF929625EA0E}">
        <p15:presenceInfo xmlns:p15="http://schemas.microsoft.com/office/powerpoint/2012/main" userId="S::alexandra.arns@bayer.com::59572e64-f8f8-4a10-9a0d-3750986153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EF2"/>
    <a:srgbClr val="BBA4BF"/>
    <a:srgbClr val="E61A5D"/>
    <a:srgbClr val="EEF7FC"/>
    <a:srgbClr val="004C64"/>
    <a:srgbClr val="0091DF"/>
    <a:srgbClr val="E6E6E6"/>
    <a:srgbClr val="BBA44F"/>
    <a:srgbClr val="FF3162"/>
    <a:srgbClr val="74C7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24BD6-3A13-412B-B48A-85F171D89635}" v="1" dt="2025-09-19T09:01:55.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32" y="1032"/>
      </p:cViewPr>
      <p:guideLst>
        <p:guide orient="horz" pos="1093"/>
        <p:guide pos="619"/>
        <p:guide orient="horz" pos="2478"/>
        <p:guide orient="horz" pos="2704"/>
        <p:guide orient="horz" pos="4086"/>
        <p:guide orient="horz" pos="2592"/>
        <p:guide pos="7423"/>
        <p:guide pos="2149"/>
        <p:guide pos="3908"/>
        <p:guide pos="2376"/>
        <p:guide pos="5654"/>
        <p:guide pos="5894"/>
        <p:guide pos="4134"/>
        <p:guide pos="402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 orient="horz" pos="2830"/>
        <p:guide pos="19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tags" Target="tags/tag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commentAuthors" Target="commentAuthors.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Arns" userId="59572e64-f8f8-4a10-9a0d-375098615385" providerId="ADAL" clId="{43124BD6-3A13-412B-B48A-85F171D89635}"/>
    <pc:docChg chg="modSld">
      <pc:chgData name="Alexandra Arns" userId="59572e64-f8f8-4a10-9a0d-375098615385" providerId="ADAL" clId="{43124BD6-3A13-412B-B48A-85F171D89635}" dt="2025-09-19T09:01:55.372" v="20"/>
      <pc:docMkLst>
        <pc:docMk/>
      </pc:docMkLst>
      <pc:sldChg chg="modSp mod">
        <pc:chgData name="Alexandra Arns" userId="59572e64-f8f8-4a10-9a0d-375098615385" providerId="ADAL" clId="{43124BD6-3A13-412B-B48A-85F171D89635}" dt="2025-09-19T09:01:14.812" v="19" actId="20577"/>
        <pc:sldMkLst>
          <pc:docMk/>
          <pc:sldMk cId="2652594884" sldId="271"/>
        </pc:sldMkLst>
        <pc:spChg chg="mod">
          <ac:chgData name="Alexandra Arns" userId="59572e64-f8f8-4a10-9a0d-375098615385" providerId="ADAL" clId="{43124BD6-3A13-412B-B48A-85F171D89635}" dt="2025-09-19T09:01:14.812" v="19" actId="20577"/>
          <ac:spMkLst>
            <pc:docMk/>
            <pc:sldMk cId="2652594884" sldId="271"/>
            <ac:spMk id="8" creationId="{37B8E2FD-DA3A-4824-AF83-568D2185DC0A}"/>
          </ac:spMkLst>
        </pc:spChg>
      </pc:sldChg>
      <pc:sldChg chg="modSp">
        <pc:chgData name="Alexandra Arns" userId="59572e64-f8f8-4a10-9a0d-375098615385" providerId="ADAL" clId="{43124BD6-3A13-412B-B48A-85F171D89635}" dt="2025-09-19T09:01:55.372" v="20"/>
        <pc:sldMkLst>
          <pc:docMk/>
          <pc:sldMk cId="3832982835" sldId="2146846654"/>
        </pc:sldMkLst>
        <pc:graphicFrameChg chg="mod">
          <ac:chgData name="Alexandra Arns" userId="59572e64-f8f8-4a10-9a0d-375098615385" providerId="ADAL" clId="{43124BD6-3A13-412B-B48A-85F171D89635}" dt="2025-09-19T09:01:55.372" v="20"/>
          <ac:graphicFrameMkLst>
            <pc:docMk/>
            <pc:sldMk cId="3832982835" sldId="2146846654"/>
            <ac:graphicFrameMk id="88" creationId="{00000000-0000-0000-0000-000000000000}"/>
          </ac:graphicFrameMkLst>
        </pc:graphicFrameChg>
      </pc:sldChg>
    </pc:docChg>
  </pc:docChgLst>
  <pc:docChgLst>
    <pc:chgData name="Robert Sorg" userId="70a2ff1b-53fc-461a-811b-95d3cd16a5e6" providerId="ADAL" clId="{0CC2792F-39AF-44A1-AB50-17F9FF8182FF}"/>
    <pc:docChg chg="undo custSel modSld">
      <pc:chgData name="Robert Sorg" userId="70a2ff1b-53fc-461a-811b-95d3cd16a5e6" providerId="ADAL" clId="{0CC2792F-39AF-44A1-AB50-17F9FF8182FF}" dt="2025-08-06T07:39:26.785" v="122" actId="478"/>
      <pc:docMkLst>
        <pc:docMk/>
      </pc:docMkLst>
      <pc:sldChg chg="modSp mod">
        <pc:chgData name="Robert Sorg" userId="70a2ff1b-53fc-461a-811b-95d3cd16a5e6" providerId="ADAL" clId="{0CC2792F-39AF-44A1-AB50-17F9FF8182FF}" dt="2025-08-06T07:23:32.760" v="121" actId="790"/>
        <pc:sldMkLst>
          <pc:docMk/>
          <pc:sldMk cId="938399137" sldId="376"/>
        </pc:sldMkLst>
      </pc:sldChg>
      <pc:sldChg chg="delSp mod">
        <pc:chgData name="Robert Sorg" userId="70a2ff1b-53fc-461a-811b-95d3cd16a5e6" providerId="ADAL" clId="{0CC2792F-39AF-44A1-AB50-17F9FF8182FF}" dt="2025-08-06T07:39:26.785" v="122" actId="478"/>
        <pc:sldMkLst>
          <pc:docMk/>
          <pc:sldMk cId="405541045" sldId="4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Mappe16"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18995693125956"/>
          <c:y val="4.3363209560392656E-2"/>
          <c:w val="0.55181433161388849"/>
          <c:h val="0.90460093896713611"/>
        </c:manualLayout>
      </c:layout>
      <c:doughnutChart>
        <c:varyColors val="1"/>
        <c:ser>
          <c:idx val="0"/>
          <c:order val="0"/>
          <c:spPr>
            <a:ln>
              <a:noFill/>
            </a:ln>
          </c:spPr>
          <c:dPt>
            <c:idx val="0"/>
            <c:bubble3D val="0"/>
            <c:spPr>
              <a:solidFill>
                <a:srgbClr val="00617F"/>
              </a:solidFill>
              <a:ln w="19050">
                <a:noFill/>
              </a:ln>
              <a:effectLst/>
            </c:spPr>
            <c:extLst>
              <c:ext xmlns:c16="http://schemas.microsoft.com/office/drawing/2014/chart" uri="{C3380CC4-5D6E-409C-BE32-E72D297353CC}">
                <c16:uniqueId val="{00000001-182E-4931-8194-81EB0A5B98D7}"/>
              </c:ext>
            </c:extLst>
          </c:dPt>
          <c:dPt>
            <c:idx val="1"/>
            <c:bubble3D val="0"/>
            <c:spPr>
              <a:solidFill>
                <a:srgbClr val="0499D5"/>
              </a:solidFill>
              <a:ln w="19050">
                <a:noFill/>
              </a:ln>
              <a:effectLst/>
            </c:spPr>
            <c:extLst>
              <c:ext xmlns:c16="http://schemas.microsoft.com/office/drawing/2014/chart" uri="{C3380CC4-5D6E-409C-BE32-E72D297353CC}">
                <c16:uniqueId val="{00000003-182E-4931-8194-81EB0A5B98D7}"/>
              </c:ext>
            </c:extLst>
          </c:dPt>
          <c:dPt>
            <c:idx val="2"/>
            <c:bubble3D val="0"/>
            <c:spPr>
              <a:solidFill>
                <a:schemeClr val="bg1">
                  <a:lumMod val="85000"/>
                </a:schemeClr>
              </a:solidFill>
              <a:ln w="19050">
                <a:noFill/>
              </a:ln>
              <a:effectLst/>
            </c:spPr>
            <c:extLst>
              <c:ext xmlns:c16="http://schemas.microsoft.com/office/drawing/2014/chart" uri="{C3380CC4-5D6E-409C-BE32-E72D297353CC}">
                <c16:uniqueId val="{00000005-182E-4931-8194-81EB0A5B98D7}"/>
              </c:ext>
            </c:extLst>
          </c:dPt>
          <c:dPt>
            <c:idx val="3"/>
            <c:bubble3D val="0"/>
            <c:spPr>
              <a:solidFill>
                <a:srgbClr val="66B512"/>
              </a:solidFill>
              <a:ln w="19050">
                <a:noFill/>
              </a:ln>
              <a:effectLst/>
            </c:spPr>
            <c:extLst>
              <c:ext xmlns:c16="http://schemas.microsoft.com/office/drawing/2014/chart" uri="{C3380CC4-5D6E-409C-BE32-E72D297353CC}">
                <c16:uniqueId val="{00000007-182E-4931-8194-81EB0A5B98D7}"/>
              </c:ext>
            </c:extLst>
          </c:dPt>
          <c:dLbls>
            <c:dLbl>
              <c:idx val="1"/>
              <c:tx>
                <c:rich>
                  <a:bodyPr/>
                  <a:lstStyle/>
                  <a:p>
                    <a:r>
                      <a:rPr lang="en-US"/>
                      <a:t>13%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182E-4931-8194-81EB0A5B98D7}"/>
                </c:ext>
              </c:extLst>
            </c:dLbl>
            <c:dLbl>
              <c:idx val="2"/>
              <c:delete val="1"/>
              <c:extLst>
                <c:ext xmlns:c15="http://schemas.microsoft.com/office/drawing/2012/chart" uri="{CE6537A1-D6FC-4f65-9D91-7224C49458BB}"/>
                <c:ext xmlns:c16="http://schemas.microsoft.com/office/drawing/2014/chart" uri="{C3380CC4-5D6E-409C-BE32-E72D297353CC}">
                  <c16:uniqueId val="{00000005-182E-4931-8194-81EB0A5B98D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Tabelle1!$A$2:$A$5</c:f>
              <c:numCache>
                <c:formatCode>General</c:formatCode>
                <c:ptCount val="4"/>
                <c:pt idx="0">
                  <c:v>38.9</c:v>
                </c:pt>
                <c:pt idx="1">
                  <c:v>12.6</c:v>
                </c:pt>
                <c:pt idx="2">
                  <c:v>0.7</c:v>
                </c:pt>
                <c:pt idx="3">
                  <c:v>47.8</c:v>
                </c:pt>
              </c:numCache>
            </c:numRef>
          </c:val>
          <c:extLst>
            <c:ext xmlns:c16="http://schemas.microsoft.com/office/drawing/2014/chart" uri="{C3380CC4-5D6E-409C-BE32-E72D297353CC}">
              <c16:uniqueId val="{00000008-182E-4931-8194-81EB0A5B98D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170867895288179E-2"/>
          <c:y val="6.9097012371950817E-2"/>
          <c:w val="0.91152769062475769"/>
          <c:h val="0.85824017373738726"/>
        </c:manualLayout>
      </c:layout>
      <c:barChart>
        <c:barDir val="col"/>
        <c:grouping val="stacked"/>
        <c:varyColors val="0"/>
        <c:ser>
          <c:idx val="0"/>
          <c:order val="0"/>
          <c:tx>
            <c:strRef>
              <c:f>Tabelle1!$B$1</c:f>
              <c:strCache>
                <c:ptCount val="1"/>
                <c:pt idx="0">
                  <c:v>USD RegS/144a</c:v>
                </c:pt>
              </c:strCache>
            </c:strRef>
          </c:tx>
          <c:spPr>
            <a:solidFill>
              <a:srgbClr val="00B050"/>
            </a:solidFill>
          </c:spPr>
          <c:invertIfNegative val="0"/>
          <c:cat>
            <c:strRef>
              <c:f>Tabelle1!$A$2:$A$12</c:f>
              <c:strCache>
                <c:ptCount val="11"/>
                <c:pt idx="0">
                  <c:v>2025</c:v>
                </c:pt>
                <c:pt idx="1">
                  <c:v>2026</c:v>
                </c:pt>
                <c:pt idx="2">
                  <c:v>2027</c:v>
                </c:pt>
                <c:pt idx="3">
                  <c:v>2028</c:v>
                </c:pt>
                <c:pt idx="4">
                  <c:v>2029</c:v>
                </c:pt>
                <c:pt idx="5">
                  <c:v>2030</c:v>
                </c:pt>
                <c:pt idx="6">
                  <c:v>2031</c:v>
                </c:pt>
                <c:pt idx="7">
                  <c:v>2032</c:v>
                </c:pt>
                <c:pt idx="8">
                  <c:v>2033</c:v>
                </c:pt>
                <c:pt idx="9">
                  <c:v>2034</c:v>
                </c:pt>
                <c:pt idx="10">
                  <c:v>&gt;=2035</c:v>
                </c:pt>
              </c:strCache>
            </c:strRef>
          </c:cat>
          <c:val>
            <c:numRef>
              <c:f>Tabelle1!$B$2:$B$12</c:f>
              <c:numCache>
                <c:formatCode>_-* #,##0.00\ _€_-;\-* #,##0.00\ _€_-;_-* "-"??\ _€_-;_-@_-</c:formatCode>
                <c:ptCount val="11"/>
                <c:pt idx="0">
                  <c:v>2400</c:v>
                </c:pt>
                <c:pt idx="1">
                  <c:v>852.87846481876329</c:v>
                </c:pt>
                <c:pt idx="2">
                  <c:v>0</c:v>
                </c:pt>
                <c:pt idx="3">
                  <c:v>3283.5820895522384</c:v>
                </c:pt>
                <c:pt idx="4">
                  <c:v>852.87846481876329</c:v>
                </c:pt>
                <c:pt idx="5">
                  <c:v>1066.0980810234541</c:v>
                </c:pt>
                <c:pt idx="8">
                  <c:v>1492.5373134328356</c:v>
                </c:pt>
                <c:pt idx="9">
                  <c:v>426.43923240938165</c:v>
                </c:pt>
                <c:pt idx="10">
                  <c:v>6140.7249466950962</c:v>
                </c:pt>
              </c:numCache>
            </c:numRef>
          </c:val>
          <c:extLst>
            <c:ext xmlns:c16="http://schemas.microsoft.com/office/drawing/2014/chart" uri="{C3380CC4-5D6E-409C-BE32-E72D297353CC}">
              <c16:uniqueId val="{00000000-3B92-4D09-BC34-54094BEB8880}"/>
            </c:ext>
          </c:extLst>
        </c:ser>
        <c:ser>
          <c:idx val="1"/>
          <c:order val="1"/>
          <c:tx>
            <c:strRef>
              <c:f>Tabelle1!$C$1</c:f>
              <c:strCache>
                <c:ptCount val="1"/>
                <c:pt idx="0">
                  <c:v>Spalte1</c:v>
                </c:pt>
              </c:strCache>
            </c:strRef>
          </c:tx>
          <c:spPr>
            <a:solidFill>
              <a:srgbClr val="D30F4B"/>
            </a:solidFill>
          </c:spPr>
          <c:invertIfNegative val="0"/>
          <c:cat>
            <c:strRef>
              <c:f>Tabelle1!$A$2:$A$12</c:f>
              <c:strCache>
                <c:ptCount val="11"/>
                <c:pt idx="0">
                  <c:v>2025</c:v>
                </c:pt>
                <c:pt idx="1">
                  <c:v>2026</c:v>
                </c:pt>
                <c:pt idx="2">
                  <c:v>2027</c:v>
                </c:pt>
                <c:pt idx="3">
                  <c:v>2028</c:v>
                </c:pt>
                <c:pt idx="4">
                  <c:v>2029</c:v>
                </c:pt>
                <c:pt idx="5">
                  <c:v>2030</c:v>
                </c:pt>
                <c:pt idx="6">
                  <c:v>2031</c:v>
                </c:pt>
                <c:pt idx="7">
                  <c:v>2032</c:v>
                </c:pt>
                <c:pt idx="8">
                  <c:v>2033</c:v>
                </c:pt>
                <c:pt idx="9">
                  <c:v>2034</c:v>
                </c:pt>
                <c:pt idx="10">
                  <c:v>&gt;=2035</c:v>
                </c:pt>
              </c:strCache>
            </c:strRef>
          </c:cat>
          <c:val>
            <c:numRef>
              <c:f>Tabelle1!$C$2:$C$12</c:f>
              <c:numCache>
                <c:formatCode>General</c:formatCode>
                <c:ptCount val="11"/>
                <c:pt idx="0" formatCode="_-* #,##0.00\ _€_-;\-* #,##0.00\ _€_-;_-* &quot;-&quot;??\ _€_-;_-@_-">
                  <c:v>0</c:v>
                </c:pt>
                <c:pt idx="2" formatCode="_-* #,##0.00\ _€_-;\-* #,##0.00\ _€_-;_-* &quot;-&quot;??\ _€_-;_-@_-">
                  <c:v>0</c:v>
                </c:pt>
                <c:pt idx="3" formatCode="_-* #,##0.00\ _€_-;\-* #,##0.00\ _€_-;_-* &quot;-&quot;??\ _€_-;_-@_-">
                  <c:v>0</c:v>
                </c:pt>
                <c:pt idx="4" formatCode="_-* #,##0.00\ _€_-;\-* #,##0.00\ _€_-;_-* &quot;-&quot;??\ _€_-;_-@_-">
                  <c:v>0</c:v>
                </c:pt>
                <c:pt idx="5" formatCode="_-* #,##0.00\ _€_-;\-* #,##0.00\ _€_-;_-* &quot;-&quot;??\ _€_-;_-@_-">
                  <c:v>0</c:v>
                </c:pt>
                <c:pt idx="9" formatCode="_-* #,##0.00\ _€_-;\-* #,##0.00\ _€_-;_-* &quot;-&quot;??\ _€_-;_-@_-">
                  <c:v>0</c:v>
                </c:pt>
              </c:numCache>
            </c:numRef>
          </c:val>
          <c:extLst>
            <c:ext xmlns:c16="http://schemas.microsoft.com/office/drawing/2014/chart" uri="{C3380CC4-5D6E-409C-BE32-E72D297353CC}">
              <c16:uniqueId val="{00000001-3B92-4D09-BC34-54094BEB8880}"/>
            </c:ext>
          </c:extLst>
        </c:ser>
        <c:ser>
          <c:idx val="2"/>
          <c:order val="2"/>
          <c:tx>
            <c:strRef>
              <c:f>Tabelle1!$D$1</c:f>
              <c:strCache>
                <c:ptCount val="1"/>
                <c:pt idx="0">
                  <c:v>EUR Senior Bonds</c:v>
                </c:pt>
              </c:strCache>
            </c:strRef>
          </c:tx>
          <c:spPr>
            <a:solidFill>
              <a:schemeClr val="accent1"/>
            </a:solidFill>
          </c:spPr>
          <c:invertIfNegative val="0"/>
          <c:cat>
            <c:strRef>
              <c:f>Tabelle1!$A$2:$A$12</c:f>
              <c:strCache>
                <c:ptCount val="11"/>
                <c:pt idx="0">
                  <c:v>2025</c:v>
                </c:pt>
                <c:pt idx="1">
                  <c:v>2026</c:v>
                </c:pt>
                <c:pt idx="2">
                  <c:v>2027</c:v>
                </c:pt>
                <c:pt idx="3">
                  <c:v>2028</c:v>
                </c:pt>
                <c:pt idx="4">
                  <c:v>2029</c:v>
                </c:pt>
                <c:pt idx="5">
                  <c:v>2030</c:v>
                </c:pt>
                <c:pt idx="6">
                  <c:v>2031</c:v>
                </c:pt>
                <c:pt idx="7">
                  <c:v>2032</c:v>
                </c:pt>
                <c:pt idx="8">
                  <c:v>2033</c:v>
                </c:pt>
                <c:pt idx="9">
                  <c:v>2034</c:v>
                </c:pt>
                <c:pt idx="10">
                  <c:v>&gt;=2035</c:v>
                </c:pt>
              </c:strCache>
            </c:strRef>
          </c:cat>
          <c:val>
            <c:numRef>
              <c:f>Tabelle1!$D$2:$D$12</c:f>
              <c:numCache>
                <c:formatCode>_-* #,##0.00\ _€_-;\-* #,##0.00\ _€_-;_-* "-"??\ _€_-;_-@_-</c:formatCode>
                <c:ptCount val="11"/>
                <c:pt idx="0">
                  <c:v>0</c:v>
                </c:pt>
                <c:pt idx="1">
                  <c:v>2500</c:v>
                </c:pt>
                <c:pt idx="2">
                  <c:v>1500</c:v>
                </c:pt>
                <c:pt idx="3">
                  <c:v>0</c:v>
                </c:pt>
                <c:pt idx="4">
                  <c:v>3250</c:v>
                </c:pt>
                <c:pt idx="5">
                  <c:v>1500</c:v>
                </c:pt>
                <c:pt idx="6">
                  <c:v>1000</c:v>
                </c:pt>
                <c:pt idx="7">
                  <c:v>1500</c:v>
                </c:pt>
                <c:pt idx="8">
                  <c:v>1500</c:v>
                </c:pt>
                <c:pt idx="10">
                  <c:v>800</c:v>
                </c:pt>
              </c:numCache>
            </c:numRef>
          </c:val>
          <c:extLst>
            <c:ext xmlns:c16="http://schemas.microsoft.com/office/drawing/2014/chart" uri="{C3380CC4-5D6E-409C-BE32-E72D297353CC}">
              <c16:uniqueId val="{00000002-3B92-4D09-BC34-54094BEB8880}"/>
            </c:ext>
          </c:extLst>
        </c:ser>
        <c:ser>
          <c:idx val="3"/>
          <c:order val="3"/>
          <c:tx>
            <c:strRef>
              <c:f>Tabelle1!$E$1</c:f>
              <c:strCache>
                <c:ptCount val="1"/>
                <c:pt idx="0">
                  <c:v>CNY Panda Bonds</c:v>
                </c:pt>
              </c:strCache>
            </c:strRef>
          </c:tx>
          <c:spPr>
            <a:solidFill>
              <a:srgbClr val="BBA4BF"/>
            </a:solidFill>
          </c:spPr>
          <c:invertIfNegative val="0"/>
          <c:cat>
            <c:strRef>
              <c:f>Tabelle1!$A$2:$A$12</c:f>
              <c:strCache>
                <c:ptCount val="11"/>
                <c:pt idx="0">
                  <c:v>2025</c:v>
                </c:pt>
                <c:pt idx="1">
                  <c:v>2026</c:v>
                </c:pt>
                <c:pt idx="2">
                  <c:v>2027</c:v>
                </c:pt>
                <c:pt idx="3">
                  <c:v>2028</c:v>
                </c:pt>
                <c:pt idx="4">
                  <c:v>2029</c:v>
                </c:pt>
                <c:pt idx="5">
                  <c:v>2030</c:v>
                </c:pt>
                <c:pt idx="6">
                  <c:v>2031</c:v>
                </c:pt>
                <c:pt idx="7">
                  <c:v>2032</c:v>
                </c:pt>
                <c:pt idx="8">
                  <c:v>2033</c:v>
                </c:pt>
                <c:pt idx="9">
                  <c:v>2034</c:v>
                </c:pt>
                <c:pt idx="10">
                  <c:v>&gt;=2035</c:v>
                </c:pt>
              </c:strCache>
            </c:strRef>
          </c:cat>
          <c:val>
            <c:numRef>
              <c:f>Tabelle1!$E$2:$E$12</c:f>
              <c:numCache>
                <c:formatCode>_-* #,##0.00\ _€_-;\-* #,##0.00\ _€_-;_-* "-"??\ _€_-;_-@_-</c:formatCode>
                <c:ptCount val="11"/>
                <c:pt idx="1">
                  <c:v>238.15052303808625</c:v>
                </c:pt>
                <c:pt idx="2">
                  <c:v>0</c:v>
                </c:pt>
                <c:pt idx="3">
                  <c:v>238.15052303808625</c:v>
                </c:pt>
                <c:pt idx="7">
                  <c:v>0</c:v>
                </c:pt>
                <c:pt idx="8" formatCode="General">
                  <c:v>0</c:v>
                </c:pt>
              </c:numCache>
            </c:numRef>
          </c:val>
          <c:extLst>
            <c:ext xmlns:c16="http://schemas.microsoft.com/office/drawing/2014/chart" uri="{C3380CC4-5D6E-409C-BE32-E72D297353CC}">
              <c16:uniqueId val="{00000003-3B92-4D09-BC34-54094BEB8880}"/>
            </c:ext>
          </c:extLst>
        </c:ser>
        <c:ser>
          <c:idx val="4"/>
          <c:order val="4"/>
          <c:tx>
            <c:strRef>
              <c:f>Tabelle1!$F$1</c:f>
              <c:strCache>
                <c:ptCount val="1"/>
                <c:pt idx="0">
                  <c:v>Mandatory Convertible Notes</c:v>
                </c:pt>
              </c:strCache>
            </c:strRef>
          </c:tx>
          <c:spPr>
            <a:solidFill>
              <a:schemeClr val="bg2">
                <a:lumMod val="60000"/>
                <a:lumOff val="40000"/>
              </a:schemeClr>
            </a:solidFill>
          </c:spPr>
          <c:invertIfNegative val="0"/>
          <c:cat>
            <c:strRef>
              <c:f>Tabelle1!$A$2:$A$12</c:f>
              <c:strCache>
                <c:ptCount val="11"/>
                <c:pt idx="0">
                  <c:v>2025</c:v>
                </c:pt>
                <c:pt idx="1">
                  <c:v>2026</c:v>
                </c:pt>
                <c:pt idx="2">
                  <c:v>2027</c:v>
                </c:pt>
                <c:pt idx="3">
                  <c:v>2028</c:v>
                </c:pt>
                <c:pt idx="4">
                  <c:v>2029</c:v>
                </c:pt>
                <c:pt idx="5">
                  <c:v>2030</c:v>
                </c:pt>
                <c:pt idx="6">
                  <c:v>2031</c:v>
                </c:pt>
                <c:pt idx="7">
                  <c:v>2032</c:v>
                </c:pt>
                <c:pt idx="8">
                  <c:v>2033</c:v>
                </c:pt>
                <c:pt idx="9">
                  <c:v>2034</c:v>
                </c:pt>
                <c:pt idx="10">
                  <c:v>&gt;=2035</c:v>
                </c:pt>
              </c:strCache>
            </c:strRef>
          </c:cat>
          <c:val>
            <c:numRef>
              <c:f>Tabelle1!$F$2:$F$12</c:f>
              <c:numCache>
                <c:formatCode>_-* #,##0.00\ _€_-;\-* #,##0.00\ _€_-;_-* "-"??\ _€_-;_-@_-</c:formatCode>
                <c:ptCount val="11"/>
                <c:pt idx="0">
                  <c:v>0</c:v>
                </c:pt>
                <c:pt idx="1">
                  <c:v>0</c:v>
                </c:pt>
                <c:pt idx="2">
                  <c:v>0</c:v>
                </c:pt>
                <c:pt idx="3">
                  <c:v>0</c:v>
                </c:pt>
                <c:pt idx="4">
                  <c:v>0</c:v>
                </c:pt>
                <c:pt idx="5">
                  <c:v>0</c:v>
                </c:pt>
              </c:numCache>
            </c:numRef>
          </c:val>
          <c:extLst>
            <c:ext xmlns:c16="http://schemas.microsoft.com/office/drawing/2014/chart" uri="{C3380CC4-5D6E-409C-BE32-E72D297353CC}">
              <c16:uniqueId val="{00000004-3B92-4D09-BC34-54094BEB8880}"/>
            </c:ext>
          </c:extLst>
        </c:ser>
        <c:ser>
          <c:idx val="5"/>
          <c:order val="5"/>
          <c:tx>
            <c:strRef>
              <c:f>Tabelle1!$G$1</c:f>
              <c:strCache>
                <c:ptCount val="1"/>
                <c:pt idx="0">
                  <c:v>Hybrid (First Call Dates)</c:v>
                </c:pt>
              </c:strCache>
            </c:strRef>
          </c:tx>
          <c:spPr>
            <a:solidFill>
              <a:schemeClr val="accent2"/>
            </a:solidFill>
          </c:spPr>
          <c:invertIfNegative val="0"/>
          <c:cat>
            <c:strRef>
              <c:f>Tabelle1!$A$2:$A$12</c:f>
              <c:strCache>
                <c:ptCount val="11"/>
                <c:pt idx="0">
                  <c:v>2025</c:v>
                </c:pt>
                <c:pt idx="1">
                  <c:v>2026</c:v>
                </c:pt>
                <c:pt idx="2">
                  <c:v>2027</c:v>
                </c:pt>
                <c:pt idx="3">
                  <c:v>2028</c:v>
                </c:pt>
                <c:pt idx="4">
                  <c:v>2029</c:v>
                </c:pt>
                <c:pt idx="5">
                  <c:v>2030</c:v>
                </c:pt>
                <c:pt idx="6">
                  <c:v>2031</c:v>
                </c:pt>
                <c:pt idx="7">
                  <c:v>2032</c:v>
                </c:pt>
                <c:pt idx="8">
                  <c:v>2033</c:v>
                </c:pt>
                <c:pt idx="9">
                  <c:v>2034</c:v>
                </c:pt>
                <c:pt idx="10">
                  <c:v>&gt;=2035</c:v>
                </c:pt>
              </c:strCache>
            </c:strRef>
          </c:cat>
          <c:val>
            <c:numRef>
              <c:f>Tabelle1!$G$2:$G$12</c:f>
              <c:numCache>
                <c:formatCode>_-* #,##0.00\ _€_-;\-* #,##0.00\ _€_-;_-* "-"??\ _€_-;_-@_-</c:formatCode>
                <c:ptCount val="11"/>
                <c:pt idx="0">
                  <c:v>0</c:v>
                </c:pt>
                <c:pt idx="1">
                  <c:v>0</c:v>
                </c:pt>
                <c:pt idx="2">
                  <c:v>1250</c:v>
                </c:pt>
                <c:pt idx="3">
                  <c:v>750</c:v>
                </c:pt>
                <c:pt idx="4">
                  <c:v>750</c:v>
                </c:pt>
                <c:pt idx="5">
                  <c:v>800</c:v>
                </c:pt>
                <c:pt idx="6">
                  <c:v>1000</c:v>
                </c:pt>
              </c:numCache>
            </c:numRef>
          </c:val>
          <c:extLst>
            <c:ext xmlns:c16="http://schemas.microsoft.com/office/drawing/2014/chart" uri="{C3380CC4-5D6E-409C-BE32-E72D297353CC}">
              <c16:uniqueId val="{00000005-3B92-4D09-BC34-54094BEB8880}"/>
            </c:ext>
          </c:extLst>
        </c:ser>
        <c:dLbls>
          <c:showLegendKey val="0"/>
          <c:showVal val="0"/>
          <c:showCatName val="0"/>
          <c:showSerName val="0"/>
          <c:showPercent val="0"/>
          <c:showBubbleSize val="0"/>
        </c:dLbls>
        <c:gapWidth val="95"/>
        <c:overlap val="100"/>
        <c:axId val="722890752"/>
        <c:axId val="722892288"/>
      </c:barChart>
      <c:barChart>
        <c:barDir val="col"/>
        <c:grouping val="clustered"/>
        <c:varyColors val="0"/>
        <c:ser>
          <c:idx val="6"/>
          <c:order val="6"/>
          <c:tx>
            <c:strRef>
              <c:f>Tabelle1!$H$1</c:f>
              <c:strCache>
                <c:ptCount val="1"/>
                <c:pt idx="0">
                  <c:v>Dummy 1</c:v>
                </c:pt>
              </c:strCache>
            </c:strRef>
          </c:tx>
          <c:spPr>
            <a:solidFill>
              <a:schemeClr val="accent1"/>
            </a:solidFill>
          </c:spPr>
          <c:invertIfNegative val="0"/>
          <c:dPt>
            <c:idx val="2"/>
            <c:invertIfNegative val="0"/>
            <c:bubble3D val="0"/>
            <c:spPr>
              <a:solidFill>
                <a:schemeClr val="bg1"/>
              </a:solidFill>
            </c:spPr>
            <c:extLst>
              <c:ext xmlns:c16="http://schemas.microsoft.com/office/drawing/2014/chart" uri="{C3380CC4-5D6E-409C-BE32-E72D297353CC}">
                <c16:uniqueId val="{00000007-3B92-4D09-BC34-54094BEB8880}"/>
              </c:ext>
            </c:extLst>
          </c:dPt>
          <c:cat>
            <c:strRef>
              <c:f>Tabelle1!$A$2:$A$12</c:f>
              <c:strCache>
                <c:ptCount val="11"/>
                <c:pt idx="0">
                  <c:v>2025</c:v>
                </c:pt>
                <c:pt idx="1">
                  <c:v>2026</c:v>
                </c:pt>
                <c:pt idx="2">
                  <c:v>2027</c:v>
                </c:pt>
                <c:pt idx="3">
                  <c:v>2028</c:v>
                </c:pt>
                <c:pt idx="4">
                  <c:v>2029</c:v>
                </c:pt>
                <c:pt idx="5">
                  <c:v>2030</c:v>
                </c:pt>
                <c:pt idx="6">
                  <c:v>2031</c:v>
                </c:pt>
                <c:pt idx="7">
                  <c:v>2032</c:v>
                </c:pt>
                <c:pt idx="8">
                  <c:v>2033</c:v>
                </c:pt>
                <c:pt idx="9">
                  <c:v>2034</c:v>
                </c:pt>
                <c:pt idx="10">
                  <c:v>&gt;=2035</c:v>
                </c:pt>
              </c:strCache>
            </c:strRef>
          </c:cat>
          <c:val>
            <c:numRef>
              <c:f>Tabelle1!$H$2:$H$12</c:f>
              <c:numCache>
                <c:formatCode>General</c:formatCode>
                <c:ptCount val="11"/>
              </c:numCache>
            </c:numRef>
          </c:val>
          <c:extLst>
            <c:ext xmlns:c16="http://schemas.microsoft.com/office/drawing/2014/chart" uri="{C3380CC4-5D6E-409C-BE32-E72D297353CC}">
              <c16:uniqueId val="{00000008-3B92-4D09-BC34-54094BEB8880}"/>
            </c:ext>
          </c:extLst>
        </c:ser>
        <c:ser>
          <c:idx val="7"/>
          <c:order val="7"/>
          <c:tx>
            <c:strRef>
              <c:f>Tabelle1!$I$1</c:f>
              <c:strCache>
                <c:ptCount val="1"/>
                <c:pt idx="0">
                  <c:v>USD Term Loan</c:v>
                </c:pt>
              </c:strCache>
            </c:strRef>
          </c:tx>
          <c:spPr>
            <a:solidFill>
              <a:srgbClr val="D30F4B"/>
            </a:solidFill>
          </c:spPr>
          <c:invertIfNegative val="0"/>
          <c:cat>
            <c:strRef>
              <c:f>Tabelle1!$A$2:$A$12</c:f>
              <c:strCache>
                <c:ptCount val="11"/>
                <c:pt idx="0">
                  <c:v>2025</c:v>
                </c:pt>
                <c:pt idx="1">
                  <c:v>2026</c:v>
                </c:pt>
                <c:pt idx="2">
                  <c:v>2027</c:v>
                </c:pt>
                <c:pt idx="3">
                  <c:v>2028</c:v>
                </c:pt>
                <c:pt idx="4">
                  <c:v>2029</c:v>
                </c:pt>
                <c:pt idx="5">
                  <c:v>2030</c:v>
                </c:pt>
                <c:pt idx="6">
                  <c:v>2031</c:v>
                </c:pt>
                <c:pt idx="7">
                  <c:v>2032</c:v>
                </c:pt>
                <c:pt idx="8">
                  <c:v>2033</c:v>
                </c:pt>
                <c:pt idx="9">
                  <c:v>2034</c:v>
                </c:pt>
                <c:pt idx="10">
                  <c:v>&gt;=2035</c:v>
                </c:pt>
              </c:strCache>
            </c:strRef>
          </c:cat>
          <c:val>
            <c:numRef>
              <c:f>Tabelle1!$I$2:$I$12</c:f>
              <c:numCache>
                <c:formatCode>_-* #,##0.00\ _€_-;\-* #,##0.00\ _€_-;_-* "-"??\ _€_-;_-@_-</c:formatCode>
                <c:ptCount val="11"/>
                <c:pt idx="0">
                  <c:v>0</c:v>
                </c:pt>
                <c:pt idx="1">
                  <c:v>0</c:v>
                </c:pt>
                <c:pt idx="2">
                  <c:v>0</c:v>
                </c:pt>
                <c:pt idx="3">
                  <c:v>0</c:v>
                </c:pt>
                <c:pt idx="4">
                  <c:v>0</c:v>
                </c:pt>
                <c:pt idx="5">
                  <c:v>0</c:v>
                </c:pt>
              </c:numCache>
            </c:numRef>
          </c:val>
          <c:extLst>
            <c:ext xmlns:c16="http://schemas.microsoft.com/office/drawing/2014/chart" uri="{C3380CC4-5D6E-409C-BE32-E72D297353CC}">
              <c16:uniqueId val="{00000002-42BF-4BCE-AF1A-B53283FB7DD1}"/>
            </c:ext>
          </c:extLst>
        </c:ser>
        <c:dLbls>
          <c:showLegendKey val="0"/>
          <c:showVal val="0"/>
          <c:showCatName val="0"/>
          <c:showSerName val="0"/>
          <c:showPercent val="0"/>
          <c:showBubbleSize val="0"/>
        </c:dLbls>
        <c:gapWidth val="0"/>
        <c:overlap val="-10"/>
        <c:axId val="722900096"/>
        <c:axId val="722894208"/>
      </c:barChart>
      <c:catAx>
        <c:axId val="722890752"/>
        <c:scaling>
          <c:orientation val="minMax"/>
        </c:scaling>
        <c:delete val="0"/>
        <c:axPos val="b"/>
        <c:numFmt formatCode="General" sourceLinked="0"/>
        <c:majorTickMark val="out"/>
        <c:minorTickMark val="none"/>
        <c:tickLblPos val="nextTo"/>
        <c:txPr>
          <a:bodyPr/>
          <a:lstStyle/>
          <a:p>
            <a:pPr>
              <a:defRPr sz="1000">
                <a:solidFill>
                  <a:srgbClr val="10384F"/>
                </a:solidFill>
              </a:defRPr>
            </a:pPr>
            <a:endParaRPr lang="de-DE"/>
          </a:p>
        </c:txPr>
        <c:crossAx val="722892288"/>
        <c:crosses val="autoZero"/>
        <c:auto val="1"/>
        <c:lblAlgn val="ctr"/>
        <c:lblOffset val="100"/>
        <c:noMultiLvlLbl val="0"/>
      </c:catAx>
      <c:valAx>
        <c:axId val="722892288"/>
        <c:scaling>
          <c:orientation val="minMax"/>
          <c:max val="8000"/>
        </c:scaling>
        <c:delete val="0"/>
        <c:axPos val="l"/>
        <c:majorGridlines>
          <c:spPr>
            <a:ln>
              <a:solidFill>
                <a:schemeClr val="bg1">
                  <a:lumMod val="85000"/>
                </a:schemeClr>
              </a:solidFill>
              <a:prstDash val="dash"/>
            </a:ln>
          </c:spPr>
        </c:majorGridlines>
        <c:numFmt formatCode="#,##0" sourceLinked="0"/>
        <c:majorTickMark val="out"/>
        <c:minorTickMark val="none"/>
        <c:tickLblPos val="nextTo"/>
        <c:txPr>
          <a:bodyPr/>
          <a:lstStyle/>
          <a:p>
            <a:pPr>
              <a:defRPr sz="1000">
                <a:solidFill>
                  <a:srgbClr val="10384F"/>
                </a:solidFill>
              </a:defRPr>
            </a:pPr>
            <a:endParaRPr lang="de-DE"/>
          </a:p>
        </c:txPr>
        <c:crossAx val="722890752"/>
        <c:crosses val="autoZero"/>
        <c:crossBetween val="between"/>
        <c:dispUnits>
          <c:builtInUnit val="thousands"/>
        </c:dispUnits>
      </c:valAx>
      <c:valAx>
        <c:axId val="722894208"/>
        <c:scaling>
          <c:orientation val="minMax"/>
          <c:max val="7000"/>
        </c:scaling>
        <c:delete val="1"/>
        <c:axPos val="r"/>
        <c:numFmt formatCode="General" sourceLinked="1"/>
        <c:majorTickMark val="out"/>
        <c:minorTickMark val="none"/>
        <c:tickLblPos val="nextTo"/>
        <c:crossAx val="722900096"/>
        <c:crosses val="max"/>
        <c:crossBetween val="between"/>
        <c:majorUnit val="1000"/>
      </c:valAx>
      <c:catAx>
        <c:axId val="722900096"/>
        <c:scaling>
          <c:orientation val="minMax"/>
        </c:scaling>
        <c:delete val="1"/>
        <c:axPos val="b"/>
        <c:numFmt formatCode="General" sourceLinked="1"/>
        <c:majorTickMark val="out"/>
        <c:minorTickMark val="none"/>
        <c:tickLblPos val="nextTo"/>
        <c:crossAx val="722894208"/>
        <c:crosses val="autoZero"/>
        <c:auto val="1"/>
        <c:lblAlgn val="ctr"/>
        <c:lblOffset val="100"/>
        <c:noMultiLvlLbl val="0"/>
      </c:catAx>
    </c:plotArea>
    <c:legend>
      <c:legendPos val="t"/>
      <c:legendEntry>
        <c:idx val="1"/>
        <c:delete val="1"/>
      </c:legendEntry>
      <c:legendEntry>
        <c:idx val="4"/>
        <c:delete val="1"/>
      </c:legendEntry>
      <c:legendEntry>
        <c:idx val="6"/>
        <c:delete val="1"/>
      </c:legendEntry>
      <c:legendEntry>
        <c:idx val="7"/>
        <c:delete val="1"/>
      </c:legendEntry>
      <c:layout>
        <c:manualLayout>
          <c:xMode val="edge"/>
          <c:yMode val="edge"/>
          <c:x val="7.907165795231845E-2"/>
          <c:y val="8.161934843852546E-2"/>
          <c:w val="0.83654437965314865"/>
          <c:h val="5.5707583195822939E-2"/>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59802864472322859"/>
        </c:manualLayout>
      </c:layout>
      <c:barChart>
        <c:barDir val="col"/>
        <c:grouping val="clustered"/>
        <c:varyColors val="0"/>
        <c:ser>
          <c:idx val="0"/>
          <c:order val="0"/>
          <c:tx>
            <c:strRef>
              <c:f>Sheet1!$B$1</c:f>
              <c:strCache>
                <c:ptCount val="1"/>
                <c:pt idx="0">
                  <c:v>Net Contribution</c:v>
                </c:pt>
              </c:strCache>
            </c:strRef>
          </c:tx>
          <c:spPr>
            <a:solidFill>
              <a:srgbClr val="0091DF"/>
            </a:solidFill>
          </c:spPr>
          <c:invertIfNegative val="0"/>
          <c:dLbls>
            <c:delete val="1"/>
          </c:dLbls>
          <c:cat>
            <c:numRef>
              <c:f>Sheet1!$A$2:$A$3</c:f>
              <c:numCache>
                <c:formatCode>General</c:formatCode>
                <c:ptCount val="2"/>
                <c:pt idx="0">
                  <c:v>2016</c:v>
                </c:pt>
                <c:pt idx="1">
                  <c:v>2050</c:v>
                </c:pt>
              </c:numCache>
            </c:numRef>
          </c:cat>
          <c:val>
            <c:numRef>
              <c:f>Sheet1!$B$2:$B$3</c:f>
              <c:numCache>
                <c:formatCode>0,###"m2"</c:formatCode>
                <c:ptCount val="2"/>
                <c:pt idx="0">
                  <c:v>2129</c:v>
                </c:pt>
                <c:pt idx="1">
                  <c:v>1700</c:v>
                </c:pt>
              </c:numCache>
            </c:numRef>
          </c:val>
          <c:extLst>
            <c:ext xmlns:c16="http://schemas.microsoft.com/office/drawing/2014/chart" uri="{C3380CC4-5D6E-409C-BE32-E72D297353CC}">
              <c16:uniqueId val="{00000000-55F4-4579-AEF4-47B50A911328}"/>
            </c:ext>
          </c:extLst>
        </c:ser>
        <c:dLbls>
          <c:dLblPos val="ctr"/>
          <c:showLegendKey val="0"/>
          <c:showVal val="1"/>
          <c:showCatName val="0"/>
          <c:showSerName val="0"/>
          <c:showPercent val="0"/>
          <c:showBubbleSize val="0"/>
        </c:dLbls>
        <c:gapWidth val="36"/>
        <c:axId val="121972992"/>
        <c:axId val="121982976"/>
      </c:barChart>
      <c:catAx>
        <c:axId val="121972992"/>
        <c:scaling>
          <c:orientation val="minMax"/>
        </c:scaling>
        <c:delete val="0"/>
        <c:axPos val="b"/>
        <c:numFmt formatCode="General" sourceLinked="1"/>
        <c:majorTickMark val="out"/>
        <c:minorTickMark val="none"/>
        <c:tickLblPos val="nextTo"/>
        <c:spPr>
          <a:noFill/>
          <a:ln>
            <a:solidFill>
              <a:schemeClr val="bg1">
                <a:lumMod val="85000"/>
              </a:schemeClr>
            </a:solidFill>
          </a:ln>
        </c:spPr>
        <c:txPr>
          <a:bodyPr/>
          <a:lstStyle/>
          <a:p>
            <a:pPr>
              <a:lnSpc>
                <a:spcPct val="75000"/>
              </a:lnSpc>
              <a:defRPr sz="800" b="0">
                <a:solidFill>
                  <a:schemeClr val="accent1"/>
                </a:solidFill>
              </a:defRPr>
            </a:pPr>
            <a:endParaRPr lang="en-US"/>
          </a:p>
        </c:txPr>
        <c:crossAx val="121982976"/>
        <c:crosses val="autoZero"/>
        <c:auto val="1"/>
        <c:lblAlgn val="ctr"/>
        <c:lblOffset val="100"/>
        <c:noMultiLvlLbl val="0"/>
      </c:catAx>
      <c:valAx>
        <c:axId val="121982976"/>
        <c:scaling>
          <c:orientation val="minMax"/>
        </c:scaling>
        <c:delete val="1"/>
        <c:axPos val="l"/>
        <c:numFmt formatCode="0,###&quot;m2&quot;" sourceLinked="1"/>
        <c:majorTickMark val="out"/>
        <c:minorTickMark val="none"/>
        <c:tickLblPos val="nextTo"/>
        <c:crossAx val="121972992"/>
        <c:crosses val="autoZero"/>
        <c:crossBetween val="between"/>
      </c:valAx>
    </c:plotArea>
    <c:plotVisOnly val="1"/>
    <c:dispBlanksAs val="gap"/>
    <c:showDLblsOverMax val="0"/>
  </c:chart>
  <c:txPr>
    <a:bodyPr/>
    <a:lstStyle/>
    <a:p>
      <a:pPr>
        <a:defRPr sz="800"/>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427869639487759E-2"/>
          <c:y val="7.5105991107887404E-2"/>
          <c:w val="0.96609074770841941"/>
          <c:h val="0.69293612851171649"/>
        </c:manualLayout>
      </c:layout>
      <c:lineChart>
        <c:grouping val="standard"/>
        <c:varyColors val="0"/>
        <c:ser>
          <c:idx val="2"/>
          <c:order val="0"/>
          <c:tx>
            <c:strRef>
              <c:f>Tabelle1!$A$2</c:f>
              <c:strCache>
                <c:ptCount val="1"/>
                <c:pt idx="0">
                  <c:v>FCF</c:v>
                </c:pt>
              </c:strCache>
            </c:strRef>
          </c:tx>
          <c:spPr>
            <a:ln w="15875">
              <a:solidFill>
                <a:schemeClr val="accent5">
                  <a:lumMod val="60000"/>
                  <a:lumOff val="40000"/>
                </a:schemeClr>
              </a:solidFill>
            </a:ln>
          </c:spPr>
          <c:marker>
            <c:symbol val="circle"/>
            <c:size val="5"/>
            <c:spPr>
              <a:solidFill>
                <a:schemeClr val="accent5">
                  <a:lumMod val="60000"/>
                  <a:lumOff val="40000"/>
                </a:schemeClr>
              </a:solidFill>
              <a:ln w="0">
                <a:noFill/>
                <a:headEnd type="none"/>
              </a:ln>
            </c:spPr>
          </c:marker>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Tabelle1!$B$1:$F$1</c:f>
              <c:strCache>
                <c:ptCount val="5"/>
                <c:pt idx="0">
                  <c:v>2020</c:v>
                </c:pt>
                <c:pt idx="1">
                  <c:v>2021</c:v>
                </c:pt>
                <c:pt idx="2">
                  <c:v>2022</c:v>
                </c:pt>
                <c:pt idx="3">
                  <c:v>2023</c:v>
                </c:pt>
                <c:pt idx="4">
                  <c:v>2024</c:v>
                </c:pt>
              </c:strCache>
            </c:strRef>
          </c:cat>
          <c:val>
            <c:numRef>
              <c:f>Tabelle1!$B$2:$F$2</c:f>
              <c:numCache>
                <c:formatCode>#,##0</c:formatCode>
                <c:ptCount val="5"/>
                <c:pt idx="0">
                  <c:v>1343</c:v>
                </c:pt>
                <c:pt idx="1">
                  <c:v>1415</c:v>
                </c:pt>
                <c:pt idx="2">
                  <c:v>3111</c:v>
                </c:pt>
                <c:pt idx="3">
                  <c:v>1311</c:v>
                </c:pt>
                <c:pt idx="4">
                  <c:v>3107</c:v>
                </c:pt>
              </c:numCache>
            </c:numRef>
          </c:val>
          <c:smooth val="0"/>
          <c:extLst>
            <c:ext xmlns:c16="http://schemas.microsoft.com/office/drawing/2014/chart" uri="{C3380CC4-5D6E-409C-BE32-E72D297353CC}">
              <c16:uniqueId val="{00000002-08B0-4297-A7F0-D1392DB9F74C}"/>
            </c:ext>
          </c:extLst>
        </c:ser>
        <c:dLbls>
          <c:showLegendKey val="0"/>
          <c:showVal val="0"/>
          <c:showCatName val="0"/>
          <c:showSerName val="0"/>
          <c:showPercent val="0"/>
          <c:showBubbleSize val="0"/>
        </c:dLbls>
        <c:marker val="1"/>
        <c:smooth val="0"/>
        <c:axId val="729948160"/>
        <c:axId val="729949696"/>
      </c:lineChart>
      <c:catAx>
        <c:axId val="729948160"/>
        <c:scaling>
          <c:orientation val="minMax"/>
        </c:scaling>
        <c:delete val="0"/>
        <c:axPos val="b"/>
        <c:numFmt formatCode="General" sourceLinked="0"/>
        <c:majorTickMark val="out"/>
        <c:minorTickMark val="none"/>
        <c:tickLblPos val="nextTo"/>
        <c:crossAx val="729949696"/>
        <c:crosses val="autoZero"/>
        <c:auto val="1"/>
        <c:lblAlgn val="ctr"/>
        <c:lblOffset val="100"/>
        <c:noMultiLvlLbl val="0"/>
      </c:catAx>
      <c:valAx>
        <c:axId val="729949696"/>
        <c:scaling>
          <c:orientation val="minMax"/>
        </c:scaling>
        <c:delete val="0"/>
        <c:axPos val="l"/>
        <c:numFmt formatCode="#,##0" sourceLinked="1"/>
        <c:majorTickMark val="out"/>
        <c:minorTickMark val="none"/>
        <c:tickLblPos val="nextTo"/>
        <c:crossAx val="729948160"/>
        <c:crosses val="autoZero"/>
        <c:crossBetween val="between"/>
        <c:majorUnit val="2000"/>
        <c:dispUnits>
          <c:builtInUnit val="thousands"/>
        </c:dispUnits>
      </c:valAx>
    </c:plotArea>
    <c:plotVisOnly val="1"/>
    <c:dispBlanksAs val="gap"/>
    <c:showDLblsOverMax val="0"/>
  </c:chart>
  <c:txPr>
    <a:bodyPr/>
    <a:lstStyle/>
    <a:p>
      <a:pPr>
        <a:defRPr sz="10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33675121798127E-2"/>
          <c:y val="0.12867322101460318"/>
          <c:w val="0.89926703243044404"/>
          <c:h val="0.54242315398062246"/>
        </c:manualLayout>
      </c:layout>
      <c:lineChart>
        <c:grouping val="standard"/>
        <c:varyColors val="0"/>
        <c:ser>
          <c:idx val="0"/>
          <c:order val="0"/>
          <c:tx>
            <c:strRef>
              <c:f>Tabelle1!$B$1</c:f>
              <c:strCache>
                <c:ptCount val="1"/>
                <c:pt idx="0">
                  <c:v>Net Debt </c:v>
                </c:pt>
              </c:strCache>
            </c:strRef>
          </c:tx>
          <c:spPr>
            <a:ln w="15875">
              <a:solidFill>
                <a:srgbClr val="443247"/>
              </a:solidFill>
            </a:ln>
          </c:spPr>
          <c:marker>
            <c:symbol val="circle"/>
            <c:size val="5"/>
            <c:spPr>
              <a:solidFill>
                <a:schemeClr val="accent5"/>
              </a:solidFill>
              <a:ln>
                <a:noFill/>
              </a:ln>
            </c:spPr>
          </c:marker>
          <c:dLbls>
            <c:dLbl>
              <c:idx val="0"/>
              <c:layout>
                <c:manualLayout>
                  <c:x val="-4.2608169896320797E-2"/>
                  <c:y val="-5.5908913545908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8C-4E4E-82C2-63F76D6CB72E}"/>
                </c:ext>
              </c:extLst>
            </c:dLbl>
            <c:dLbl>
              <c:idx val="1"/>
              <c:layout>
                <c:manualLayout>
                  <c:x val="-3.0876350037318871E-2"/>
                  <c:y val="9.6230388101460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8C-4E4E-82C2-63F76D6CB72E}"/>
                </c:ext>
              </c:extLst>
            </c:dLbl>
            <c:dLbl>
              <c:idx val="2"/>
              <c:layout>
                <c:manualLayout>
                  <c:x val="-2.1375805169354164E-2"/>
                  <c:y val="8.3295749293297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C-4C60-B5FE-1B084A6BF831}"/>
                </c:ext>
              </c:extLst>
            </c:dLbl>
            <c:dLbl>
              <c:idx val="3"/>
              <c:layout>
                <c:manualLayout>
                  <c:x val="-2.3750894632615826E-2"/>
                  <c:y val="0.10165184243964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8C-4E4E-82C2-63F76D6CB72E}"/>
                </c:ext>
              </c:extLst>
            </c:dLbl>
            <c:dLbl>
              <c:idx val="4"/>
              <c:layout>
                <c:manualLayout>
                  <c:x val="-7.1252683897848083E-3"/>
                  <c:y val="-5.5908513341804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8C-4E4E-82C2-63F76D6CB72E}"/>
                </c:ext>
              </c:extLst>
            </c:dLbl>
            <c:dLbl>
              <c:idx val="5"/>
              <c:layout>
                <c:manualLayout>
                  <c:x val="-3.0876163022400462E-2"/>
                  <c:y val="0.101651842439644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8C-4E4E-82C2-63F76D6CB72E}"/>
                </c:ext>
              </c:extLst>
            </c:dLbl>
            <c:numFmt formatCode="#,##0.0" sourceLinked="0"/>
            <c:spPr>
              <a:noFill/>
              <a:ln>
                <a:noFill/>
              </a:ln>
              <a:effectLst/>
            </c:spPr>
            <c:txPr>
              <a:bodyPr/>
              <a:lstStyle/>
              <a:p>
                <a:pPr>
                  <a:defRPr sz="10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Tabelle1!$A$2:$A$6</c:f>
              <c:numCache>
                <c:formatCode>General</c:formatCode>
                <c:ptCount val="5"/>
                <c:pt idx="0">
                  <c:v>2020</c:v>
                </c:pt>
                <c:pt idx="1">
                  <c:v>2021</c:v>
                </c:pt>
                <c:pt idx="2">
                  <c:v>2022</c:v>
                </c:pt>
                <c:pt idx="3">
                  <c:v>2023</c:v>
                </c:pt>
                <c:pt idx="4">
                  <c:v>2024</c:v>
                </c:pt>
              </c:numCache>
            </c:numRef>
          </c:cat>
          <c:val>
            <c:numRef>
              <c:f>Tabelle1!$B$2:$B$6</c:f>
              <c:numCache>
                <c:formatCode>#,##0.00</c:formatCode>
                <c:ptCount val="5"/>
                <c:pt idx="0" formatCode="General">
                  <c:v>30.04</c:v>
                </c:pt>
                <c:pt idx="1">
                  <c:v>33.137</c:v>
                </c:pt>
                <c:pt idx="2" formatCode="General">
                  <c:v>31.809000000000001</c:v>
                </c:pt>
                <c:pt idx="3" formatCode="General">
                  <c:v>34.497999999999998</c:v>
                </c:pt>
                <c:pt idx="4" formatCode="General">
                  <c:v>32.625999999999998</c:v>
                </c:pt>
              </c:numCache>
            </c:numRef>
          </c:val>
          <c:smooth val="0"/>
          <c:extLst>
            <c:ext xmlns:c16="http://schemas.microsoft.com/office/drawing/2014/chart" uri="{C3380CC4-5D6E-409C-BE32-E72D297353CC}">
              <c16:uniqueId val="{00000003-058C-4E4E-82C2-63F76D6CB72E}"/>
            </c:ext>
          </c:extLst>
        </c:ser>
        <c:dLbls>
          <c:showLegendKey val="0"/>
          <c:showVal val="0"/>
          <c:showCatName val="0"/>
          <c:showSerName val="0"/>
          <c:showPercent val="0"/>
          <c:showBubbleSize val="0"/>
        </c:dLbls>
        <c:marker val="1"/>
        <c:smooth val="0"/>
        <c:axId val="787500416"/>
        <c:axId val="787526784"/>
      </c:lineChart>
      <c:catAx>
        <c:axId val="787500416"/>
        <c:scaling>
          <c:orientation val="minMax"/>
        </c:scaling>
        <c:delete val="0"/>
        <c:axPos val="b"/>
        <c:numFmt formatCode="General" sourceLinked="1"/>
        <c:majorTickMark val="out"/>
        <c:minorTickMark val="none"/>
        <c:tickLblPos val="nextTo"/>
        <c:txPr>
          <a:bodyPr/>
          <a:lstStyle/>
          <a:p>
            <a:pPr>
              <a:defRPr sz="1000"/>
            </a:pPr>
            <a:endParaRPr lang="de-DE"/>
          </a:p>
        </c:txPr>
        <c:crossAx val="787526784"/>
        <c:crosses val="autoZero"/>
        <c:auto val="1"/>
        <c:lblAlgn val="ctr"/>
        <c:lblOffset val="100"/>
        <c:noMultiLvlLbl val="0"/>
      </c:catAx>
      <c:valAx>
        <c:axId val="787526784"/>
        <c:scaling>
          <c:orientation val="minMax"/>
        </c:scaling>
        <c:delete val="0"/>
        <c:axPos val="l"/>
        <c:numFmt formatCode="General" sourceLinked="1"/>
        <c:majorTickMark val="out"/>
        <c:minorTickMark val="none"/>
        <c:tickLblPos val="nextTo"/>
        <c:txPr>
          <a:bodyPr/>
          <a:lstStyle/>
          <a:p>
            <a:pPr>
              <a:defRPr sz="1000"/>
            </a:pPr>
            <a:endParaRPr lang="de-DE"/>
          </a:p>
        </c:txPr>
        <c:crossAx val="787500416"/>
        <c:crosses val="autoZero"/>
        <c:crossBetween val="between"/>
        <c:majorUnit val="10"/>
      </c:valAx>
    </c:plotArea>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4588112232092E-2"/>
          <c:y val="0.12092446231040543"/>
          <c:w val="0.91843541188776789"/>
          <c:h val="0.68579873996503093"/>
        </c:manualLayout>
      </c:layout>
      <c:barChart>
        <c:barDir val="col"/>
        <c:grouping val="clustered"/>
        <c:varyColors val="0"/>
        <c:ser>
          <c:idx val="0"/>
          <c:order val="0"/>
          <c:tx>
            <c:strRef>
              <c:f>Tabelle1!$B$1</c:f>
              <c:strCache>
                <c:ptCount val="1"/>
                <c:pt idx="0">
                  <c:v>2024</c:v>
                </c:pt>
              </c:strCache>
            </c:strRef>
          </c:tx>
          <c:spPr>
            <a:ln>
              <a:noFill/>
            </a:ln>
          </c:spPr>
          <c:invertIfNegative val="0"/>
          <c:dPt>
            <c:idx val="0"/>
            <c:invertIfNegative val="0"/>
            <c:bubble3D val="0"/>
            <c:spPr>
              <a:solidFill>
                <a:srgbClr val="89D329"/>
              </a:solidFill>
              <a:ln>
                <a:noFill/>
              </a:ln>
            </c:spPr>
            <c:extLst>
              <c:ext xmlns:c16="http://schemas.microsoft.com/office/drawing/2014/chart" uri="{C3380CC4-5D6E-409C-BE32-E72D297353CC}">
                <c16:uniqueId val="{00000001-4AC5-4871-8A7B-66364AA55E2C}"/>
              </c:ext>
            </c:extLst>
          </c:dPt>
          <c:dPt>
            <c:idx val="1"/>
            <c:invertIfNegative val="0"/>
            <c:bubble3D val="0"/>
            <c:spPr>
              <a:solidFill>
                <a:schemeClr val="accent1">
                  <a:lumMod val="75000"/>
                  <a:lumOff val="25000"/>
                </a:schemeClr>
              </a:solidFill>
              <a:ln>
                <a:noFill/>
              </a:ln>
            </c:spPr>
            <c:extLst>
              <c:ext xmlns:c16="http://schemas.microsoft.com/office/drawing/2014/chart" uri="{C3380CC4-5D6E-409C-BE32-E72D297353CC}">
                <c16:uniqueId val="{00000003-4AC5-4871-8A7B-66364AA55E2C}"/>
              </c:ext>
            </c:extLst>
          </c:dPt>
          <c:dPt>
            <c:idx val="2"/>
            <c:invertIfNegative val="0"/>
            <c:bubble3D val="0"/>
            <c:spPr>
              <a:solidFill>
                <a:srgbClr val="00BCFF"/>
              </a:solidFill>
              <a:ln>
                <a:noFill/>
              </a:ln>
            </c:spPr>
            <c:extLst>
              <c:ext xmlns:c16="http://schemas.microsoft.com/office/drawing/2014/chart" uri="{C3380CC4-5D6E-409C-BE32-E72D297353CC}">
                <c16:uniqueId val="{00000005-4AC5-4871-8A7B-66364AA55E2C}"/>
              </c:ext>
            </c:extLst>
          </c:dPt>
          <c:dPt>
            <c:idx val="3"/>
            <c:invertIfNegative val="0"/>
            <c:bubble3D val="0"/>
            <c:spPr>
              <a:solidFill>
                <a:schemeClr val="accent3"/>
              </a:solidFill>
              <a:ln>
                <a:noFill/>
              </a:ln>
            </c:spPr>
            <c:extLst>
              <c:ext xmlns:c16="http://schemas.microsoft.com/office/drawing/2014/chart" uri="{C3380CC4-5D6E-409C-BE32-E72D297353CC}">
                <c16:uniqueId val="{00000007-4AC5-4871-8A7B-66364AA55E2C}"/>
              </c:ext>
            </c:extLst>
          </c:dPt>
          <c:dLbls>
            <c:numFmt formatCode="#,##0.0" sourceLinked="0"/>
            <c:spPr>
              <a:noFill/>
              <a:ln>
                <a:noFill/>
              </a:ln>
              <a:effectLst/>
            </c:spPr>
            <c:txPr>
              <a:bodyPr wrap="square" lIns="38100" tIns="19050" rIns="38100" bIns="19050" anchor="ctr">
                <a:spAutoFit/>
              </a:bodyPr>
              <a:lstStyle/>
              <a:p>
                <a:pPr>
                  <a:defRPr sz="10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Crop Science</c:v>
                </c:pt>
                <c:pt idx="1">
                  <c:v>Pharma</c:v>
                </c:pt>
                <c:pt idx="2">
                  <c:v>Consumer Health</c:v>
                </c:pt>
              </c:strCache>
            </c:strRef>
          </c:cat>
          <c:val>
            <c:numRef>
              <c:f>Tabelle1!$B$2:$B$4</c:f>
              <c:numCache>
                <c:formatCode>_-* #,##0.00\ _€_-;\-* #,##0.00\ _€_-;_-* "-"??\ _€_-;_-@_-</c:formatCode>
                <c:ptCount val="3"/>
                <c:pt idx="0">
                  <c:v>1451</c:v>
                </c:pt>
                <c:pt idx="1">
                  <c:v>1293</c:v>
                </c:pt>
                <c:pt idx="2">
                  <c:v>206</c:v>
                </c:pt>
              </c:numCache>
            </c:numRef>
          </c:val>
          <c:extLst>
            <c:ext xmlns:c16="http://schemas.microsoft.com/office/drawing/2014/chart" uri="{C3380CC4-5D6E-409C-BE32-E72D297353CC}">
              <c16:uniqueId val="{00000008-4AC5-4871-8A7B-66364AA55E2C}"/>
            </c:ext>
          </c:extLst>
        </c:ser>
        <c:dLbls>
          <c:dLblPos val="outEnd"/>
          <c:showLegendKey val="0"/>
          <c:showVal val="1"/>
          <c:showCatName val="0"/>
          <c:showSerName val="0"/>
          <c:showPercent val="0"/>
          <c:showBubbleSize val="0"/>
        </c:dLbls>
        <c:gapWidth val="60"/>
        <c:overlap val="-39"/>
        <c:axId val="730397696"/>
        <c:axId val="730071808"/>
      </c:barChart>
      <c:catAx>
        <c:axId val="730397696"/>
        <c:scaling>
          <c:orientation val="minMax"/>
        </c:scaling>
        <c:delete val="0"/>
        <c:axPos val="b"/>
        <c:numFmt formatCode="General" sourceLinked="0"/>
        <c:majorTickMark val="none"/>
        <c:minorTickMark val="none"/>
        <c:tickLblPos val="nextTo"/>
        <c:txPr>
          <a:bodyPr/>
          <a:lstStyle/>
          <a:p>
            <a:pPr>
              <a:defRPr sz="1000" b="0">
                <a:solidFill>
                  <a:srgbClr val="10384F"/>
                </a:solidFill>
              </a:defRPr>
            </a:pPr>
            <a:endParaRPr lang="de-DE"/>
          </a:p>
        </c:txPr>
        <c:crossAx val="730071808"/>
        <c:crosses val="autoZero"/>
        <c:auto val="1"/>
        <c:lblAlgn val="ctr"/>
        <c:lblOffset val="100"/>
        <c:noMultiLvlLbl val="0"/>
      </c:catAx>
      <c:valAx>
        <c:axId val="730071808"/>
        <c:scaling>
          <c:orientation val="minMax"/>
        </c:scaling>
        <c:delete val="1"/>
        <c:axPos val="l"/>
        <c:numFmt formatCode="#,##0.0\ &quot;€&quot;" sourceLinked="0"/>
        <c:majorTickMark val="out"/>
        <c:minorTickMark val="none"/>
        <c:tickLblPos val="nextTo"/>
        <c:crossAx val="730397696"/>
        <c:crosses val="autoZero"/>
        <c:crossBetween val="between"/>
        <c:dispUnits>
          <c:builtInUnit val="thousands"/>
        </c:dispUnits>
      </c:valAx>
    </c:plotArea>
    <c:plotVisOnly val="1"/>
    <c:dispBlanksAs val="gap"/>
    <c:showDLblsOverMax val="0"/>
  </c:chart>
  <c:txPr>
    <a:bodyPr/>
    <a:lstStyle/>
    <a:p>
      <a:pPr>
        <a:defRPr sz="12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4588112232092E-2"/>
          <c:y val="0.12092446231040543"/>
          <c:w val="0.91843541188776789"/>
          <c:h val="0.68579873996503093"/>
        </c:manualLayout>
      </c:layout>
      <c:barChart>
        <c:barDir val="col"/>
        <c:grouping val="clustered"/>
        <c:varyColors val="0"/>
        <c:ser>
          <c:idx val="0"/>
          <c:order val="0"/>
          <c:tx>
            <c:strRef>
              <c:f>Tabelle1!$B$1</c:f>
              <c:strCache>
                <c:ptCount val="1"/>
                <c:pt idx="0">
                  <c:v>2024</c:v>
                </c:pt>
              </c:strCache>
            </c:strRef>
          </c:tx>
          <c:spPr>
            <a:ln>
              <a:noFill/>
            </a:ln>
          </c:spPr>
          <c:invertIfNegative val="0"/>
          <c:dPt>
            <c:idx val="0"/>
            <c:invertIfNegative val="0"/>
            <c:bubble3D val="0"/>
            <c:spPr>
              <a:solidFill>
                <a:srgbClr val="89D329"/>
              </a:solidFill>
              <a:ln>
                <a:noFill/>
              </a:ln>
            </c:spPr>
            <c:extLst>
              <c:ext xmlns:c16="http://schemas.microsoft.com/office/drawing/2014/chart" uri="{C3380CC4-5D6E-409C-BE32-E72D297353CC}">
                <c16:uniqueId val="{00000001-7CCF-43B7-B8A6-DFF3F80F63F4}"/>
              </c:ext>
            </c:extLst>
          </c:dPt>
          <c:dPt>
            <c:idx val="1"/>
            <c:invertIfNegative val="0"/>
            <c:bubble3D val="0"/>
            <c:spPr>
              <a:solidFill>
                <a:schemeClr val="accent1">
                  <a:lumMod val="75000"/>
                  <a:lumOff val="25000"/>
                </a:schemeClr>
              </a:solidFill>
              <a:ln>
                <a:noFill/>
              </a:ln>
            </c:spPr>
            <c:extLst>
              <c:ext xmlns:c16="http://schemas.microsoft.com/office/drawing/2014/chart" uri="{C3380CC4-5D6E-409C-BE32-E72D297353CC}">
                <c16:uniqueId val="{00000003-7CCF-43B7-B8A6-DFF3F80F63F4}"/>
              </c:ext>
            </c:extLst>
          </c:dPt>
          <c:dPt>
            <c:idx val="2"/>
            <c:invertIfNegative val="0"/>
            <c:bubble3D val="0"/>
            <c:spPr>
              <a:solidFill>
                <a:srgbClr val="00BCFF"/>
              </a:solidFill>
              <a:ln>
                <a:noFill/>
              </a:ln>
            </c:spPr>
            <c:extLst>
              <c:ext xmlns:c16="http://schemas.microsoft.com/office/drawing/2014/chart" uri="{C3380CC4-5D6E-409C-BE32-E72D297353CC}">
                <c16:uniqueId val="{00000005-7CCF-43B7-B8A6-DFF3F80F63F4}"/>
              </c:ext>
            </c:extLst>
          </c:dPt>
          <c:dPt>
            <c:idx val="3"/>
            <c:invertIfNegative val="0"/>
            <c:bubble3D val="0"/>
            <c:spPr>
              <a:solidFill>
                <a:schemeClr val="accent3"/>
              </a:solidFill>
              <a:ln>
                <a:noFill/>
              </a:ln>
            </c:spPr>
            <c:extLst>
              <c:ext xmlns:c16="http://schemas.microsoft.com/office/drawing/2014/chart" uri="{C3380CC4-5D6E-409C-BE32-E72D297353CC}">
                <c16:uniqueId val="{00000007-7CCF-43B7-B8A6-DFF3F80F63F4}"/>
              </c:ext>
            </c:extLst>
          </c:dPt>
          <c:dLbls>
            <c:numFmt formatCode="#,##0.0" sourceLinked="0"/>
            <c:spPr>
              <a:noFill/>
              <a:ln>
                <a:noFill/>
              </a:ln>
              <a:effectLst/>
            </c:spPr>
            <c:txPr>
              <a:bodyPr wrap="square" lIns="38100" tIns="19050" rIns="38100" bIns="19050" anchor="ctr">
                <a:spAutoFit/>
              </a:bodyPr>
              <a:lstStyle/>
              <a:p>
                <a:pPr>
                  <a:defRPr sz="10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Crop Science</c:v>
                </c:pt>
                <c:pt idx="1">
                  <c:v>Pharma</c:v>
                </c:pt>
                <c:pt idx="2">
                  <c:v>Consumer Health</c:v>
                </c:pt>
              </c:strCache>
            </c:strRef>
          </c:cat>
          <c:val>
            <c:numRef>
              <c:f>Tabelle1!$B$2:$B$4</c:f>
              <c:numCache>
                <c:formatCode>_-* #,##0.00\ _€_-;\-* #,##0.00\ _€_-;_-* "-"??\ _€_-;_-@_-</c:formatCode>
                <c:ptCount val="3"/>
                <c:pt idx="0">
                  <c:v>2611</c:v>
                </c:pt>
                <c:pt idx="1">
                  <c:v>3366</c:v>
                </c:pt>
                <c:pt idx="2">
                  <c:v>254</c:v>
                </c:pt>
              </c:numCache>
            </c:numRef>
          </c:val>
          <c:extLst>
            <c:ext xmlns:c16="http://schemas.microsoft.com/office/drawing/2014/chart" uri="{C3380CC4-5D6E-409C-BE32-E72D297353CC}">
              <c16:uniqueId val="{00000008-7CCF-43B7-B8A6-DFF3F80F63F4}"/>
            </c:ext>
          </c:extLst>
        </c:ser>
        <c:dLbls>
          <c:dLblPos val="outEnd"/>
          <c:showLegendKey val="0"/>
          <c:showVal val="1"/>
          <c:showCatName val="0"/>
          <c:showSerName val="0"/>
          <c:showPercent val="0"/>
          <c:showBubbleSize val="0"/>
        </c:dLbls>
        <c:gapWidth val="60"/>
        <c:overlap val="-39"/>
        <c:axId val="730397696"/>
        <c:axId val="730071808"/>
      </c:barChart>
      <c:catAx>
        <c:axId val="730397696"/>
        <c:scaling>
          <c:orientation val="minMax"/>
        </c:scaling>
        <c:delete val="0"/>
        <c:axPos val="b"/>
        <c:numFmt formatCode="General" sourceLinked="0"/>
        <c:majorTickMark val="none"/>
        <c:minorTickMark val="none"/>
        <c:tickLblPos val="nextTo"/>
        <c:txPr>
          <a:bodyPr/>
          <a:lstStyle/>
          <a:p>
            <a:pPr>
              <a:defRPr sz="1000" b="0">
                <a:solidFill>
                  <a:srgbClr val="10384F"/>
                </a:solidFill>
              </a:defRPr>
            </a:pPr>
            <a:endParaRPr lang="de-DE"/>
          </a:p>
        </c:txPr>
        <c:crossAx val="730071808"/>
        <c:crosses val="autoZero"/>
        <c:auto val="1"/>
        <c:lblAlgn val="ctr"/>
        <c:lblOffset val="100"/>
        <c:noMultiLvlLbl val="0"/>
      </c:catAx>
      <c:valAx>
        <c:axId val="730071808"/>
        <c:scaling>
          <c:orientation val="minMax"/>
        </c:scaling>
        <c:delete val="1"/>
        <c:axPos val="l"/>
        <c:numFmt formatCode="#,##0.0\ &quot;€&quot;" sourceLinked="0"/>
        <c:majorTickMark val="out"/>
        <c:minorTickMark val="none"/>
        <c:tickLblPos val="nextTo"/>
        <c:crossAx val="730397696"/>
        <c:crosses val="autoZero"/>
        <c:crossBetween val="between"/>
        <c:dispUnits>
          <c:builtInUnit val="thousands"/>
        </c:dispUnits>
      </c:valAx>
    </c:plotArea>
    <c:plotVisOnly val="1"/>
    <c:dispBlanksAs val="gap"/>
    <c:showDLblsOverMax val="0"/>
  </c:chart>
  <c:txPr>
    <a:bodyPr/>
    <a:lstStyle/>
    <a:p>
      <a:pPr>
        <a:defRPr sz="12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64588112232092E-2"/>
          <c:y val="0.12092446231040543"/>
          <c:w val="0.91843541188776789"/>
          <c:h val="0.68579873996503093"/>
        </c:manualLayout>
      </c:layout>
      <c:barChart>
        <c:barDir val="col"/>
        <c:grouping val="clustered"/>
        <c:varyColors val="0"/>
        <c:ser>
          <c:idx val="0"/>
          <c:order val="0"/>
          <c:tx>
            <c:strRef>
              <c:f>Tabelle1!$B$1</c:f>
              <c:strCache>
                <c:ptCount val="1"/>
                <c:pt idx="0">
                  <c:v>2024</c:v>
                </c:pt>
              </c:strCache>
            </c:strRef>
          </c:tx>
          <c:spPr>
            <a:ln>
              <a:noFill/>
            </a:ln>
          </c:spPr>
          <c:invertIfNegative val="0"/>
          <c:dPt>
            <c:idx val="0"/>
            <c:invertIfNegative val="0"/>
            <c:bubble3D val="0"/>
            <c:spPr>
              <a:solidFill>
                <a:srgbClr val="89D329"/>
              </a:solidFill>
              <a:ln>
                <a:noFill/>
              </a:ln>
            </c:spPr>
            <c:extLst>
              <c:ext xmlns:c16="http://schemas.microsoft.com/office/drawing/2014/chart" uri="{C3380CC4-5D6E-409C-BE32-E72D297353CC}">
                <c16:uniqueId val="{00000001-887E-4163-AB8B-F23EBAF3A1E2}"/>
              </c:ext>
            </c:extLst>
          </c:dPt>
          <c:dPt>
            <c:idx val="1"/>
            <c:invertIfNegative val="0"/>
            <c:bubble3D val="0"/>
            <c:spPr>
              <a:solidFill>
                <a:schemeClr val="accent1">
                  <a:lumMod val="75000"/>
                  <a:lumOff val="25000"/>
                </a:schemeClr>
              </a:solidFill>
              <a:ln>
                <a:noFill/>
              </a:ln>
            </c:spPr>
            <c:extLst>
              <c:ext xmlns:c16="http://schemas.microsoft.com/office/drawing/2014/chart" uri="{C3380CC4-5D6E-409C-BE32-E72D297353CC}">
                <c16:uniqueId val="{00000003-887E-4163-AB8B-F23EBAF3A1E2}"/>
              </c:ext>
            </c:extLst>
          </c:dPt>
          <c:dPt>
            <c:idx val="2"/>
            <c:invertIfNegative val="0"/>
            <c:bubble3D val="0"/>
            <c:spPr>
              <a:solidFill>
                <a:srgbClr val="00BCFF"/>
              </a:solidFill>
              <a:ln>
                <a:noFill/>
              </a:ln>
            </c:spPr>
            <c:extLst>
              <c:ext xmlns:c16="http://schemas.microsoft.com/office/drawing/2014/chart" uri="{C3380CC4-5D6E-409C-BE32-E72D297353CC}">
                <c16:uniqueId val="{00000005-887E-4163-AB8B-F23EBAF3A1E2}"/>
              </c:ext>
            </c:extLst>
          </c:dPt>
          <c:dPt>
            <c:idx val="3"/>
            <c:invertIfNegative val="0"/>
            <c:bubble3D val="0"/>
            <c:spPr>
              <a:solidFill>
                <a:schemeClr val="accent3"/>
              </a:solidFill>
              <a:ln>
                <a:noFill/>
              </a:ln>
            </c:spPr>
            <c:extLst>
              <c:ext xmlns:c16="http://schemas.microsoft.com/office/drawing/2014/chart" uri="{C3380CC4-5D6E-409C-BE32-E72D297353CC}">
                <c16:uniqueId val="{00000007-887E-4163-AB8B-F23EBAF3A1E2}"/>
              </c:ext>
            </c:extLst>
          </c:dPt>
          <c:dLbls>
            <c:numFmt formatCode="#,##0.0" sourceLinked="0"/>
            <c:spPr>
              <a:noFill/>
              <a:ln>
                <a:noFill/>
              </a:ln>
              <a:effectLst/>
            </c:spPr>
            <c:txPr>
              <a:bodyPr wrap="square" lIns="38100" tIns="19050" rIns="38100" bIns="19050" anchor="ctr">
                <a:spAutoFit/>
              </a:bodyPr>
              <a:lstStyle/>
              <a:p>
                <a:pPr>
                  <a:defRPr sz="10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Crop Science</c:v>
                </c:pt>
                <c:pt idx="1">
                  <c:v>Pharma</c:v>
                </c:pt>
                <c:pt idx="2">
                  <c:v>Consumer Health</c:v>
                </c:pt>
              </c:strCache>
            </c:strRef>
          </c:cat>
          <c:val>
            <c:numRef>
              <c:f>Tabelle1!$B$2:$B$4</c:f>
              <c:numCache>
                <c:formatCode>_-* #.##000\ _€_-;\-* #.##000\ _€_-;_-* "-"??\ _€_-;_-@_-</c:formatCode>
                <c:ptCount val="3"/>
                <c:pt idx="0">
                  <c:v>4325</c:v>
                </c:pt>
                <c:pt idx="1">
                  <c:v>4722</c:v>
                </c:pt>
                <c:pt idx="2">
                  <c:v>1366</c:v>
                </c:pt>
              </c:numCache>
            </c:numRef>
          </c:val>
          <c:extLst>
            <c:ext xmlns:c16="http://schemas.microsoft.com/office/drawing/2014/chart" uri="{C3380CC4-5D6E-409C-BE32-E72D297353CC}">
              <c16:uniqueId val="{00000008-887E-4163-AB8B-F23EBAF3A1E2}"/>
            </c:ext>
          </c:extLst>
        </c:ser>
        <c:dLbls>
          <c:dLblPos val="outEnd"/>
          <c:showLegendKey val="0"/>
          <c:showVal val="1"/>
          <c:showCatName val="0"/>
          <c:showSerName val="0"/>
          <c:showPercent val="0"/>
          <c:showBubbleSize val="0"/>
        </c:dLbls>
        <c:gapWidth val="60"/>
        <c:overlap val="-39"/>
        <c:axId val="730397696"/>
        <c:axId val="730071808"/>
      </c:barChart>
      <c:catAx>
        <c:axId val="730397696"/>
        <c:scaling>
          <c:orientation val="minMax"/>
        </c:scaling>
        <c:delete val="0"/>
        <c:axPos val="b"/>
        <c:numFmt formatCode="General" sourceLinked="0"/>
        <c:majorTickMark val="none"/>
        <c:minorTickMark val="none"/>
        <c:tickLblPos val="nextTo"/>
        <c:txPr>
          <a:bodyPr/>
          <a:lstStyle/>
          <a:p>
            <a:pPr>
              <a:defRPr sz="1000" b="0">
                <a:solidFill>
                  <a:srgbClr val="10384F"/>
                </a:solidFill>
              </a:defRPr>
            </a:pPr>
            <a:endParaRPr lang="de-DE"/>
          </a:p>
        </c:txPr>
        <c:crossAx val="730071808"/>
        <c:crosses val="autoZero"/>
        <c:auto val="1"/>
        <c:lblAlgn val="ctr"/>
        <c:lblOffset val="100"/>
        <c:noMultiLvlLbl val="0"/>
      </c:catAx>
      <c:valAx>
        <c:axId val="730071808"/>
        <c:scaling>
          <c:orientation val="minMax"/>
        </c:scaling>
        <c:delete val="1"/>
        <c:axPos val="l"/>
        <c:numFmt formatCode="#,##0.0\ &quot;€&quot;" sourceLinked="0"/>
        <c:majorTickMark val="out"/>
        <c:minorTickMark val="none"/>
        <c:tickLblPos val="nextTo"/>
        <c:crossAx val="730397696"/>
        <c:crosses val="autoZero"/>
        <c:crossBetween val="between"/>
        <c:dispUnits>
          <c:builtInUnit val="thousands"/>
        </c:dispUnits>
      </c:valAx>
    </c:plotArea>
    <c:plotVisOnly val="1"/>
    <c:dispBlanksAs val="gap"/>
    <c:showDLblsOverMax val="0"/>
  </c:chart>
  <c:txPr>
    <a:bodyPr/>
    <a:lstStyle/>
    <a:p>
      <a:pPr>
        <a:defRPr sz="12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792127921279213E-2"/>
          <c:y val="3.900975243810953E-2"/>
          <c:w val="0.9447360197118635"/>
          <c:h val="0.921980495123781"/>
        </c:manualLayout>
      </c:layout>
      <c:scatterChart>
        <c:scatterStyle val="lineMarker"/>
        <c:varyColors val="0"/>
        <c:ser>
          <c:idx val="0"/>
          <c:order val="0"/>
          <c:marker>
            <c:symbol val="none"/>
          </c:marker>
          <c:dLbls>
            <c:dLbl>
              <c:idx val="1"/>
              <c:layout>
                <c:manualLayout>
                  <c:x val="-3.6509089781473394E-2"/>
                  <c:y val="0.1827266209248296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EB-4204-A929-6040F039CC9C}"/>
                </c:ext>
              </c:extLst>
            </c:dLbl>
            <c:dLbl>
              <c:idx val="9"/>
              <c:layout>
                <c:manualLayout>
                  <c:x val="-2.1353459673249021E-2"/>
                  <c:y val="0.1544334667171141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DE-45E6-91B3-D36242B10295}"/>
                </c:ext>
              </c:extLst>
            </c:dLbl>
            <c:dLbl>
              <c:idx val="13"/>
              <c:layout>
                <c:manualLayout>
                  <c:x val="-1.9739441557357185E-2"/>
                  <c:y val="0.13557136391197047"/>
                </c:manualLayout>
              </c:layout>
              <c:tx>
                <c:rich>
                  <a:bodyPr/>
                  <a:lstStyle/>
                  <a:p>
                    <a:fld id="{DBAA50B4-E18F-4215-BEBE-C30EB5A02506}" type="YVALUE">
                      <a:rPr lang="en-US" smtClean="0"/>
                      <a:pPr/>
                      <a:t>[Y-WERT]</a:t>
                    </a:fld>
                    <a:endParaRPr lang="de-DE"/>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7DE-45E6-91B3-D36242B10295}"/>
                </c:ext>
              </c:extLst>
            </c:dLbl>
            <c:dLbl>
              <c:idx val="16"/>
              <c:layout>
                <c:manualLayout>
                  <c:x val="-2.0663498700715537E-2"/>
                  <c:y val="-8.1342818347182294E-2"/>
                </c:manualLayout>
              </c:layout>
              <c:tx>
                <c:rich>
                  <a:bodyPr/>
                  <a:lstStyle/>
                  <a:p>
                    <a:fld id="{F404D7D1-EC6E-4766-A187-6CD0027EA8C8}" type="YVALUE">
                      <a:rPr lang="en-US" smtClean="0"/>
                      <a:pPr/>
                      <a:t>[Y-WERT]</a:t>
                    </a:fld>
                    <a:endParaRPr lang="de-DE"/>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B0-4D57-9AFB-2D5E43E8950D}"/>
                </c:ext>
              </c:extLst>
            </c:dLbl>
            <c:numFmt formatCode="#,##0.0\x"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Sheet1!$A$1:$T$1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xVal>
          <c:yVal>
            <c:numRef>
              <c:f>Sheet1!$A$2:$T$2</c:f>
              <c:numCache>
                <c:formatCode>_-* #,##0.00\ _€_-;\-* #,##0.00\ _€_-;_-* "-"??\ _€_-;_-@_-</c:formatCode>
                <c:ptCount val="20"/>
                <c:pt idx="0">
                  <c:v>2.6114732724902217</c:v>
                </c:pt>
                <c:pt idx="1">
                  <c:v>4.1977785739878177</c:v>
                </c:pt>
                <c:pt idx="2">
                  <c:v>2.5136491072746052</c:v>
                </c:pt>
                <c:pt idx="3">
                  <c:v>2.8638003174145146</c:v>
                </c:pt>
                <c:pt idx="4">
                  <c:v>2.4038936959208899</c:v>
                </c:pt>
                <c:pt idx="5" formatCode="0.00">
                  <c:v>2.0521053372764397</c:v>
                </c:pt>
                <c:pt idx="6" formatCode="0.00">
                  <c:v>1.8695652173913044</c:v>
                </c:pt>
                <c:pt idx="7" formatCode="0.00">
                  <c:v>1.9013761467889909</c:v>
                </c:pt>
                <c:pt idx="8" formatCode="0.00">
                  <c:v>1.6008808475181526</c:v>
                </c:pt>
                <c:pt idx="9" formatCode="0.00">
                  <c:v>3.3559918293236497</c:v>
                </c:pt>
                <c:pt idx="10" formatCode="0.00">
                  <c:v>2.5372102084550945</c:v>
                </c:pt>
                <c:pt idx="11" formatCode="0.00">
                  <c:v>1.8259600070783932</c:v>
                </c:pt>
                <c:pt idx="12" formatCode="0.00">
                  <c:v>1.0055986218776916</c:v>
                </c:pt>
                <c:pt idx="13" formatCode="0.00">
                  <c:v>4.4119618728396359</c:v>
                </c:pt>
                <c:pt idx="14" formatCode="0.00">
                  <c:v>3.4778753368686428</c:v>
                </c:pt>
                <c:pt idx="15" formatCode="0.00">
                  <c:v>3.160282697844865</c:v>
                </c:pt>
                <c:pt idx="16" formatCode="0.00">
                  <c:v>3.402540477681367</c:v>
                </c:pt>
                <c:pt idx="17" formatCode="General">
                  <c:v>2.5099999999999998</c:v>
                </c:pt>
                <c:pt idx="18" formatCode="0.00">
                  <c:v>3.0955920041004612</c:v>
                </c:pt>
                <c:pt idx="19" formatCode="0.00">
                  <c:v>3.33</c:v>
                </c:pt>
              </c:numCache>
            </c:numRef>
          </c:yVal>
          <c:smooth val="0"/>
          <c:extLst>
            <c:ext xmlns:c16="http://schemas.microsoft.com/office/drawing/2014/chart" uri="{C3380CC4-5D6E-409C-BE32-E72D297353CC}">
              <c16:uniqueId val="{0000000B-B7DE-45E6-91B3-D36242B10295}"/>
            </c:ext>
          </c:extLst>
        </c:ser>
        <c:ser>
          <c:idx val="1"/>
          <c:order val="1"/>
          <c:spPr>
            <a:ln>
              <a:solidFill>
                <a:srgbClr val="10384F"/>
              </a:solidFill>
              <a:prstDash val="sysDot"/>
            </a:ln>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Sheet1!$A$1:$T$1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xVal>
          <c:yVal>
            <c:numRef>
              <c:f>Sheet1!$A$3:$T$3</c:f>
              <c:numCache>
                <c:formatCode>General</c:formatCode>
                <c:ptCount val="20"/>
              </c:numCache>
            </c:numRef>
          </c:yVal>
          <c:smooth val="0"/>
          <c:extLst>
            <c:ext xmlns:c16="http://schemas.microsoft.com/office/drawing/2014/chart" uri="{C3380CC4-5D6E-409C-BE32-E72D297353CC}">
              <c16:uniqueId val="{0000000F-B7DE-45E6-91B3-D36242B10295}"/>
            </c:ext>
          </c:extLst>
        </c:ser>
        <c:dLbls>
          <c:dLblPos val="b"/>
          <c:showLegendKey val="0"/>
          <c:showVal val="1"/>
          <c:showCatName val="0"/>
          <c:showSerName val="0"/>
          <c:showPercent val="0"/>
          <c:showBubbleSize val="0"/>
        </c:dLbls>
        <c:axId val="730220032"/>
        <c:axId val="730221568"/>
      </c:scatterChart>
      <c:valAx>
        <c:axId val="730220032"/>
        <c:scaling>
          <c:orientation val="minMax"/>
          <c:max val="2024"/>
          <c:min val="2005"/>
        </c:scaling>
        <c:delete val="0"/>
        <c:axPos val="b"/>
        <c:majorGridlines>
          <c:spPr>
            <a:ln>
              <a:noFill/>
            </a:ln>
          </c:spPr>
        </c:majorGridlines>
        <c:numFmt formatCode="General" sourceLinked="0"/>
        <c:majorTickMark val="out"/>
        <c:minorTickMark val="none"/>
        <c:tickLblPos val="nextTo"/>
        <c:spPr>
          <a:ln w="9525">
            <a:solidFill>
              <a:schemeClr val="tx1"/>
            </a:solidFill>
            <a:prstDash val="solid"/>
          </a:ln>
        </c:spPr>
        <c:crossAx val="730221568"/>
        <c:crosses val="min"/>
        <c:crossBetween val="midCat"/>
        <c:majorUnit val="1"/>
      </c:valAx>
      <c:valAx>
        <c:axId val="730221568"/>
        <c:scaling>
          <c:orientation val="minMax"/>
        </c:scaling>
        <c:delete val="1"/>
        <c:axPos val="l"/>
        <c:numFmt formatCode="_(* #,##0_);_(* \(#,##0\);_(* &quot;-&quot;_);_(@_)" sourceLinked="0"/>
        <c:majorTickMark val="out"/>
        <c:minorTickMark val="none"/>
        <c:tickLblPos val="nextTo"/>
        <c:crossAx val="730220032"/>
        <c:crosses val="autoZero"/>
        <c:crossBetween val="midCat"/>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Anteil</c:v>
                </c:pt>
              </c:strCache>
            </c:strRef>
          </c:tx>
          <c:spPr>
            <a:ln>
              <a:solidFill>
                <a:schemeClr val="bg1"/>
              </a:solidFill>
            </a:ln>
          </c:spPr>
          <c:dPt>
            <c:idx val="0"/>
            <c:bubble3D val="0"/>
            <c:spPr>
              <a:solidFill>
                <a:schemeClr val="accent1">
                  <a:lumMod val="75000"/>
                  <a:lumOff val="25000"/>
                </a:schemeClr>
              </a:solidFill>
              <a:ln>
                <a:solidFill>
                  <a:schemeClr val="bg1"/>
                </a:solidFill>
              </a:ln>
            </c:spPr>
            <c:extLst>
              <c:ext xmlns:c16="http://schemas.microsoft.com/office/drawing/2014/chart" uri="{C3380CC4-5D6E-409C-BE32-E72D297353CC}">
                <c16:uniqueId val="{00000001-83BA-4D06-8973-50CC9798F442}"/>
              </c:ext>
            </c:extLst>
          </c:dPt>
          <c:dPt>
            <c:idx val="1"/>
            <c:bubble3D val="0"/>
            <c:spPr>
              <a:solidFill>
                <a:srgbClr val="00B050"/>
              </a:solidFill>
              <a:ln>
                <a:solidFill>
                  <a:schemeClr val="bg1"/>
                </a:solidFill>
              </a:ln>
            </c:spPr>
            <c:extLst>
              <c:ext xmlns:c16="http://schemas.microsoft.com/office/drawing/2014/chart" uri="{C3380CC4-5D6E-409C-BE32-E72D297353CC}">
                <c16:uniqueId val="{00000003-83BA-4D06-8973-50CC9798F442}"/>
              </c:ext>
            </c:extLst>
          </c:dPt>
          <c:dPt>
            <c:idx val="2"/>
            <c:bubble3D val="0"/>
            <c:spPr>
              <a:solidFill>
                <a:srgbClr val="D30F4B"/>
              </a:solidFill>
              <a:ln>
                <a:solidFill>
                  <a:schemeClr val="bg1"/>
                </a:solidFill>
              </a:ln>
            </c:spPr>
            <c:extLst>
              <c:ext xmlns:c16="http://schemas.microsoft.com/office/drawing/2014/chart" uri="{C3380CC4-5D6E-409C-BE32-E72D297353CC}">
                <c16:uniqueId val="{00000005-83BA-4D06-8973-50CC9798F442}"/>
              </c:ext>
            </c:extLst>
          </c:dPt>
          <c:dPt>
            <c:idx val="3"/>
            <c:bubble3D val="0"/>
            <c:spPr>
              <a:solidFill>
                <a:schemeClr val="bg2">
                  <a:lumMod val="60000"/>
                  <a:lumOff val="40000"/>
                </a:schemeClr>
              </a:solidFill>
              <a:ln>
                <a:solidFill>
                  <a:schemeClr val="bg1"/>
                </a:solidFill>
              </a:ln>
            </c:spPr>
            <c:extLst>
              <c:ext xmlns:c16="http://schemas.microsoft.com/office/drawing/2014/chart" uri="{C3380CC4-5D6E-409C-BE32-E72D297353CC}">
                <c16:uniqueId val="{00000007-83BA-4D06-8973-50CC9798F442}"/>
              </c:ext>
            </c:extLst>
          </c:dPt>
          <c:dPt>
            <c:idx val="4"/>
            <c:bubble3D val="0"/>
            <c:spPr>
              <a:solidFill>
                <a:schemeClr val="bg2">
                  <a:lumMod val="75000"/>
                </a:schemeClr>
              </a:solidFill>
              <a:ln>
                <a:solidFill>
                  <a:schemeClr val="bg1"/>
                </a:solidFill>
              </a:ln>
            </c:spPr>
            <c:extLst>
              <c:ext xmlns:c16="http://schemas.microsoft.com/office/drawing/2014/chart" uri="{C3380CC4-5D6E-409C-BE32-E72D297353CC}">
                <c16:uniqueId val="{00000009-83BA-4D06-8973-50CC9798F442}"/>
              </c:ext>
            </c:extLst>
          </c:dPt>
          <c:dLbls>
            <c:dLbl>
              <c:idx val="0"/>
              <c:layout>
                <c:manualLayout>
                  <c:x val="0.10854700854700855"/>
                  <c:y val="0.13184684514133077"/>
                </c:manualLayout>
              </c:layout>
              <c:spPr>
                <a:noFill/>
                <a:ln>
                  <a:noFill/>
                </a:ln>
                <a:effectLst/>
              </c:spPr>
              <c:txPr>
                <a:bodyPr wrap="square" lIns="38100" tIns="19050" rIns="38100" bIns="19050" anchor="ctr">
                  <a:spAutoFit/>
                </a:bodyPr>
                <a:lstStyle/>
                <a:p>
                  <a:pPr>
                    <a:defRPr sz="1200" b="1"/>
                  </a:pPr>
                  <a:endParaRPr lang="de-DE"/>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BA-4D06-8973-50CC9798F442}"/>
                </c:ext>
              </c:extLst>
            </c:dLbl>
            <c:dLbl>
              <c:idx val="1"/>
              <c:layout>
                <c:manualLayout>
                  <c:x val="-9.3040293040293043E-2"/>
                  <c:y val="0.26369369028266143"/>
                </c:manualLayout>
              </c:layout>
              <c:spPr>
                <a:noFill/>
                <a:ln>
                  <a:noFill/>
                </a:ln>
                <a:effectLst/>
              </c:spPr>
              <c:txPr>
                <a:bodyPr wrap="square" lIns="38100" tIns="19050" rIns="38100" bIns="19050" anchor="ctr">
                  <a:spAutoFit/>
                </a:bodyPr>
                <a:lstStyle/>
                <a:p>
                  <a:pPr>
                    <a:defRPr sz="1200" b="1"/>
                  </a:pPr>
                  <a:endParaRPr lang="de-DE"/>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BA-4D06-8973-50CC9798F442}"/>
                </c:ext>
              </c:extLst>
            </c:dLbl>
            <c:dLbl>
              <c:idx val="2"/>
              <c:layout>
                <c:manualLayout>
                  <c:x val="-0.28687423687423685"/>
                  <c:y val="-8.9190512889723766E-2"/>
                </c:manualLayout>
              </c:layout>
              <c:spPr>
                <a:noFill/>
                <a:ln>
                  <a:noFill/>
                </a:ln>
                <a:effectLst/>
              </c:spPr>
              <c:txPr>
                <a:bodyPr wrap="square" lIns="38100" tIns="19050" rIns="38100" bIns="19050" anchor="ctr">
                  <a:spAutoFit/>
                </a:bodyPr>
                <a:lstStyle/>
                <a:p>
                  <a:pPr>
                    <a:defRPr sz="1200" b="1"/>
                  </a:pPr>
                  <a:endParaRPr lang="de-DE"/>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BA-4D06-8973-50CC9798F442}"/>
                </c:ext>
              </c:extLst>
            </c:dLbl>
            <c:dLbl>
              <c:idx val="3"/>
              <c:layout>
                <c:manualLayout>
                  <c:x val="-0.1163003663003663"/>
                  <c:y val="-0.17838102577944753"/>
                </c:manualLayout>
              </c:layout>
              <c:spPr>
                <a:solidFill>
                  <a:srgbClr val="FFFFFF"/>
                </a:solidFill>
                <a:ln>
                  <a:noFill/>
                </a:ln>
                <a:effectLst/>
              </c:spPr>
              <c:txPr>
                <a:bodyPr wrap="square" lIns="38100" tIns="19050" rIns="38100" bIns="19050" anchor="ctr">
                  <a:spAutoFit/>
                </a:bodyPr>
                <a:lstStyle/>
                <a:p>
                  <a:pPr>
                    <a:defRPr sz="1200" b="1"/>
                  </a:pPr>
                  <a:endParaRPr lang="de-DE"/>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3BA-4D06-8973-50CC9798F442}"/>
                </c:ext>
              </c:extLst>
            </c:dLbl>
            <c:dLbl>
              <c:idx val="4"/>
              <c:layout>
                <c:manualLayout>
                  <c:x val="3.4890109890109891E-2"/>
                  <c:y val="-0.16674748061991834"/>
                </c:manualLayout>
              </c:layout>
              <c:spPr>
                <a:noFill/>
                <a:ln>
                  <a:noFill/>
                </a:ln>
                <a:effectLst/>
              </c:spPr>
              <c:txPr>
                <a:bodyPr wrap="square" lIns="38100" tIns="19050" rIns="38100" bIns="19050" anchor="ctr">
                  <a:spAutoFit/>
                </a:bodyPr>
                <a:lstStyle/>
                <a:p>
                  <a:pPr>
                    <a:defRPr sz="1200" b="1"/>
                  </a:pPr>
                  <a:endParaRPr lang="de-DE"/>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BA-4D06-8973-50CC9798F442}"/>
                </c:ext>
              </c:extLst>
            </c:dLbl>
            <c:spPr>
              <a:noFill/>
              <a:ln>
                <a:noFill/>
              </a:ln>
              <a:effectLst/>
            </c:spPr>
            <c:txPr>
              <a:bodyPr wrap="square" lIns="38100" tIns="19050" rIns="38100" bIns="19050" anchor="ctr">
                <a:spAutoFit/>
              </a:bodyPr>
              <a:lstStyle/>
              <a:p>
                <a:pPr>
                  <a:defRPr b="1"/>
                </a:pPr>
                <a:endParaRPr lang="de-DE"/>
              </a:p>
            </c:txPr>
            <c:showLegendKey val="0"/>
            <c:showVal val="0"/>
            <c:showCatName val="1"/>
            <c:showSerName val="0"/>
            <c:showPercent val="0"/>
            <c:showBubbleSize val="0"/>
            <c:showLeaderLines val="1"/>
            <c:extLst>
              <c:ext xmlns:c15="http://schemas.microsoft.com/office/drawing/2012/chart" uri="{CE6537A1-D6FC-4f65-9D91-7224C49458BB}"/>
            </c:extLst>
          </c:dLbls>
          <c:cat>
            <c:strRef>
              <c:f>Tabelle1!$A$2:$A$6</c:f>
              <c:strCache>
                <c:ptCount val="5"/>
                <c:pt idx="0">
                  <c:v>EUR</c:v>
                </c:pt>
                <c:pt idx="1">
                  <c:v>USD</c:v>
                </c:pt>
                <c:pt idx="2">
                  <c:v>JPY</c:v>
                </c:pt>
                <c:pt idx="3">
                  <c:v>BRL</c:v>
                </c:pt>
                <c:pt idx="4">
                  <c:v>Other</c:v>
                </c:pt>
              </c:strCache>
            </c:strRef>
          </c:cat>
          <c:val>
            <c:numRef>
              <c:f>Tabelle1!$B$2:$B$6</c:f>
              <c:numCache>
                <c:formatCode>0%</c:formatCode>
                <c:ptCount val="5"/>
                <c:pt idx="0">
                  <c:v>0.61</c:v>
                </c:pt>
                <c:pt idx="1">
                  <c:v>0.31</c:v>
                </c:pt>
                <c:pt idx="2">
                  <c:v>0.02</c:v>
                </c:pt>
                <c:pt idx="4">
                  <c:v>0.06</c:v>
                </c:pt>
              </c:numCache>
            </c:numRef>
          </c:val>
          <c:extLst>
            <c:ext xmlns:c16="http://schemas.microsoft.com/office/drawing/2014/chart" uri="{C3380CC4-5D6E-409C-BE32-E72D297353CC}">
              <c16:uniqueId val="{0000000A-83BA-4D06-8973-50CC9798F44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bwMode="gray">
          <a:xfrm>
            <a:off x="179823" y="175064"/>
            <a:ext cx="5905000" cy="176900"/>
          </a:xfrm>
          <a:prstGeom prst="rect">
            <a:avLst/>
          </a:prstGeom>
        </p:spPr>
        <p:txBody>
          <a:bodyPr vert="horz" lIns="0" tIns="0" rIns="0" bIns="0" rtlCol="0"/>
          <a:lstStyle>
            <a:lvl1pPr algn="l">
              <a:defRPr sz="700"/>
            </a:lvl1pPr>
            <a:lvl2pPr marL="4513" indent="0">
              <a:defRPr sz="700"/>
            </a:lvl2pPr>
            <a:lvl3pPr marL="0" indent="0">
              <a:defRPr sz="700"/>
            </a:lvl3pPr>
            <a:lvl4pPr marL="4513" indent="0">
              <a:defRPr sz="700"/>
            </a:lvl4pPr>
            <a:lvl5pPr marL="0" indent="0">
              <a:defRPr sz="700"/>
            </a:lvl5pPr>
            <a:lvl6pPr marL="4513" indent="0">
              <a:defRPr sz="700"/>
            </a:lvl6pPr>
            <a:lvl7pPr marL="0" indent="0">
              <a:defRPr sz="700"/>
            </a:lvl7pPr>
            <a:lvl8pPr marL="4513" indent="0">
              <a:defRPr sz="700"/>
            </a:lvl8pPr>
            <a:lvl9pPr marL="0" indent="0">
              <a:defRPr sz="700"/>
            </a:lvl9pPr>
          </a:lstStyle>
          <a:p>
            <a:endParaRPr lang="en-US"/>
          </a:p>
        </p:txBody>
      </p:sp>
      <p:sp>
        <p:nvSpPr>
          <p:cNvPr id="12" name="Date Placeholder 2"/>
          <p:cNvSpPr>
            <a:spLocks noGrp="1"/>
          </p:cNvSpPr>
          <p:nvPr>
            <p:ph type="dt" sz="quarter" idx="1"/>
          </p:nvPr>
        </p:nvSpPr>
        <p:spPr bwMode="gray">
          <a:xfrm>
            <a:off x="6135195" y="10152073"/>
            <a:ext cx="485792" cy="176900"/>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9/19/2025</a:t>
            </a:fld>
            <a:endParaRPr lang="en-US"/>
          </a:p>
        </p:txBody>
      </p:sp>
      <p:sp>
        <p:nvSpPr>
          <p:cNvPr id="13" name="Footer Placeholder 3"/>
          <p:cNvSpPr>
            <a:spLocks noGrp="1"/>
          </p:cNvSpPr>
          <p:nvPr>
            <p:ph type="ftr" sz="quarter" idx="2"/>
          </p:nvPr>
        </p:nvSpPr>
        <p:spPr bwMode="gray">
          <a:xfrm>
            <a:off x="488425" y="10152073"/>
            <a:ext cx="5494781" cy="176900"/>
          </a:xfrm>
          <a:prstGeom prst="rect">
            <a:avLst/>
          </a:prstGeom>
        </p:spPr>
        <p:txBody>
          <a:bodyPr vert="horz" lIns="0" tIns="0" rIns="0" bIns="0" rtlCol="0" anchor="b"/>
          <a:lstStyle>
            <a:lvl1pPr algn="l">
              <a:defRPr sz="700"/>
            </a:lvl1pPr>
            <a:lvl2pPr marL="4513" indent="0">
              <a:defRPr sz="700">
                <a:solidFill>
                  <a:schemeClr val="tx1"/>
                </a:solidFill>
              </a:defRPr>
            </a:lvl2pPr>
            <a:lvl3pPr marL="0" indent="0">
              <a:defRPr sz="700"/>
            </a:lvl3pPr>
            <a:lvl4pPr marL="4513" indent="0">
              <a:defRPr sz="700"/>
            </a:lvl4pPr>
            <a:lvl5pPr marL="0" indent="0">
              <a:defRPr sz="700"/>
            </a:lvl5pPr>
            <a:lvl6pPr marL="4513" indent="0">
              <a:defRPr sz="700"/>
            </a:lvl6pPr>
            <a:lvl7pPr marL="0" indent="0">
              <a:defRPr sz="700"/>
            </a:lvl7pPr>
            <a:lvl8pPr marL="4513" indent="0">
              <a:defRPr sz="700"/>
            </a:lvl8pPr>
            <a:lvl9pPr marL="0" indent="0">
              <a:defRPr sz="700"/>
            </a:lvl9pPr>
          </a:lstStyle>
          <a:p>
            <a:endParaRPr lang="en-US"/>
          </a:p>
        </p:txBody>
      </p:sp>
      <p:sp>
        <p:nvSpPr>
          <p:cNvPr id="14" name="Slide Number Placeholder 4"/>
          <p:cNvSpPr>
            <a:spLocks noGrp="1"/>
          </p:cNvSpPr>
          <p:nvPr>
            <p:ph type="sldNum" sz="quarter" idx="3"/>
          </p:nvPr>
        </p:nvSpPr>
        <p:spPr bwMode="gray">
          <a:xfrm>
            <a:off x="173395" y="10152073"/>
            <a:ext cx="188025" cy="176900"/>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‹Nr.›</a:t>
            </a:fld>
            <a:endParaRPr lang="en-US"/>
          </a:p>
        </p:txBody>
      </p:sp>
      <p:pic>
        <p:nvPicPr>
          <p:cNvPr id="15"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261345" y="196446"/>
            <a:ext cx="359643" cy="39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93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wmf"/><Relationship Id="rId1" Type="http://schemas.openxmlformats.org/officeDocument/2006/relationships/theme" Target="../theme/theme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46050" y="611188"/>
            <a:ext cx="3260725" cy="1835150"/>
          </a:xfrm>
          <a:prstGeom prst="rect">
            <a:avLst/>
          </a:prstGeom>
          <a:noFill/>
          <a:ln w="12700">
            <a:solidFill>
              <a:schemeClr val="bg1">
                <a:lumMod val="75000"/>
              </a:schemeClr>
            </a:solidFill>
          </a:ln>
        </p:spPr>
        <p:txBody>
          <a:bodyPr vert="horz" lIns="86643" tIns="43322" rIns="86643" bIns="43322" rtlCol="0" anchor="ctr"/>
          <a:lstStyle/>
          <a:p>
            <a:endParaRPr lang="en-US"/>
          </a:p>
        </p:txBody>
      </p:sp>
      <p:sp>
        <p:nvSpPr>
          <p:cNvPr id="5" name="Notes Placeholder 4"/>
          <p:cNvSpPr>
            <a:spLocks noGrp="1"/>
          </p:cNvSpPr>
          <p:nvPr>
            <p:ph type="body" sz="quarter" idx="3"/>
          </p:nvPr>
        </p:nvSpPr>
        <p:spPr bwMode="gray">
          <a:xfrm>
            <a:off x="190256" y="2911023"/>
            <a:ext cx="6421039" cy="640460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er Placeholder 1"/>
          <p:cNvSpPr>
            <a:spLocks noGrp="1"/>
          </p:cNvSpPr>
          <p:nvPr>
            <p:ph type="hdr" sz="quarter"/>
          </p:nvPr>
        </p:nvSpPr>
        <p:spPr bwMode="gray">
          <a:xfrm>
            <a:off x="197306" y="181556"/>
            <a:ext cx="5822896" cy="183462"/>
          </a:xfrm>
          <a:prstGeom prst="rect">
            <a:avLst/>
          </a:prstGeom>
        </p:spPr>
        <p:txBody>
          <a:bodyPr vert="horz" lIns="0" tIns="0" rIns="0" bIns="0" rtlCol="0"/>
          <a:lstStyle>
            <a:lvl1pPr algn="l">
              <a:defRPr sz="700"/>
            </a:lvl1pPr>
            <a:lvl2pPr marL="4513" indent="0">
              <a:defRPr sz="700"/>
            </a:lvl2pPr>
            <a:lvl3pPr marL="0" indent="0">
              <a:defRPr sz="700"/>
            </a:lvl3pPr>
            <a:lvl4pPr marL="4513" indent="0">
              <a:defRPr sz="700"/>
            </a:lvl4pPr>
            <a:lvl5pPr marL="0" indent="0">
              <a:defRPr sz="700"/>
            </a:lvl5pPr>
            <a:lvl6pPr marL="4513" indent="0">
              <a:defRPr sz="700"/>
            </a:lvl6pPr>
            <a:lvl7pPr marL="0" indent="0">
              <a:defRPr sz="700"/>
            </a:lvl7pPr>
            <a:lvl8pPr marL="4513" indent="0">
              <a:defRPr sz="700"/>
            </a:lvl8pPr>
            <a:lvl9pPr marL="0" indent="0">
              <a:defRPr sz="700"/>
            </a:lvl9pPr>
          </a:lstStyle>
          <a:p>
            <a:endParaRPr lang="en-US"/>
          </a:p>
        </p:txBody>
      </p:sp>
      <p:sp>
        <p:nvSpPr>
          <p:cNvPr id="14" name="Date Placeholder 2"/>
          <p:cNvSpPr>
            <a:spLocks noGrp="1"/>
          </p:cNvSpPr>
          <p:nvPr>
            <p:ph type="dt" sz="quarter" idx="1"/>
          </p:nvPr>
        </p:nvSpPr>
        <p:spPr bwMode="gray">
          <a:xfrm>
            <a:off x="6076618" y="9568246"/>
            <a:ext cx="533153" cy="183462"/>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9/19/2025</a:t>
            </a:fld>
            <a:endParaRPr lang="en-US"/>
          </a:p>
        </p:txBody>
      </p:sp>
      <p:sp>
        <p:nvSpPr>
          <p:cNvPr id="15" name="Footer Placeholder 3"/>
          <p:cNvSpPr>
            <a:spLocks noGrp="1"/>
          </p:cNvSpPr>
          <p:nvPr>
            <p:ph type="ftr" sz="quarter" idx="4"/>
          </p:nvPr>
        </p:nvSpPr>
        <p:spPr bwMode="gray">
          <a:xfrm>
            <a:off x="540586" y="9568246"/>
            <a:ext cx="5393860" cy="183462"/>
          </a:xfrm>
          <a:prstGeom prst="rect">
            <a:avLst/>
          </a:prstGeom>
        </p:spPr>
        <p:txBody>
          <a:bodyPr vert="horz" lIns="0" tIns="0" rIns="0" bIns="0" rtlCol="0" anchor="b"/>
          <a:lstStyle>
            <a:lvl1pPr algn="l">
              <a:defRPr sz="700"/>
            </a:lvl1pPr>
            <a:lvl2pPr marL="4513" indent="0">
              <a:defRPr sz="700">
                <a:solidFill>
                  <a:schemeClr val="tx1"/>
                </a:solidFill>
              </a:defRPr>
            </a:lvl2pPr>
            <a:lvl3pPr marL="0" indent="0">
              <a:defRPr sz="700"/>
            </a:lvl3pPr>
            <a:lvl4pPr marL="4513" indent="0">
              <a:defRPr sz="700"/>
            </a:lvl4pPr>
            <a:lvl5pPr marL="0" indent="0">
              <a:defRPr sz="700"/>
            </a:lvl5pPr>
            <a:lvl6pPr marL="4513" indent="0">
              <a:defRPr sz="700"/>
            </a:lvl6pPr>
            <a:lvl7pPr marL="0" indent="0">
              <a:defRPr sz="700"/>
            </a:lvl7pPr>
            <a:lvl8pPr marL="4513" indent="0">
              <a:defRPr sz="700"/>
            </a:lvl8pPr>
            <a:lvl9pPr marL="0" indent="0">
              <a:defRPr sz="700"/>
            </a:lvl9pPr>
          </a:lstStyle>
          <a:p>
            <a:endParaRPr lang="en-US"/>
          </a:p>
        </p:txBody>
      </p:sp>
      <p:sp>
        <p:nvSpPr>
          <p:cNvPr id="16" name="Slide Number Placeholder 4"/>
          <p:cNvSpPr>
            <a:spLocks noGrp="1"/>
          </p:cNvSpPr>
          <p:nvPr>
            <p:ph type="sldNum" sz="quarter" idx="5"/>
          </p:nvPr>
        </p:nvSpPr>
        <p:spPr bwMode="gray">
          <a:xfrm>
            <a:off x="190301" y="9568246"/>
            <a:ext cx="206152" cy="183462"/>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‹Nr.›</a:t>
            </a:fld>
            <a:endParaRPr lang="en-US"/>
          </a:p>
        </p:txBody>
      </p:sp>
      <p:pic>
        <p:nvPicPr>
          <p:cNvPr id="20"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215160" y="203733"/>
            <a:ext cx="394612" cy="40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74928"/>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800"/>
      </a:spcBef>
      <a:defRPr sz="1200" kern="1200">
        <a:solidFill>
          <a:schemeClr val="tx1"/>
        </a:solidFill>
        <a:latin typeface="+mn-lt"/>
        <a:ea typeface="+mn-ea"/>
        <a:cs typeface="+mn-cs"/>
      </a:defRPr>
    </a:lvl1pPr>
    <a:lvl2pPr marL="144000" indent="-144000" algn="l" defTabSz="914400" rtl="0" eaLnBrk="1" latinLnBrk="0" hangingPunct="1">
      <a:spcBef>
        <a:spcPts val="300"/>
      </a:spcBef>
      <a:buFontTx/>
      <a:buBlip>
        <a:blip r:embed="rId3"/>
      </a:buBlip>
      <a:defRPr sz="1200" kern="1200">
        <a:solidFill>
          <a:schemeClr val="tx1"/>
        </a:solidFill>
        <a:latin typeface="+mn-lt"/>
        <a:ea typeface="+mn-ea"/>
        <a:cs typeface="+mn-cs"/>
      </a:defRPr>
    </a:lvl2pPr>
    <a:lvl3pPr marL="288000" indent="-144000" algn="l" defTabSz="914400" rtl="0" eaLnBrk="1" latinLnBrk="0" hangingPunct="1">
      <a:spcBef>
        <a:spcPts val="300"/>
      </a:spcBef>
      <a:buFontTx/>
      <a:buBlip>
        <a:blip r:embed="rId4"/>
      </a:buBlip>
      <a:defRPr sz="1200" kern="1200">
        <a:solidFill>
          <a:schemeClr val="tx1"/>
        </a:solidFill>
        <a:latin typeface="+mn-lt"/>
        <a:ea typeface="+mn-ea"/>
        <a:cs typeface="+mn-cs"/>
      </a:defRPr>
    </a:lvl3pPr>
    <a:lvl4pPr marL="432000" indent="-144000" algn="l" defTabSz="914400" rtl="0" eaLnBrk="1" latinLnBrk="0" hangingPunct="1">
      <a:spcBef>
        <a:spcPts val="300"/>
      </a:spcBef>
      <a:buFontTx/>
      <a:buBlip>
        <a:blip r:embed="rId5"/>
      </a:buBlip>
      <a:defRPr sz="1200" kern="1200">
        <a:solidFill>
          <a:schemeClr val="tx1"/>
        </a:solidFill>
        <a:latin typeface="+mn-lt"/>
        <a:ea typeface="+mn-ea"/>
        <a:cs typeface="+mn-cs"/>
      </a:defRPr>
    </a:lvl4pPr>
    <a:lvl5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5pPr>
    <a:lvl6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6pPr>
    <a:lvl7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7pPr>
    <a:lvl8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8pPr>
    <a:lvl9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700" b="0" i="0" u="none" strike="noStrike" kern="1200" cap="none" spc="0" normalizeH="0" baseline="0" noProof="0" smtClean="0">
                <a:ln>
                  <a:noFill/>
                </a:ln>
                <a:solidFill>
                  <a:srgbClr val="000000"/>
                </a:solidFill>
                <a:effectLst/>
                <a:uLnTx/>
                <a:uFillTx/>
                <a:latin typeface="Arial"/>
                <a:ea typeface="Arial Unicode MS"/>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700" b="0" i="0" u="none" strike="noStrike" kern="1200" cap="none" spc="0" normalizeH="0" baseline="0" noProof="0">
              <a:ln>
                <a:noFill/>
              </a:ln>
              <a:solidFill>
                <a:srgbClr val="000000"/>
              </a:solidFill>
              <a:effectLst/>
              <a:uLnTx/>
              <a:uFillTx/>
              <a:latin typeface="Arial"/>
              <a:ea typeface="Arial Unicode MS"/>
              <a:cs typeface="Arial"/>
            </a:endParaRPr>
          </a:p>
        </p:txBody>
      </p:sp>
    </p:spTree>
    <p:extLst>
      <p:ext uri="{BB962C8B-B14F-4D97-AF65-F5344CB8AC3E}">
        <p14:creationId xmlns:p14="http://schemas.microsoft.com/office/powerpoint/2010/main" val="87162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indent="0">
              <a:buNone/>
            </a:pPr>
            <a:endParaRPr lang="en-US"/>
          </a:p>
        </p:txBody>
      </p:sp>
      <p:sp>
        <p:nvSpPr>
          <p:cNvPr id="4" name="Foliennummernplatzhalter 3"/>
          <p:cNvSpPr>
            <a:spLocks noGrp="1"/>
          </p:cNvSpPr>
          <p:nvPr>
            <p:ph type="sldNum" sz="quarter" idx="10"/>
          </p:nvPr>
        </p:nvSpPr>
        <p:spPr/>
        <p:txBody>
          <a:bodyPr/>
          <a:lstStyle/>
          <a:p>
            <a:fld id="{32F3CE37-8989-471A-BC57-D3CAAD03839D}" type="slidenum">
              <a:rPr lang="en-US" smtClean="0"/>
              <a:pPr/>
              <a:t>13</a:t>
            </a:fld>
            <a:endParaRPr lang="en-US"/>
          </a:p>
        </p:txBody>
      </p:sp>
    </p:spTree>
    <p:extLst>
      <p:ext uri="{BB962C8B-B14F-4D97-AF65-F5344CB8AC3E}">
        <p14:creationId xmlns:p14="http://schemas.microsoft.com/office/powerpoint/2010/main" val="207489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2F3CE37-8989-471A-BC57-D3CAAD03839D}" type="slidenum">
              <a:rPr lang="en-US" smtClean="0"/>
              <a:pPr/>
              <a:t>15</a:t>
            </a:fld>
            <a:endParaRPr lang="en-US"/>
          </a:p>
        </p:txBody>
      </p:sp>
    </p:spTree>
    <p:extLst>
      <p:ext uri="{BB962C8B-B14F-4D97-AF65-F5344CB8AC3E}">
        <p14:creationId xmlns:p14="http://schemas.microsoft.com/office/powerpoint/2010/main" val="256335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2F3CE37-8989-471A-BC57-D3CAAD03839D}" type="slidenum">
              <a:rPr lang="en-US" smtClean="0"/>
              <a:pPr/>
              <a:t>16</a:t>
            </a:fld>
            <a:endParaRPr lang="en-US"/>
          </a:p>
        </p:txBody>
      </p:sp>
    </p:spTree>
    <p:extLst>
      <p:ext uri="{BB962C8B-B14F-4D97-AF65-F5344CB8AC3E}">
        <p14:creationId xmlns:p14="http://schemas.microsoft.com/office/powerpoint/2010/main" val="263026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2F3CE37-8989-471A-BC57-D3CAAD03839D}" type="slidenum">
              <a:rPr lang="en-US" smtClean="0"/>
              <a:pPr/>
              <a:t>19</a:t>
            </a:fld>
            <a:endParaRPr lang="en-US"/>
          </a:p>
        </p:txBody>
      </p:sp>
    </p:spTree>
    <p:extLst>
      <p:ext uri="{BB962C8B-B14F-4D97-AF65-F5344CB8AC3E}">
        <p14:creationId xmlns:p14="http://schemas.microsoft.com/office/powerpoint/2010/main" val="3731005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8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87.xml"/><Relationship Id="rId4" Type="http://schemas.openxmlformats.org/officeDocument/2006/relationships/image" Target="../media/image16.emf"/></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88.xml"/><Relationship Id="rId4" Type="http://schemas.openxmlformats.org/officeDocument/2006/relationships/image" Target="../media/image16.emf"/></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89.xml"/><Relationship Id="rId4" Type="http://schemas.openxmlformats.org/officeDocument/2006/relationships/image" Target="../media/image16.emf"/></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90.xml"/><Relationship Id="rId4" Type="http://schemas.openxmlformats.org/officeDocument/2006/relationships/image" Target="../media/image16.emf"/></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3.xml"/><Relationship Id="rId1" Type="http://schemas.openxmlformats.org/officeDocument/2006/relationships/tags" Target="../tags/tag91.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92.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3.xml"/><Relationship Id="rId1" Type="http://schemas.openxmlformats.org/officeDocument/2006/relationships/tags" Target="../tags/tag93.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3.xml"/><Relationship Id="rId1" Type="http://schemas.openxmlformats.org/officeDocument/2006/relationships/tags" Target="../tags/tag94.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95.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3.xml"/><Relationship Id="rId1" Type="http://schemas.openxmlformats.org/officeDocument/2006/relationships/tags" Target="../tags/tag96.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3.xml"/><Relationship Id="rId1" Type="http://schemas.openxmlformats.org/officeDocument/2006/relationships/tags" Target="../tags/tag9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3.xml"/><Relationship Id="rId1" Type="http://schemas.openxmlformats.org/officeDocument/2006/relationships/tags" Target="../tags/tag9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3.xml"/><Relationship Id="rId1" Type="http://schemas.openxmlformats.org/officeDocument/2006/relationships/tags" Target="../tags/tag99.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Master" Target="../slideMasters/slideMaster3.xml"/><Relationship Id="rId7" Type="http://schemas.openxmlformats.org/officeDocument/2006/relationships/image" Target="../media/image1.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6.emf"/><Relationship Id="rId11" Type="http://schemas.openxmlformats.org/officeDocument/2006/relationships/image" Target="../media/image6.emf"/><Relationship Id="rId5" Type="http://schemas.openxmlformats.org/officeDocument/2006/relationships/image" Target="../media/image8.emf"/><Relationship Id="rId10" Type="http://schemas.openxmlformats.org/officeDocument/2006/relationships/image" Target="../media/image4.png"/><Relationship Id="rId4" Type="http://schemas.openxmlformats.org/officeDocument/2006/relationships/oleObject" Target="../embeddings/oleObject3.bin"/><Relationship Id="rId9"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3.xml"/><Relationship Id="rId1" Type="http://schemas.openxmlformats.org/officeDocument/2006/relationships/tags" Target="../tags/tag10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3.xml"/><Relationship Id="rId1" Type="http://schemas.openxmlformats.org/officeDocument/2006/relationships/tags" Target="../tags/tag10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3.xml"/><Relationship Id="rId1" Type="http://schemas.openxmlformats.org/officeDocument/2006/relationships/tags" Target="../tags/tag104.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6.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107.xml"/><Relationship Id="rId4" Type="http://schemas.openxmlformats.org/officeDocument/2006/relationships/image" Target="../media/image16.emf"/></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108.xml"/><Relationship Id="rId4" Type="http://schemas.openxmlformats.org/officeDocument/2006/relationships/image" Target="../media/image16.emf"/></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3.xml"/><Relationship Id="rId1" Type="http://schemas.openxmlformats.org/officeDocument/2006/relationships/tags" Target="../tags/tag109.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3.xml"/><Relationship Id="rId1" Type="http://schemas.openxmlformats.org/officeDocument/2006/relationships/tags" Target="../tags/tag1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3.xml"/><Relationship Id="rId1" Type="http://schemas.openxmlformats.org/officeDocument/2006/relationships/tags" Target="../tags/tag1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Master" Target="../slideMasters/slideMaster3.xml"/><Relationship Id="rId1" Type="http://schemas.openxmlformats.org/officeDocument/2006/relationships/tags" Target="../tags/tag112.xml"/><Relationship Id="rId4" Type="http://schemas.openxmlformats.org/officeDocument/2006/relationships/image" Target="../media/image7.emf"/></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1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themeOverride" Target="../theme/themeOverride11.xml"/><Relationship Id="rId5" Type="http://schemas.openxmlformats.org/officeDocument/2006/relationships/image" Target="../media/image7.emf"/><Relationship Id="rId4" Type="http://schemas.openxmlformats.org/officeDocument/2006/relationships/image" Target="../media/image9.png"/></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themeOverride" Target="../theme/themeOverride12.xml"/><Relationship Id="rId5" Type="http://schemas.openxmlformats.org/officeDocument/2006/relationships/image" Target="../media/image7.emf"/><Relationship Id="rId4" Type="http://schemas.openxmlformats.org/officeDocument/2006/relationships/image" Target="../media/image10.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18.xml"/><Relationship Id="rId4" Type="http://schemas.openxmlformats.org/officeDocument/2006/relationships/image" Target="../media/image7.emf"/></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9.xml"/><Relationship Id="rId1" Type="http://schemas.openxmlformats.org/officeDocument/2006/relationships/themeOverride" Target="../theme/themeOverride13.xml"/><Relationship Id="rId4" Type="http://schemas.openxmlformats.org/officeDocument/2006/relationships/image" Target="../media/image12.png"/></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0.xml"/><Relationship Id="rId1" Type="http://schemas.openxmlformats.org/officeDocument/2006/relationships/themeOverride" Target="../theme/themeOverride14.xml"/><Relationship Id="rId4" Type="http://schemas.openxmlformats.org/officeDocument/2006/relationships/image" Target="../media/image13.png"/></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1.xml"/><Relationship Id="rId1" Type="http://schemas.openxmlformats.org/officeDocument/2006/relationships/themeOverride" Target="../theme/themeOverride15.xml"/><Relationship Id="rId4" Type="http://schemas.openxmlformats.org/officeDocument/2006/relationships/image" Target="../media/image14.png"/></Relationships>
</file>

<file path=ppt/slideLayouts/_rels/slideLayout1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122.x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image" Target="../media/image6.emf"/></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4.xml"/><Relationship Id="rId1" Type="http://schemas.openxmlformats.org/officeDocument/2006/relationships/tags" Target="../tags/tag123.xml"/><Relationship Id="rId4" Type="http://schemas.openxmlformats.org/officeDocument/2006/relationships/image" Target="../media/image7.emf"/></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124.xml"/><Relationship Id="rId4" Type="http://schemas.openxmlformats.org/officeDocument/2006/relationships/image" Target="../media/image7.emf"/></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4.xml"/><Relationship Id="rId1" Type="http://schemas.openxmlformats.org/officeDocument/2006/relationships/tags" Target="../tags/tag125.xml"/><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26.xml"/><Relationship Id="rId4" Type="http://schemas.openxmlformats.org/officeDocument/2006/relationships/image" Target="../media/image16.emf"/></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4.xml"/><Relationship Id="rId1" Type="http://schemas.openxmlformats.org/officeDocument/2006/relationships/tags" Target="../tags/tag127.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4.xml"/><Relationship Id="rId1" Type="http://schemas.openxmlformats.org/officeDocument/2006/relationships/tags" Target="../tags/tag128.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4.xml"/><Relationship Id="rId1" Type="http://schemas.openxmlformats.org/officeDocument/2006/relationships/tags" Target="../tags/tag129.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4.xml"/><Relationship Id="rId1" Type="http://schemas.openxmlformats.org/officeDocument/2006/relationships/tags" Target="../tags/tag130.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4.xml"/><Relationship Id="rId7" Type="http://schemas.openxmlformats.org/officeDocument/2006/relationships/image" Target="../media/image24.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33.xml"/><Relationship Id="rId5" Type="http://schemas.openxmlformats.org/officeDocument/2006/relationships/image" Target="../media/image16.emf"/><Relationship Id="rId4" Type="http://schemas.openxmlformats.org/officeDocument/2006/relationships/image" Target="../media/image24.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34.xml"/><Relationship Id="rId4" Type="http://schemas.openxmlformats.org/officeDocument/2006/relationships/image" Target="../media/image16.emf"/></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35.xml"/><Relationship Id="rId4" Type="http://schemas.openxmlformats.org/officeDocument/2006/relationships/image" Target="../media/image16.emf"/></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36.xml"/><Relationship Id="rId4" Type="http://schemas.openxmlformats.org/officeDocument/2006/relationships/image" Target="../media/image16.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4.xml"/><Relationship Id="rId1" Type="http://schemas.openxmlformats.org/officeDocument/2006/relationships/tags" Target="../tags/tag137.xml"/><Relationship Id="rId5" Type="http://schemas.openxmlformats.org/officeDocument/2006/relationships/image" Target="../media/image7.emf"/><Relationship Id="rId4" Type="http://schemas.openxmlformats.org/officeDocument/2006/relationships/image" Target="../media/image24.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4.xml"/><Relationship Id="rId1" Type="http://schemas.openxmlformats.org/officeDocument/2006/relationships/tags" Target="../tags/tag138.xml"/><Relationship Id="rId5" Type="http://schemas.openxmlformats.org/officeDocument/2006/relationships/image" Target="../media/image7.emf"/><Relationship Id="rId4" Type="http://schemas.openxmlformats.org/officeDocument/2006/relationships/image" Target="../media/image24.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39.xml"/><Relationship Id="rId5" Type="http://schemas.openxmlformats.org/officeDocument/2006/relationships/image" Target="../media/image16.emf"/><Relationship Id="rId4" Type="http://schemas.openxmlformats.org/officeDocument/2006/relationships/image" Target="../media/image26.jpe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40.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41.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42.xml"/><Relationship Id="rId4" Type="http://schemas.openxmlformats.org/officeDocument/2006/relationships/image" Target="../media/image16.emf"/></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43.xml"/><Relationship Id="rId4" Type="http://schemas.openxmlformats.org/officeDocument/2006/relationships/image" Target="../media/image16.emf"/></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44.xml"/><Relationship Id="rId4" Type="http://schemas.openxmlformats.org/officeDocument/2006/relationships/image" Target="../media/image16.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45.xml"/><Relationship Id="rId4" Type="http://schemas.openxmlformats.org/officeDocument/2006/relationships/image" Target="../media/image16.emf"/></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4.xml"/><Relationship Id="rId1" Type="http://schemas.openxmlformats.org/officeDocument/2006/relationships/tags" Target="../tags/tag146.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4.xml"/><Relationship Id="rId1" Type="http://schemas.openxmlformats.org/officeDocument/2006/relationships/tags" Target="../tags/tag147.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4.xml"/><Relationship Id="rId1" Type="http://schemas.openxmlformats.org/officeDocument/2006/relationships/tags" Target="../tags/tag148.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4.xml"/><Relationship Id="rId1" Type="http://schemas.openxmlformats.org/officeDocument/2006/relationships/tags" Target="../tags/tag149.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4.xml"/><Relationship Id="rId1" Type="http://schemas.openxmlformats.org/officeDocument/2006/relationships/tags" Target="../tags/tag150.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4.xml"/><Relationship Id="rId1" Type="http://schemas.openxmlformats.org/officeDocument/2006/relationships/tags" Target="../tags/tag151.xml"/><Relationship Id="rId5" Type="http://schemas.openxmlformats.org/officeDocument/2006/relationships/image" Target="../media/image32.svg"/><Relationship Id="rId4" Type="http://schemas.openxmlformats.org/officeDocument/2006/relationships/image" Target="../media/image28.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15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15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154.xml"/></Relationships>
</file>

<file path=ppt/slideLayouts/_rels/slideLayout17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Master" Target="../slideMasters/slideMaster4.xml"/><Relationship Id="rId7" Type="http://schemas.openxmlformats.org/officeDocument/2006/relationships/image" Target="../media/image1.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6.emf"/><Relationship Id="rId11" Type="http://schemas.openxmlformats.org/officeDocument/2006/relationships/image" Target="../media/image6.emf"/><Relationship Id="rId5" Type="http://schemas.openxmlformats.org/officeDocument/2006/relationships/image" Target="../media/image8.emf"/><Relationship Id="rId10" Type="http://schemas.openxmlformats.org/officeDocument/2006/relationships/image" Target="../media/image4.png"/><Relationship Id="rId4" Type="http://schemas.openxmlformats.org/officeDocument/2006/relationships/oleObject" Target="../embeddings/oleObject3.bin"/><Relationship Id="rId9" Type="http://schemas.openxmlformats.org/officeDocument/2006/relationships/image" Target="../media/image3.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4.xml"/><Relationship Id="rId1" Type="http://schemas.openxmlformats.org/officeDocument/2006/relationships/tags" Target="../tags/tag157.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4.xml"/><Relationship Id="rId1" Type="http://schemas.openxmlformats.org/officeDocument/2006/relationships/tags" Target="../tags/tag158.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4.xml"/><Relationship Id="rId1" Type="http://schemas.openxmlformats.org/officeDocument/2006/relationships/tags" Target="../tags/tag159.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6.emf"/><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62.xml"/><Relationship Id="rId4" Type="http://schemas.openxmlformats.org/officeDocument/2006/relationships/image" Target="../media/image16.emf"/></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63.xml"/><Relationship Id="rId4" Type="http://schemas.openxmlformats.org/officeDocument/2006/relationships/image" Target="../media/image16.emf"/></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16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16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4.xml"/><Relationship Id="rId1" Type="http://schemas.openxmlformats.org/officeDocument/2006/relationships/tags" Target="../tags/tag16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Master" Target="../slideMasters/slideMaster4.xml"/><Relationship Id="rId1" Type="http://schemas.openxmlformats.org/officeDocument/2006/relationships/tags" Target="../tags/tag167.xml"/><Relationship Id="rId4" Type="http://schemas.openxmlformats.org/officeDocument/2006/relationships/image" Target="../media/image7.emf"/></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4.xml"/><Relationship Id="rId1" Type="http://schemas.openxmlformats.org/officeDocument/2006/relationships/tags" Target="../tags/tag16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hemeOverride" Target="../theme/themeOverride1.xml"/><Relationship Id="rId5" Type="http://schemas.openxmlformats.org/officeDocument/2006/relationships/image" Target="../media/image7.emf"/><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hemeOverride" Target="../theme/themeOverride2.xml"/><Relationship Id="rId5" Type="http://schemas.openxmlformats.org/officeDocument/2006/relationships/image" Target="../media/image7.emf"/><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hemeOverride" Target="../theme/themeOverride3.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hemeOverride" Target="../theme/themeOverride4.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hemeOverride" Target="../theme/themeOverride5.xml"/><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6.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2.xml"/><Relationship Id="rId7" Type="http://schemas.openxmlformats.org/officeDocument/2006/relationships/image" Target="../media/image2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6.emf"/><Relationship Id="rId4" Type="http://schemas.openxmlformats.org/officeDocument/2006/relationships/image" Target="../media/image2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6.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7.xml"/><Relationship Id="rId5" Type="http://schemas.openxmlformats.org/officeDocument/2006/relationships/image" Target="../media/image7.emf"/><Relationship Id="rId4" Type="http://schemas.openxmlformats.org/officeDocument/2006/relationships/image" Target="../media/image2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2.xml"/><Relationship Id="rId1" Type="http://schemas.openxmlformats.org/officeDocument/2006/relationships/tags" Target="../tags/tag28.xml"/><Relationship Id="rId5" Type="http://schemas.openxmlformats.org/officeDocument/2006/relationships/image" Target="../media/image7.emf"/><Relationship Id="rId4"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29.xml"/><Relationship Id="rId5" Type="http://schemas.openxmlformats.org/officeDocument/2006/relationships/image" Target="../media/image16.emf"/><Relationship Id="rId4" Type="http://schemas.openxmlformats.org/officeDocument/2006/relationships/image" Target="../media/image26.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6.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6.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6.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6.emf"/></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2.xml"/><Relationship Id="rId1" Type="http://schemas.openxmlformats.org/officeDocument/2006/relationships/tags" Target="../tags/tag36.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37.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Master" Target="../slideMasters/slideMaster2.xml"/><Relationship Id="rId7" Type="http://schemas.openxmlformats.org/officeDocument/2006/relationships/image" Target="../media/image1.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6.emf"/><Relationship Id="rId11" Type="http://schemas.openxmlformats.org/officeDocument/2006/relationships/image" Target="../media/image6.emf"/><Relationship Id="rId5" Type="http://schemas.openxmlformats.org/officeDocument/2006/relationships/image" Target="../media/image8.emf"/><Relationship Id="rId10" Type="http://schemas.openxmlformats.org/officeDocument/2006/relationships/image" Target="../media/image4.png"/><Relationship Id="rId4" Type="http://schemas.openxmlformats.org/officeDocument/2006/relationships/oleObject" Target="../embeddings/oleObject3.bin"/><Relationship Id="rId9"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6.em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52.xml"/><Relationship Id="rId4" Type="http://schemas.openxmlformats.org/officeDocument/2006/relationships/image" Target="../media/image16.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53.xml"/><Relationship Id="rId4" Type="http://schemas.openxmlformats.org/officeDocument/2006/relationships/image" Target="../media/image16.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7.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ags" Target="../tags/tag58.xml"/><Relationship Id="rId4" Type="http://schemas.openxmlformats.org/officeDocument/2006/relationships/image" Target="../media/image16.emf"/></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1.xml"/><Relationship Id="rId1" Type="http://schemas.openxmlformats.org/officeDocument/2006/relationships/themeOverride" Target="../theme/themeOverride6.xml"/><Relationship Id="rId5" Type="http://schemas.openxmlformats.org/officeDocument/2006/relationships/image" Target="../media/image7.emf"/><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themeOverride" Target="../theme/themeOverride7.xml"/><Relationship Id="rId5" Type="http://schemas.openxmlformats.org/officeDocument/2006/relationships/image" Target="../media/image7.emf"/><Relationship Id="rId4"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63.xml"/><Relationship Id="rId4" Type="http://schemas.openxmlformats.org/officeDocument/2006/relationships/image" Target="../media/image7.emf"/></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hemeOverride" Target="../theme/themeOverride8.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themeOverride" Target="../theme/themeOverride9.xml"/><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hemeOverride" Target="../theme/themeOverride10.xml"/><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67.x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image" Target="../media/image6.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68.xml"/><Relationship Id="rId4" Type="http://schemas.openxmlformats.org/officeDocument/2006/relationships/image" Target="../media/image7.emf"/></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3.xml"/><Relationship Id="rId1" Type="http://schemas.openxmlformats.org/officeDocument/2006/relationships/tags" Target="../tags/tag69.xml"/><Relationship Id="rId4" Type="http://schemas.openxmlformats.org/officeDocument/2006/relationships/image" Target="../media/image7.emf"/></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3.xml"/><Relationship Id="rId1" Type="http://schemas.openxmlformats.org/officeDocument/2006/relationships/tags" Target="../tags/tag70.xml"/><Relationship Id="rId4" Type="http://schemas.openxmlformats.org/officeDocument/2006/relationships/image" Target="../media/image7.em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71.xml"/><Relationship Id="rId4" Type="http://schemas.openxmlformats.org/officeDocument/2006/relationships/image" Target="../media/image16.emf"/></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3.xml"/><Relationship Id="rId1" Type="http://schemas.openxmlformats.org/officeDocument/2006/relationships/tags" Target="../tags/tag72.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3.xml"/><Relationship Id="rId1" Type="http://schemas.openxmlformats.org/officeDocument/2006/relationships/tags" Target="../tags/tag73.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3.xml"/><Relationship Id="rId1" Type="http://schemas.openxmlformats.org/officeDocument/2006/relationships/tags" Target="../tags/tag74.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16.emf"/><Relationship Id="rId4" Type="http://schemas.openxmlformats.org/officeDocument/2006/relationships/image" Target="../media/image6.emf"/></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3.xml"/><Relationship Id="rId7" Type="http://schemas.openxmlformats.org/officeDocument/2006/relationships/image" Target="../media/image24.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emf"/><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78.xml"/><Relationship Id="rId5" Type="http://schemas.openxmlformats.org/officeDocument/2006/relationships/image" Target="../media/image16.emf"/><Relationship Id="rId4" Type="http://schemas.openxmlformats.org/officeDocument/2006/relationships/image" Target="../media/image2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79.xml"/><Relationship Id="rId4" Type="http://schemas.openxmlformats.org/officeDocument/2006/relationships/image" Target="../media/image16.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80.xml"/><Relationship Id="rId4" Type="http://schemas.openxmlformats.org/officeDocument/2006/relationships/image" Target="../media/image16.em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81.xml"/><Relationship Id="rId4" Type="http://schemas.openxmlformats.org/officeDocument/2006/relationships/image" Target="../media/image16.emf"/></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82.xml"/><Relationship Id="rId5" Type="http://schemas.openxmlformats.org/officeDocument/2006/relationships/image" Target="../media/image7.emf"/><Relationship Id="rId4" Type="http://schemas.openxmlformats.org/officeDocument/2006/relationships/image" Target="../media/image2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3.xml"/><Relationship Id="rId1" Type="http://schemas.openxmlformats.org/officeDocument/2006/relationships/tags" Target="../tags/tag83.xml"/><Relationship Id="rId5" Type="http://schemas.openxmlformats.org/officeDocument/2006/relationships/image" Target="../media/image7.emf"/><Relationship Id="rId4" Type="http://schemas.openxmlformats.org/officeDocument/2006/relationships/image" Target="../media/image2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84.xml"/><Relationship Id="rId5" Type="http://schemas.openxmlformats.org/officeDocument/2006/relationships/image" Target="../media/image16.emf"/><Relationship Id="rId4" Type="http://schemas.openxmlformats.org/officeDocument/2006/relationships/image" Target="../media/image26.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3.xml"/><Relationship Id="rId1" Type="http://schemas.openxmlformats.org/officeDocument/2006/relationships/tags" Target="../tags/tag8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a:xfrm>
            <a:off x="974672" y="6617933"/>
            <a:ext cx="8640000" cy="108000"/>
          </a:xfrm>
          <a:prstGeom prst="rect">
            <a:avLst/>
          </a:prstGeo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4"/>
                </a:solidFill>
              </a:defRPr>
            </a:lvl1pPr>
          </a:lstStyle>
          <a:p>
            <a:r>
              <a:rPr lang="de-DE"/>
              <a:t>Titelmasterformat durch Klicken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4" name="Picture Placeholder 12"/>
          <p:cNvSpPr>
            <a:spLocks noGrp="1"/>
          </p:cNvSpPr>
          <p:nvPr>
            <p:ph type="pic" sz="quarter" idx="14"/>
          </p:nvPr>
        </p:nvSpPr>
        <p:spPr bwMode="gray">
          <a:xfrm>
            <a:off x="4077841" y="0"/>
            <a:ext cx="8114953"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3"/>
              <a:gd name="connsiteY0" fmla="*/ 0 h 6858000"/>
              <a:gd name="connsiteX1" fmla="*/ 8112573 w 8114953"/>
              <a:gd name="connsiteY1" fmla="*/ 0 h 6858000"/>
              <a:gd name="connsiteX2" fmla="*/ 8114953 w 8114953"/>
              <a:gd name="connsiteY2" fmla="*/ 6003673 h 6858000"/>
              <a:gd name="connsiteX3" fmla="*/ 3275459 w 8114953"/>
              <a:gd name="connsiteY3" fmla="*/ 6858000 h 6858000"/>
              <a:gd name="connsiteX4" fmla="*/ 0 w 8114953"/>
              <a:gd name="connsiteY4" fmla="*/ 6858000 h 6858000"/>
              <a:gd name="connsiteX5" fmla="*/ 1341581 w 81149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4953" h="6858000">
                <a:moveTo>
                  <a:pt x="1341581" y="0"/>
                </a:moveTo>
                <a:lnTo>
                  <a:pt x="8112573" y="0"/>
                </a:lnTo>
                <a:cubicBezTo>
                  <a:pt x="8112573" y="1913118"/>
                  <a:pt x="8114953" y="4090555"/>
                  <a:pt x="8114953" y="6003673"/>
                </a:cubicBezTo>
                <a:lnTo>
                  <a:pt x="3275459" y="6858000"/>
                </a:lnTo>
                <a:lnTo>
                  <a:pt x="0" y="6858000"/>
                </a:lnTo>
                <a:lnTo>
                  <a:pt x="1341581" y="0"/>
                </a:lnTo>
                <a:close/>
              </a:path>
            </a:pathLst>
          </a:custGeom>
        </p:spPr>
        <p:txBody>
          <a:bodyPr wrap="square" tIns="540000" anchor="ctr">
            <a:noAutofit/>
          </a:bodyPr>
          <a:lstStyle>
            <a:lvl1pPr algn="ctr">
              <a:defRPr/>
            </a:lvl1pPr>
          </a:lstStyle>
          <a:p>
            <a:r>
              <a:rPr lang="de-DE"/>
              <a:t>Bild durch Klicken auf Symbol hinzufügen</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7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2) &amp; Images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0282" y="1138299"/>
            <a:ext cx="1079943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gray"/>
        <p:txBody>
          <a:bodyPr/>
          <a:lstStyle/>
          <a:p>
            <a:r>
              <a:rPr lang="de-DE"/>
              <a:t>Titelmasterformat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‹Nr.›</a:t>
            </a:fld>
            <a:endParaRPr lang="en-US"/>
          </a:p>
        </p:txBody>
      </p:sp>
      <p:sp>
        <p:nvSpPr>
          <p:cNvPr id="11" name="Text Placeholder 10 (left)"/>
          <p:cNvSpPr>
            <a:spLocks noGrp="1"/>
          </p:cNvSpPr>
          <p:nvPr>
            <p:ph type="body" sz="quarter" idx="14"/>
          </p:nvPr>
        </p:nvSpPr>
        <p:spPr bwMode="gray">
          <a:xfrm>
            <a:off x="980282" y="3892749"/>
            <a:ext cx="5220000" cy="25920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2" name="Text Placeholder 10 (right)"/>
          <p:cNvSpPr>
            <a:spLocks noGrp="1"/>
          </p:cNvSpPr>
          <p:nvPr>
            <p:ph type="body" sz="quarter" idx="15"/>
          </p:nvPr>
        </p:nvSpPr>
        <p:spPr bwMode="gray">
          <a:xfrm>
            <a:off x="6559719" y="3892749"/>
            <a:ext cx="5220000" cy="2592001"/>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5" name="Picture Placeholder 14 (left)"/>
          <p:cNvSpPr>
            <a:spLocks noGrp="1"/>
          </p:cNvSpPr>
          <p:nvPr>
            <p:ph type="pic" sz="quarter" idx="16"/>
          </p:nvPr>
        </p:nvSpPr>
        <p:spPr bwMode="gray">
          <a:xfrm>
            <a:off x="980282" y="1732750"/>
            <a:ext cx="5220000" cy="1800000"/>
          </a:xfrm>
        </p:spPr>
        <p:txBody>
          <a:bodyPr tIns="540000" anchor="ctr"/>
          <a:lstStyle>
            <a:lvl1pPr algn="ctr">
              <a:defRPr/>
            </a:lvl1pPr>
          </a:lstStyle>
          <a:p>
            <a:r>
              <a:rPr lang="de-DE"/>
              <a:t>Bild durch Klicken auf Symbol hinzufügen</a:t>
            </a:r>
            <a:endParaRPr lang="en-US"/>
          </a:p>
        </p:txBody>
      </p:sp>
      <p:sp>
        <p:nvSpPr>
          <p:cNvPr id="16" name="Picture Placeholder 14 (right)"/>
          <p:cNvSpPr>
            <a:spLocks noGrp="1"/>
          </p:cNvSpPr>
          <p:nvPr>
            <p:ph type="pic" sz="quarter" idx="17"/>
          </p:nvPr>
        </p:nvSpPr>
        <p:spPr bwMode="gray">
          <a:xfrm>
            <a:off x="6559719" y="1732750"/>
            <a:ext cx="5220000" cy="1800000"/>
          </a:xfrm>
        </p:spPr>
        <p:txBody>
          <a:bodyPr tIns="540000" anchor="ctr"/>
          <a:lstStyle>
            <a:lvl1pPr algn="ctr">
              <a:defRPr/>
            </a:lvl1pPr>
          </a:lstStyle>
          <a:p>
            <a:r>
              <a:rPr lang="de-DE"/>
              <a:t>Bild durch Klicken auf Symbol hinzufügen</a:t>
            </a:r>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Debt Investor Information /// Status: Q2 2025</a:t>
            </a:r>
          </a:p>
        </p:txBody>
      </p:sp>
    </p:spTree>
    <p:extLst>
      <p:ext uri="{BB962C8B-B14F-4D97-AF65-F5344CB8AC3E}">
        <p14:creationId xmlns:p14="http://schemas.microsoft.com/office/powerpoint/2010/main" val="157423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Image-03">
    <p:spTree>
      <p:nvGrpSpPr>
        <p:cNvPr id="1" name=""/>
        <p:cNvGrpSpPr/>
        <p:nvPr/>
      </p:nvGrpSpPr>
      <p:grpSpPr>
        <a:xfrm>
          <a:off x="0" y="0"/>
          <a:ext cx="0" cy="0"/>
          <a:chOff x="0" y="0"/>
          <a:chExt cx="0" cy="0"/>
        </a:xfrm>
      </p:grpSpPr>
      <p:sp>
        <p:nvSpPr>
          <p:cNvPr id="67" name="Bildplatzhalter 66">
            <a:extLst>
              <a:ext uri="{FF2B5EF4-FFF2-40B4-BE49-F238E27FC236}">
                <a16:creationId xmlns:a16="http://schemas.microsoft.com/office/drawing/2014/main" id="{42800710-8DD7-4365-95AA-8943CB8C0DD2}"/>
              </a:ext>
            </a:extLst>
          </p:cNvPr>
          <p:cNvSpPr>
            <a:spLocks noGrp="1"/>
          </p:cNvSpPr>
          <p:nvPr>
            <p:ph type="pic" sz="quarter" idx="15" hasCustomPrompt="1"/>
          </p:nvPr>
        </p:nvSpPr>
        <p:spPr bwMode="gray">
          <a:xfrm>
            <a:off x="6700292" y="409575"/>
            <a:ext cx="5490122" cy="6075175"/>
          </a:xfrm>
          <a:custGeom>
            <a:avLst/>
            <a:gdLst>
              <a:gd name="connsiteX0" fmla="*/ 1518794 w 5490122"/>
              <a:gd name="connsiteY0" fmla="*/ 0 h 6075175"/>
              <a:gd name="connsiteX1" fmla="*/ 5490122 w 5490122"/>
              <a:gd name="connsiteY1" fmla="*/ 0 h 6075175"/>
              <a:gd name="connsiteX2" fmla="*/ 5490122 w 5490122"/>
              <a:gd name="connsiteY2" fmla="*/ 1402053 h 6075175"/>
              <a:gd name="connsiteX3" fmla="*/ 4609752 w 5490122"/>
              <a:gd name="connsiteY3" fmla="*/ 6075175 h 6075175"/>
              <a:gd name="connsiteX4" fmla="*/ 0 w 5490122"/>
              <a:gd name="connsiteY4" fmla="*/ 6075175 h 607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122" h="6075175">
                <a:moveTo>
                  <a:pt x="1518794" y="0"/>
                </a:moveTo>
                <a:lnTo>
                  <a:pt x="5490122" y="0"/>
                </a:lnTo>
                <a:lnTo>
                  <a:pt x="5490122" y="1402053"/>
                </a:lnTo>
                <a:lnTo>
                  <a:pt x="4609752" y="6075175"/>
                </a:lnTo>
                <a:lnTo>
                  <a:pt x="0" y="6075175"/>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8" name="Subtitle 2"/>
          <p:cNvSpPr>
            <a:spLocks noGrp="1"/>
          </p:cNvSpPr>
          <p:nvPr>
            <p:ph type="subTitle" idx="13"/>
          </p:nvPr>
        </p:nvSpPr>
        <p:spPr bwMode="gray">
          <a:xfrm>
            <a:off x="981820" y="1138299"/>
            <a:ext cx="540151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5401516"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EE4632CE-DF55-56C4-D71E-4748A73873BF}"/>
              </a:ext>
            </a:extLst>
          </p:cNvPr>
          <p:cNvSpPr>
            <a:spLocks noGrp="1"/>
          </p:cNvSpPr>
          <p:nvPr>
            <p:ph type="title"/>
          </p:nvPr>
        </p:nvSpPr>
        <p:spPr bwMode="gray">
          <a:xfrm>
            <a:off x="981821" y="132067"/>
            <a:ext cx="5401517" cy="913871"/>
          </a:xfrm>
        </p:spPr>
        <p:txBody>
          <a:bodyPr>
            <a:normAutofit/>
          </a:bodyPr>
          <a:lstStyle>
            <a:lvl1pPr>
              <a:lnSpc>
                <a:spcPct val="90000"/>
              </a:lnSpc>
              <a:defRPr b="1"/>
            </a:lvl1pPr>
          </a:lstStyle>
          <a:p>
            <a:r>
              <a:rPr lang="de-DE"/>
              <a:t>Mastertitelformat bearbeiten</a:t>
            </a:r>
            <a:endParaRPr lang="en-US"/>
          </a:p>
        </p:txBody>
      </p:sp>
      <p:grpSp>
        <p:nvGrpSpPr>
          <p:cNvPr id="12" name="Group 4">
            <a:extLst>
              <a:ext uri="{FF2B5EF4-FFF2-40B4-BE49-F238E27FC236}">
                <a16:creationId xmlns:a16="http://schemas.microsoft.com/office/drawing/2014/main" id="{8BECEA2E-B70F-209F-F6E8-FDD73CB29AD8}"/>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C4D3500F-93FC-4169-0942-AFE6655CCF34}"/>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5">
              <a:extLst>
                <a:ext uri="{FF2B5EF4-FFF2-40B4-BE49-F238E27FC236}">
                  <a16:creationId xmlns:a16="http://schemas.microsoft.com/office/drawing/2014/main" id="{E003B360-0BA3-DB31-B86C-FA8D5F00A77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6">
              <a:extLst>
                <a:ext uri="{FF2B5EF4-FFF2-40B4-BE49-F238E27FC236}">
                  <a16:creationId xmlns:a16="http://schemas.microsoft.com/office/drawing/2014/main" id="{BCD38BA0-64E6-DADE-A7DE-806DF022C8B2}"/>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FB26CC29-5070-3209-BD7D-A7A192CB865A}"/>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8">
              <a:extLst>
                <a:ext uri="{FF2B5EF4-FFF2-40B4-BE49-F238E27FC236}">
                  <a16:creationId xmlns:a16="http://schemas.microsoft.com/office/drawing/2014/main" id="{11A6E0B4-EBA4-84E3-00A5-E37936021013}"/>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9">
              <a:extLst>
                <a:ext uri="{FF2B5EF4-FFF2-40B4-BE49-F238E27FC236}">
                  <a16:creationId xmlns:a16="http://schemas.microsoft.com/office/drawing/2014/main" id="{73AEE704-7E73-DB83-A8F9-8C600B3138BF}"/>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0">
              <a:extLst>
                <a:ext uri="{FF2B5EF4-FFF2-40B4-BE49-F238E27FC236}">
                  <a16:creationId xmlns:a16="http://schemas.microsoft.com/office/drawing/2014/main" id="{3F8D3D32-C51E-C618-F279-4699164BF524}"/>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1">
              <a:extLst>
                <a:ext uri="{FF2B5EF4-FFF2-40B4-BE49-F238E27FC236}">
                  <a16:creationId xmlns:a16="http://schemas.microsoft.com/office/drawing/2014/main" id="{A8F9ED2E-7DDF-B64A-8A67-055F2822CE0E}"/>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2">
              <a:extLst>
                <a:ext uri="{FF2B5EF4-FFF2-40B4-BE49-F238E27FC236}">
                  <a16:creationId xmlns:a16="http://schemas.microsoft.com/office/drawing/2014/main" id="{A0A854BD-0081-88C7-B903-26CF6043A4B9}"/>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3">
              <a:extLst>
                <a:ext uri="{FF2B5EF4-FFF2-40B4-BE49-F238E27FC236}">
                  <a16:creationId xmlns:a16="http://schemas.microsoft.com/office/drawing/2014/main" id="{06210DFF-FB66-B664-19AB-1598C1A480EF}"/>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4">
              <a:extLst>
                <a:ext uri="{FF2B5EF4-FFF2-40B4-BE49-F238E27FC236}">
                  <a16:creationId xmlns:a16="http://schemas.microsoft.com/office/drawing/2014/main" id="{CC09C3F1-5806-22D1-BAC5-86A84D210AC2}"/>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4D249C37-7FB0-2620-7262-437D41ECC58A}"/>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63DC3E9E-9546-F3E4-B4E9-6F85C4B3D715}"/>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AF95B92C-321E-3E05-A882-ABCA5A2C126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8">
              <a:extLst>
                <a:ext uri="{FF2B5EF4-FFF2-40B4-BE49-F238E27FC236}">
                  <a16:creationId xmlns:a16="http://schemas.microsoft.com/office/drawing/2014/main" id="{D3814257-5C5E-41AC-E307-31D4F99400D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9">
              <a:extLst>
                <a:ext uri="{FF2B5EF4-FFF2-40B4-BE49-F238E27FC236}">
                  <a16:creationId xmlns:a16="http://schemas.microsoft.com/office/drawing/2014/main" id="{E91AB205-E318-4F7C-20B3-667941A3539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0">
              <a:extLst>
                <a:ext uri="{FF2B5EF4-FFF2-40B4-BE49-F238E27FC236}">
                  <a16:creationId xmlns:a16="http://schemas.microsoft.com/office/drawing/2014/main" id="{97D50C59-A72F-E93F-7162-67C4C130619B}"/>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
              <a:extLst>
                <a:ext uri="{FF2B5EF4-FFF2-40B4-BE49-F238E27FC236}">
                  <a16:creationId xmlns:a16="http://schemas.microsoft.com/office/drawing/2014/main" id="{9B0F4ED2-A2BA-6DEE-3036-8799401F90A8}"/>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2">
              <a:extLst>
                <a:ext uri="{FF2B5EF4-FFF2-40B4-BE49-F238E27FC236}">
                  <a16:creationId xmlns:a16="http://schemas.microsoft.com/office/drawing/2014/main" id="{F3D42888-EB94-379C-6D5B-0D1F21968C8D}"/>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3">
              <a:extLst>
                <a:ext uri="{FF2B5EF4-FFF2-40B4-BE49-F238E27FC236}">
                  <a16:creationId xmlns:a16="http://schemas.microsoft.com/office/drawing/2014/main" id="{4E925EDD-4695-D930-7EE9-30CB57CF437C}"/>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4">
              <a:extLst>
                <a:ext uri="{FF2B5EF4-FFF2-40B4-BE49-F238E27FC236}">
                  <a16:creationId xmlns:a16="http://schemas.microsoft.com/office/drawing/2014/main" id="{51AC2996-4530-4D76-7E35-A05E75DA620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5">
              <a:extLst>
                <a:ext uri="{FF2B5EF4-FFF2-40B4-BE49-F238E27FC236}">
                  <a16:creationId xmlns:a16="http://schemas.microsoft.com/office/drawing/2014/main" id="{78722E8A-5429-BC04-FDD7-9A04D208D65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6">
              <a:extLst>
                <a:ext uri="{FF2B5EF4-FFF2-40B4-BE49-F238E27FC236}">
                  <a16:creationId xmlns:a16="http://schemas.microsoft.com/office/drawing/2014/main" id="{775430CC-0FD4-7E49-43A3-814ABBDA7A2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7">
              <a:extLst>
                <a:ext uri="{FF2B5EF4-FFF2-40B4-BE49-F238E27FC236}">
                  <a16:creationId xmlns:a16="http://schemas.microsoft.com/office/drawing/2014/main" id="{54BD8534-AC95-D1A7-D40F-4657B2D4AD21}"/>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8">
              <a:extLst>
                <a:ext uri="{FF2B5EF4-FFF2-40B4-BE49-F238E27FC236}">
                  <a16:creationId xmlns:a16="http://schemas.microsoft.com/office/drawing/2014/main" id="{B5127383-23E0-1C21-5108-49A8C4E5BF50}"/>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9">
              <a:extLst>
                <a:ext uri="{FF2B5EF4-FFF2-40B4-BE49-F238E27FC236}">
                  <a16:creationId xmlns:a16="http://schemas.microsoft.com/office/drawing/2014/main" id="{0CFE9F17-568E-818B-F1DF-50D0159CAC78}"/>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0">
              <a:extLst>
                <a:ext uri="{FF2B5EF4-FFF2-40B4-BE49-F238E27FC236}">
                  <a16:creationId xmlns:a16="http://schemas.microsoft.com/office/drawing/2014/main" id="{BCE9330B-BF4D-7CB2-DA4E-A8954CCBBF88}"/>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1">
              <a:extLst>
                <a:ext uri="{FF2B5EF4-FFF2-40B4-BE49-F238E27FC236}">
                  <a16:creationId xmlns:a16="http://schemas.microsoft.com/office/drawing/2014/main" id="{22B840E5-2C92-F13E-47B3-55AD7CC7E264}"/>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2">
              <a:extLst>
                <a:ext uri="{FF2B5EF4-FFF2-40B4-BE49-F238E27FC236}">
                  <a16:creationId xmlns:a16="http://schemas.microsoft.com/office/drawing/2014/main" id="{A4B1D1FD-4DB7-BE34-D52E-F70E71411A96}"/>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3">
              <a:extLst>
                <a:ext uri="{FF2B5EF4-FFF2-40B4-BE49-F238E27FC236}">
                  <a16:creationId xmlns:a16="http://schemas.microsoft.com/office/drawing/2014/main" id="{5DC90E05-71A7-C9F4-262C-A42539F52A0C}"/>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4">
              <a:extLst>
                <a:ext uri="{FF2B5EF4-FFF2-40B4-BE49-F238E27FC236}">
                  <a16:creationId xmlns:a16="http://schemas.microsoft.com/office/drawing/2014/main" id="{E8A232A8-96C8-0FBB-1084-4FFB073DBBC0}"/>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5">
              <a:extLst>
                <a:ext uri="{FF2B5EF4-FFF2-40B4-BE49-F238E27FC236}">
                  <a16:creationId xmlns:a16="http://schemas.microsoft.com/office/drawing/2014/main" id="{E6618127-5A5C-C843-DAB0-BDB9BFC0E10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6">
              <a:extLst>
                <a:ext uri="{FF2B5EF4-FFF2-40B4-BE49-F238E27FC236}">
                  <a16:creationId xmlns:a16="http://schemas.microsoft.com/office/drawing/2014/main" id="{CC0B1DC0-866E-8137-F496-CCEE97882C25}"/>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7">
              <a:extLst>
                <a:ext uri="{FF2B5EF4-FFF2-40B4-BE49-F238E27FC236}">
                  <a16:creationId xmlns:a16="http://schemas.microsoft.com/office/drawing/2014/main" id="{174B95B7-B8A1-380A-6033-415BFF5AE832}"/>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8">
              <a:extLst>
                <a:ext uri="{FF2B5EF4-FFF2-40B4-BE49-F238E27FC236}">
                  <a16:creationId xmlns:a16="http://schemas.microsoft.com/office/drawing/2014/main" id="{07C080B3-3F99-FFC3-0A67-96AB63A7EF91}"/>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9">
              <a:extLst>
                <a:ext uri="{FF2B5EF4-FFF2-40B4-BE49-F238E27FC236}">
                  <a16:creationId xmlns:a16="http://schemas.microsoft.com/office/drawing/2014/main" id="{3644D772-B43D-443D-C12A-71B315DAC4C1}"/>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3" name="Freihandform: Form 65">
            <a:extLst>
              <a:ext uri="{FF2B5EF4-FFF2-40B4-BE49-F238E27FC236}">
                <a16:creationId xmlns:a16="http://schemas.microsoft.com/office/drawing/2014/main" id="{3017B2BB-F60E-DBB3-3E6E-0F90D29F0B30}"/>
              </a:ext>
            </a:extLst>
          </p:cNvPr>
          <p:cNvSpPr/>
          <p:nvPr userDrawn="1"/>
        </p:nvSpPr>
        <p:spPr bwMode="gray">
          <a:xfrm>
            <a:off x="11310044" y="1823409"/>
            <a:ext cx="880369" cy="4661342"/>
          </a:xfrm>
          <a:custGeom>
            <a:avLst/>
            <a:gdLst>
              <a:gd name="connsiteX0" fmla="*/ 878151 w 880369"/>
              <a:gd name="connsiteY0" fmla="*/ 0 h 4661342"/>
              <a:gd name="connsiteX1" fmla="*/ 880369 w 880369"/>
              <a:gd name="connsiteY1" fmla="*/ 0 h 4661342"/>
              <a:gd name="connsiteX2" fmla="*/ 880369 w 880369"/>
              <a:gd name="connsiteY2" fmla="*/ 4661342 h 4661342"/>
              <a:gd name="connsiteX3" fmla="*/ 0 w 880369"/>
              <a:gd name="connsiteY3" fmla="*/ 4661342 h 4661342"/>
              <a:gd name="connsiteX4" fmla="*/ 754832 w 880369"/>
              <a:gd name="connsiteY4" fmla="*/ 654597 h 466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69" h="4661342">
                <a:moveTo>
                  <a:pt x="878151" y="0"/>
                </a:moveTo>
                <a:lnTo>
                  <a:pt x="880369" y="0"/>
                </a:lnTo>
                <a:lnTo>
                  <a:pt x="880369" y="4661342"/>
                </a:lnTo>
                <a:lnTo>
                  <a:pt x="0" y="4661342"/>
                </a:lnTo>
                <a:lnTo>
                  <a:pt x="754832" y="654597"/>
                </a:lnTo>
                <a:close/>
              </a:path>
            </a:pathLst>
          </a:custGeom>
          <a:gradFill flip="none" rotWithShape="1">
            <a:gsLst>
              <a:gs pos="60000">
                <a:srgbClr val="80488C"/>
              </a:gs>
              <a:gs pos="9000">
                <a:srgbClr val="277BC4"/>
              </a:gs>
              <a:gs pos="95000">
                <a:srgbClr val="D51C58"/>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Tree>
    <p:extLst>
      <p:ext uri="{BB962C8B-B14F-4D97-AF65-F5344CB8AC3E}">
        <p14:creationId xmlns:p14="http://schemas.microsoft.com/office/powerpoint/2010/main" val="182410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Image-11">
    <p:bg>
      <p:bgPr>
        <a:solidFill>
          <a:schemeClr val="accent2"/>
        </a:solidFill>
        <a:effectLst/>
      </p:bgPr>
    </p:bg>
    <p:spTree>
      <p:nvGrpSpPr>
        <p:cNvPr id="1" name=""/>
        <p:cNvGrpSpPr/>
        <p:nvPr/>
      </p:nvGrpSpPr>
      <p:grpSpPr>
        <a:xfrm>
          <a:off x="0" y="0"/>
          <a:ext cx="0" cy="0"/>
          <a:chOff x="0" y="0"/>
          <a:chExt cx="0" cy="0"/>
        </a:xfrm>
      </p:grpSpPr>
      <p:sp>
        <p:nvSpPr>
          <p:cNvPr id="11" name="Parallelogramm 10">
            <a:extLst>
              <a:ext uri="{FF2B5EF4-FFF2-40B4-BE49-F238E27FC236}">
                <a16:creationId xmlns:a16="http://schemas.microsoft.com/office/drawing/2014/main" id="{F3D4918D-0444-4784-AE8F-BCB9228932C0}"/>
              </a:ext>
            </a:extLst>
          </p:cNvPr>
          <p:cNvSpPr/>
          <p:nvPr userDrawn="1"/>
        </p:nvSpPr>
        <p:spPr bwMode="gray">
          <a:xfrm>
            <a:off x="4657648" y="-4354"/>
            <a:ext cx="7538706" cy="6862354"/>
          </a:xfrm>
          <a:custGeom>
            <a:avLst/>
            <a:gdLst>
              <a:gd name="connsiteX0" fmla="*/ 0 w 7759002"/>
              <a:gd name="connsiteY0" fmla="*/ 6858000 h 6858000"/>
              <a:gd name="connsiteX1" fmla="*/ 1307409 w 7759002"/>
              <a:gd name="connsiteY1" fmla="*/ 0 h 6858000"/>
              <a:gd name="connsiteX2" fmla="*/ 7759002 w 7759002"/>
              <a:gd name="connsiteY2" fmla="*/ 0 h 6858000"/>
              <a:gd name="connsiteX3" fmla="*/ 6451593 w 7759002"/>
              <a:gd name="connsiteY3" fmla="*/ 6858000 h 6858000"/>
              <a:gd name="connsiteX4" fmla="*/ 0 w 7759002"/>
              <a:gd name="connsiteY4" fmla="*/ 6858000 h 6858000"/>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6451593 w 7759002"/>
              <a:gd name="connsiteY4" fmla="*/ 6862354 h 6862354"/>
              <a:gd name="connsiteX5" fmla="*/ 0 w 7759002"/>
              <a:gd name="connsiteY5" fmla="*/ 6862354 h 6862354"/>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7534352 w 7759002"/>
              <a:gd name="connsiteY4" fmla="*/ 1166948 h 6862354"/>
              <a:gd name="connsiteX5" fmla="*/ 6451593 w 7759002"/>
              <a:gd name="connsiteY5" fmla="*/ 6862354 h 6862354"/>
              <a:gd name="connsiteX6" fmla="*/ 0 w 7759002"/>
              <a:gd name="connsiteY6" fmla="*/ 6862354 h 6862354"/>
              <a:gd name="connsiteX0" fmla="*/ 0 w 7538706"/>
              <a:gd name="connsiteY0" fmla="*/ 6862354 h 6862354"/>
              <a:gd name="connsiteX1" fmla="*/ 1307409 w 7538706"/>
              <a:gd name="connsiteY1" fmla="*/ 4354 h 6862354"/>
              <a:gd name="connsiteX2" fmla="*/ 7538706 w 7538706"/>
              <a:gd name="connsiteY2" fmla="*/ 0 h 6862354"/>
              <a:gd name="connsiteX3" fmla="*/ 7534352 w 7538706"/>
              <a:gd name="connsiteY3" fmla="*/ 1166948 h 6862354"/>
              <a:gd name="connsiteX4" fmla="*/ 6451593 w 7538706"/>
              <a:gd name="connsiteY4" fmla="*/ 6862354 h 6862354"/>
              <a:gd name="connsiteX5" fmla="*/ 0 w 7538706"/>
              <a:gd name="connsiteY5" fmla="*/ 6862354 h 686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06" h="6862354">
                <a:moveTo>
                  <a:pt x="0" y="6862354"/>
                </a:moveTo>
                <a:lnTo>
                  <a:pt x="1307409" y="4354"/>
                </a:lnTo>
                <a:lnTo>
                  <a:pt x="7538706" y="0"/>
                </a:lnTo>
                <a:cubicBezTo>
                  <a:pt x="7537255" y="388983"/>
                  <a:pt x="7535803" y="777965"/>
                  <a:pt x="7534352" y="1166948"/>
                </a:cubicBezTo>
                <a:lnTo>
                  <a:pt x="6451593" y="6862354"/>
                </a:lnTo>
                <a:lnTo>
                  <a:pt x="0" y="6862354"/>
                </a:lnTo>
                <a:close/>
              </a:path>
            </a:pathLst>
          </a:custGeom>
          <a:gradFill>
            <a:gsLst>
              <a:gs pos="76000">
                <a:srgbClr val="7C5598"/>
              </a:gs>
              <a:gs pos="0">
                <a:srgbClr val="01B9FD"/>
              </a:gs>
              <a:gs pos="100000">
                <a:srgbClr val="CA1D5B"/>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71" name="Bildplatzhalter 70">
            <a:extLst>
              <a:ext uri="{FF2B5EF4-FFF2-40B4-BE49-F238E27FC236}">
                <a16:creationId xmlns:a16="http://schemas.microsoft.com/office/drawing/2014/main" id="{1A38380F-B6A4-45C8-ABB5-B2FDBC4B220F}"/>
              </a:ext>
            </a:extLst>
          </p:cNvPr>
          <p:cNvSpPr>
            <a:spLocks noGrp="1"/>
          </p:cNvSpPr>
          <p:nvPr>
            <p:ph type="pic" sz="quarter" idx="16"/>
          </p:nvPr>
        </p:nvSpPr>
        <p:spPr bwMode="gray">
          <a:xfrm>
            <a:off x="-1" y="0"/>
            <a:ext cx="12190415" cy="6858000"/>
          </a:xfrm>
          <a:custGeom>
            <a:avLst/>
            <a:gdLst>
              <a:gd name="connsiteX0" fmla="*/ 12190414 w 12190415"/>
              <a:gd name="connsiteY0" fmla="*/ 1186729 h 6858000"/>
              <a:gd name="connsiteX1" fmla="*/ 12190414 w 12190415"/>
              <a:gd name="connsiteY1" fmla="*/ 6858000 h 6858000"/>
              <a:gd name="connsiteX2" fmla="*/ 11239726 w 12190415"/>
              <a:gd name="connsiteY2" fmla="*/ 6858000 h 6858000"/>
              <a:gd name="connsiteX3" fmla="*/ 11109243 w 12190415"/>
              <a:gd name="connsiteY3" fmla="*/ 6858000 h 6858000"/>
              <a:gd name="connsiteX4" fmla="*/ 12190414 w 12190415"/>
              <a:gd name="connsiteY4" fmla="*/ 0 h 6858000"/>
              <a:gd name="connsiteX5" fmla="*/ 12190415 w 12190415"/>
              <a:gd name="connsiteY5" fmla="*/ 0 h 6858000"/>
              <a:gd name="connsiteX6" fmla="*/ 12190415 w 12190415"/>
              <a:gd name="connsiteY6" fmla="*/ 1186724 h 6858000"/>
              <a:gd name="connsiteX7" fmla="*/ 12190414 w 12190415"/>
              <a:gd name="connsiteY7" fmla="*/ 1186729 h 6858000"/>
              <a:gd name="connsiteX8" fmla="*/ 950687 w 12190415"/>
              <a:gd name="connsiteY8" fmla="*/ 0 h 6858000"/>
              <a:gd name="connsiteX9" fmla="*/ 1613984 w 12190415"/>
              <a:gd name="connsiteY9" fmla="*/ 0 h 6858000"/>
              <a:gd name="connsiteX10" fmla="*/ 5965059 w 12190415"/>
              <a:gd name="connsiteY10" fmla="*/ 0 h 6858000"/>
              <a:gd name="connsiteX11" fmla="*/ 4657650 w 12190415"/>
              <a:gd name="connsiteY11" fmla="*/ 6858000 h 6858000"/>
              <a:gd name="connsiteX12" fmla="*/ 1613984 w 12190415"/>
              <a:gd name="connsiteY12" fmla="*/ 6858000 h 6858000"/>
              <a:gd name="connsiteX13" fmla="*/ 0 w 12190415"/>
              <a:gd name="connsiteY13" fmla="*/ 6858000 h 6858000"/>
              <a:gd name="connsiteX14" fmla="*/ 0 w 12190415"/>
              <a:gd name="connsiteY14" fmla="*/ 5046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0415" h="6858000">
                <a:moveTo>
                  <a:pt x="12190414" y="1186729"/>
                </a:moveTo>
                <a:lnTo>
                  <a:pt x="12190414" y="6858000"/>
                </a:lnTo>
                <a:lnTo>
                  <a:pt x="11239726" y="6858000"/>
                </a:lnTo>
                <a:lnTo>
                  <a:pt x="11109243" y="6858000"/>
                </a:lnTo>
                <a:close/>
                <a:moveTo>
                  <a:pt x="12190414" y="0"/>
                </a:moveTo>
                <a:lnTo>
                  <a:pt x="12190415" y="0"/>
                </a:lnTo>
                <a:lnTo>
                  <a:pt x="12190415" y="1186724"/>
                </a:lnTo>
                <a:lnTo>
                  <a:pt x="12190414" y="1186729"/>
                </a:lnTo>
                <a:close/>
                <a:moveTo>
                  <a:pt x="950687" y="0"/>
                </a:moveTo>
                <a:lnTo>
                  <a:pt x="1613984" y="0"/>
                </a:lnTo>
                <a:lnTo>
                  <a:pt x="5965059" y="0"/>
                </a:lnTo>
                <a:lnTo>
                  <a:pt x="4657650" y="6858000"/>
                </a:lnTo>
                <a:lnTo>
                  <a:pt x="1613984" y="6858000"/>
                </a:lnTo>
                <a:lnTo>
                  <a:pt x="0" y="6858000"/>
                </a:lnTo>
                <a:lnTo>
                  <a:pt x="0" y="5046373"/>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14" name="Freihandform: Form 13">
            <a:extLst>
              <a:ext uri="{FF2B5EF4-FFF2-40B4-BE49-F238E27FC236}">
                <a16:creationId xmlns:a16="http://schemas.microsoft.com/office/drawing/2014/main" id="{2288459F-DCB6-4C0D-A41A-C175E89BC2B3}"/>
              </a:ext>
            </a:extLst>
          </p:cNvPr>
          <p:cNvSpPr/>
          <p:nvPr userDrawn="1"/>
        </p:nvSpPr>
        <p:spPr bwMode="gray">
          <a:xfrm rot="10800000">
            <a:off x="-1" y="0"/>
            <a:ext cx="950685" cy="5034591"/>
          </a:xfrm>
          <a:custGeom>
            <a:avLst/>
            <a:gdLst>
              <a:gd name="connsiteX0" fmla="*/ 948467 w 950685"/>
              <a:gd name="connsiteY0" fmla="*/ 0 h 5034591"/>
              <a:gd name="connsiteX1" fmla="*/ 950685 w 950685"/>
              <a:gd name="connsiteY1" fmla="*/ 0 h 5034591"/>
              <a:gd name="connsiteX2" fmla="*/ 950685 w 950685"/>
              <a:gd name="connsiteY2" fmla="*/ 5034591 h 5034591"/>
              <a:gd name="connsiteX3" fmla="*/ 0 w 950685"/>
              <a:gd name="connsiteY3" fmla="*/ 5034591 h 5034591"/>
              <a:gd name="connsiteX4" fmla="*/ 2 w 950685"/>
              <a:gd name="connsiteY4" fmla="*/ 5034579 h 5034591"/>
              <a:gd name="connsiteX5" fmla="*/ 825148 w 950685"/>
              <a:gd name="connsiteY5" fmla="*/ 654597 h 50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685" h="5034591">
                <a:moveTo>
                  <a:pt x="948467" y="0"/>
                </a:moveTo>
                <a:lnTo>
                  <a:pt x="950685" y="0"/>
                </a:lnTo>
                <a:lnTo>
                  <a:pt x="950685" y="5034591"/>
                </a:lnTo>
                <a:lnTo>
                  <a:pt x="0" y="5034591"/>
                </a:lnTo>
                <a:lnTo>
                  <a:pt x="2" y="5034579"/>
                </a:lnTo>
                <a:lnTo>
                  <a:pt x="825148" y="65459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27" name="Picture 2">
            <a:extLst>
              <a:ext uri="{FF2B5EF4-FFF2-40B4-BE49-F238E27FC236}">
                <a16:creationId xmlns:a16="http://schemas.microsoft.com/office/drawing/2014/main" id="{7072CCE5-DB8C-4AD8-AA77-C9DCB6CF20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72" name="Subtitle 2">
            <a:extLst>
              <a:ext uri="{FF2B5EF4-FFF2-40B4-BE49-F238E27FC236}">
                <a16:creationId xmlns:a16="http://schemas.microsoft.com/office/drawing/2014/main" id="{43A7F2F0-6C6F-4721-A2BE-EFC57882D28C}"/>
              </a:ext>
            </a:extLst>
          </p:cNvPr>
          <p:cNvSpPr>
            <a:spLocks noGrp="1"/>
          </p:cNvSpPr>
          <p:nvPr>
            <p:ph type="subTitle" idx="13"/>
          </p:nvPr>
        </p:nvSpPr>
        <p:spPr bwMode="gray">
          <a:xfrm>
            <a:off x="6309461" y="1138299"/>
            <a:ext cx="4901442"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74" name="Inhaltsplatzhalter 6">
            <a:extLst>
              <a:ext uri="{FF2B5EF4-FFF2-40B4-BE49-F238E27FC236}">
                <a16:creationId xmlns:a16="http://schemas.microsoft.com/office/drawing/2014/main" id="{8F354190-0FAA-49D8-8039-97078E2918C9}"/>
              </a:ext>
            </a:extLst>
          </p:cNvPr>
          <p:cNvSpPr>
            <a:spLocks noGrp="1"/>
          </p:cNvSpPr>
          <p:nvPr>
            <p:ph sz="quarter" idx="14"/>
          </p:nvPr>
        </p:nvSpPr>
        <p:spPr>
          <a:xfrm>
            <a:off x="6309461" y="1732751"/>
            <a:ext cx="4901442" cy="4751999"/>
          </a:xfrm>
        </p:spPr>
        <p:txBody>
          <a:bodyPr/>
          <a:lstStyle>
            <a:lvl1pPr>
              <a:defRPr>
                <a:solidFill>
                  <a:schemeClr val="bg1"/>
                </a:solidFill>
              </a:defRPr>
            </a:lvl1pPr>
            <a:lvl2pPr marL="270000" indent="-270000">
              <a:buFontTx/>
              <a:buBlip>
                <a:blip r:embed="rId3"/>
              </a:buBlip>
              <a:defRPr>
                <a:solidFill>
                  <a:schemeClr val="bg1"/>
                </a:solidFill>
              </a:defRPr>
            </a:lvl2pPr>
            <a:lvl3pPr marL="540000" indent="-270000">
              <a:buFontTx/>
              <a:buBlip>
                <a:blip r:embed="rId3"/>
              </a:buBlip>
              <a:defRPr>
                <a:solidFill>
                  <a:schemeClr val="bg1"/>
                </a:solidFill>
              </a:defRPr>
            </a:lvl3pPr>
            <a:lvl4pPr marL="810000" indent="-270000">
              <a:buFontTx/>
              <a:buBlip>
                <a:blip r:embed="rId3"/>
              </a:buBlip>
              <a:defRPr>
                <a:solidFill>
                  <a:schemeClr val="bg1"/>
                </a:solidFill>
              </a:defRPr>
            </a:lvl4pPr>
            <a:lvl5pPr marL="1080000" indent="-270000">
              <a:buFontTx/>
              <a:buBlip>
                <a:blip r:embed="rId3"/>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le 1">
            <a:extLst>
              <a:ext uri="{FF2B5EF4-FFF2-40B4-BE49-F238E27FC236}">
                <a16:creationId xmlns:a16="http://schemas.microsoft.com/office/drawing/2014/main" id="{A1E20369-E540-0631-0E15-A8F69F7A1DEA}"/>
              </a:ext>
            </a:extLst>
          </p:cNvPr>
          <p:cNvSpPr>
            <a:spLocks noGrp="1"/>
          </p:cNvSpPr>
          <p:nvPr>
            <p:ph type="title"/>
          </p:nvPr>
        </p:nvSpPr>
        <p:spPr bwMode="gray">
          <a:xfrm>
            <a:off x="6309461" y="132067"/>
            <a:ext cx="4901442"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2" name="Group 4">
            <a:extLst>
              <a:ext uri="{FF2B5EF4-FFF2-40B4-BE49-F238E27FC236}">
                <a16:creationId xmlns:a16="http://schemas.microsoft.com/office/drawing/2014/main" id="{3DDE5CA7-EB77-84F9-A035-3815260C3864}"/>
              </a:ext>
            </a:extLst>
          </p:cNvPr>
          <p:cNvGrpSpPr>
            <a:grpSpLocks noChangeAspect="1"/>
          </p:cNvGrpSpPr>
          <p:nvPr userDrawn="1"/>
        </p:nvGrpSpPr>
        <p:grpSpPr bwMode="auto">
          <a:xfrm>
            <a:off x="9732963" y="163513"/>
            <a:ext cx="2246312" cy="139700"/>
            <a:chOff x="6131" y="103"/>
            <a:chExt cx="1415" cy="88"/>
          </a:xfrm>
        </p:grpSpPr>
        <p:sp>
          <p:nvSpPr>
            <p:cNvPr id="7" name="AutoShape 3">
              <a:extLst>
                <a:ext uri="{FF2B5EF4-FFF2-40B4-BE49-F238E27FC236}">
                  <a16:creationId xmlns:a16="http://schemas.microsoft.com/office/drawing/2014/main" id="{172A8933-B6A3-9E2D-B8DD-11E1684E9E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3074EF5A-7187-7DEE-9210-D6EB7E11E6A6}"/>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6A0B38B8-4577-6805-6F84-143A8A3B3CAC}"/>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1D9445EE-64A0-6BBA-4222-5D6677498811}"/>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450EB287-3E83-ED3B-854B-3ECF601228E4}"/>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9">
              <a:extLst>
                <a:ext uri="{FF2B5EF4-FFF2-40B4-BE49-F238E27FC236}">
                  <a16:creationId xmlns:a16="http://schemas.microsoft.com/office/drawing/2014/main" id="{2B28EB8C-7A65-F768-5958-1838153F7803}"/>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113B53F4-FD90-3B80-0DF1-C477465D71E0}"/>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1">
              <a:extLst>
                <a:ext uri="{FF2B5EF4-FFF2-40B4-BE49-F238E27FC236}">
                  <a16:creationId xmlns:a16="http://schemas.microsoft.com/office/drawing/2014/main" id="{F14ED3F8-1F69-DE29-4CDA-2E3E4CAF3321}"/>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2">
              <a:extLst>
                <a:ext uri="{FF2B5EF4-FFF2-40B4-BE49-F238E27FC236}">
                  <a16:creationId xmlns:a16="http://schemas.microsoft.com/office/drawing/2014/main" id="{9FA6BB24-CB33-A193-9369-A3965F4DA29D}"/>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3">
              <a:extLst>
                <a:ext uri="{FF2B5EF4-FFF2-40B4-BE49-F238E27FC236}">
                  <a16:creationId xmlns:a16="http://schemas.microsoft.com/office/drawing/2014/main" id="{B4D39312-BFC4-DCFF-FADD-58EB6C3F7C86}"/>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4">
              <a:extLst>
                <a:ext uri="{FF2B5EF4-FFF2-40B4-BE49-F238E27FC236}">
                  <a16:creationId xmlns:a16="http://schemas.microsoft.com/office/drawing/2014/main" id="{B6F14C72-CCA3-BEF4-50E9-CFDD54B020A0}"/>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5">
              <a:extLst>
                <a:ext uri="{FF2B5EF4-FFF2-40B4-BE49-F238E27FC236}">
                  <a16:creationId xmlns:a16="http://schemas.microsoft.com/office/drawing/2014/main" id="{F9476C69-E574-5E29-088F-401D00F6E78E}"/>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CF9C814E-9646-CA7B-8FBA-F86BD1C5EB2F}"/>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7">
              <a:extLst>
                <a:ext uri="{FF2B5EF4-FFF2-40B4-BE49-F238E27FC236}">
                  <a16:creationId xmlns:a16="http://schemas.microsoft.com/office/drawing/2014/main" id="{31F1E26A-A2CA-9ECF-AD4C-C9E3856438DF}"/>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8">
              <a:extLst>
                <a:ext uri="{FF2B5EF4-FFF2-40B4-BE49-F238E27FC236}">
                  <a16:creationId xmlns:a16="http://schemas.microsoft.com/office/drawing/2014/main" id="{85EFAEB0-E7E1-AC6F-DEE7-10535FE0AAC2}"/>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9">
              <a:extLst>
                <a:ext uri="{FF2B5EF4-FFF2-40B4-BE49-F238E27FC236}">
                  <a16:creationId xmlns:a16="http://schemas.microsoft.com/office/drawing/2014/main" id="{C7C8E89F-CE45-E869-4AA1-CFCE601FDF1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
              <a:extLst>
                <a:ext uri="{FF2B5EF4-FFF2-40B4-BE49-F238E27FC236}">
                  <a16:creationId xmlns:a16="http://schemas.microsoft.com/office/drawing/2014/main" id="{DD31CB01-AD5D-453A-B32E-C357A1831C15}"/>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1">
              <a:extLst>
                <a:ext uri="{FF2B5EF4-FFF2-40B4-BE49-F238E27FC236}">
                  <a16:creationId xmlns:a16="http://schemas.microsoft.com/office/drawing/2014/main" id="{D3D4F046-4F2E-1449-7CB7-5CFCC7760F03}"/>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2">
              <a:extLst>
                <a:ext uri="{FF2B5EF4-FFF2-40B4-BE49-F238E27FC236}">
                  <a16:creationId xmlns:a16="http://schemas.microsoft.com/office/drawing/2014/main" id="{AAE86762-4913-29C5-4AB0-6A25D8E6FE05}"/>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3">
              <a:extLst>
                <a:ext uri="{FF2B5EF4-FFF2-40B4-BE49-F238E27FC236}">
                  <a16:creationId xmlns:a16="http://schemas.microsoft.com/office/drawing/2014/main" id="{4294F680-D6A3-1799-7BEA-AEE684CB6F1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4">
              <a:extLst>
                <a:ext uri="{FF2B5EF4-FFF2-40B4-BE49-F238E27FC236}">
                  <a16:creationId xmlns:a16="http://schemas.microsoft.com/office/drawing/2014/main" id="{2A61777E-0272-7674-66F7-D37695D6648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5">
              <a:extLst>
                <a:ext uri="{FF2B5EF4-FFF2-40B4-BE49-F238E27FC236}">
                  <a16:creationId xmlns:a16="http://schemas.microsoft.com/office/drawing/2014/main" id="{48F5FC8F-4CA2-DDF5-C31D-BBBDD611CF9D}"/>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6">
              <a:extLst>
                <a:ext uri="{FF2B5EF4-FFF2-40B4-BE49-F238E27FC236}">
                  <a16:creationId xmlns:a16="http://schemas.microsoft.com/office/drawing/2014/main" id="{6A0B9892-233C-1DEC-E3B5-4016614C2778}"/>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7">
              <a:extLst>
                <a:ext uri="{FF2B5EF4-FFF2-40B4-BE49-F238E27FC236}">
                  <a16:creationId xmlns:a16="http://schemas.microsoft.com/office/drawing/2014/main" id="{AEFCF90B-9260-584C-ABAE-D2DD60B5145F}"/>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8">
              <a:extLst>
                <a:ext uri="{FF2B5EF4-FFF2-40B4-BE49-F238E27FC236}">
                  <a16:creationId xmlns:a16="http://schemas.microsoft.com/office/drawing/2014/main" id="{D5F4881B-ADA1-DD5D-2A70-DE7A8AF57C02}"/>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9">
              <a:extLst>
                <a:ext uri="{FF2B5EF4-FFF2-40B4-BE49-F238E27FC236}">
                  <a16:creationId xmlns:a16="http://schemas.microsoft.com/office/drawing/2014/main" id="{F58D8CF8-80E9-1039-BA3D-598950CFFE50}"/>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0">
              <a:extLst>
                <a:ext uri="{FF2B5EF4-FFF2-40B4-BE49-F238E27FC236}">
                  <a16:creationId xmlns:a16="http://schemas.microsoft.com/office/drawing/2014/main" id="{E4B7F096-F1CE-5D91-9CEC-7710190ADFF1}"/>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1">
              <a:extLst>
                <a:ext uri="{FF2B5EF4-FFF2-40B4-BE49-F238E27FC236}">
                  <a16:creationId xmlns:a16="http://schemas.microsoft.com/office/drawing/2014/main" id="{0ACE54DA-5AD2-37A4-2930-347614FF4231}"/>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2">
              <a:extLst>
                <a:ext uri="{FF2B5EF4-FFF2-40B4-BE49-F238E27FC236}">
                  <a16:creationId xmlns:a16="http://schemas.microsoft.com/office/drawing/2014/main" id="{3A83E2CB-39E2-183B-ED14-638977C13673}"/>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3">
              <a:extLst>
                <a:ext uri="{FF2B5EF4-FFF2-40B4-BE49-F238E27FC236}">
                  <a16:creationId xmlns:a16="http://schemas.microsoft.com/office/drawing/2014/main" id="{6CB16A12-2BA7-FBCB-C6F8-7B0510FC3D07}"/>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4">
              <a:extLst>
                <a:ext uri="{FF2B5EF4-FFF2-40B4-BE49-F238E27FC236}">
                  <a16:creationId xmlns:a16="http://schemas.microsoft.com/office/drawing/2014/main" id="{7B9D4B89-73E0-0894-662E-2E3F8D74A35D}"/>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5">
              <a:extLst>
                <a:ext uri="{FF2B5EF4-FFF2-40B4-BE49-F238E27FC236}">
                  <a16:creationId xmlns:a16="http://schemas.microsoft.com/office/drawing/2014/main" id="{D1EBEBDC-C603-2718-428E-C37265384AFA}"/>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6">
              <a:extLst>
                <a:ext uri="{FF2B5EF4-FFF2-40B4-BE49-F238E27FC236}">
                  <a16:creationId xmlns:a16="http://schemas.microsoft.com/office/drawing/2014/main" id="{571DC3C0-0AEA-7819-0A2D-2B5E30A5106E}"/>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7">
              <a:extLst>
                <a:ext uri="{FF2B5EF4-FFF2-40B4-BE49-F238E27FC236}">
                  <a16:creationId xmlns:a16="http://schemas.microsoft.com/office/drawing/2014/main" id="{051FD6CA-9ACF-4C97-E811-ADDC1C9D8A06}"/>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8">
              <a:extLst>
                <a:ext uri="{FF2B5EF4-FFF2-40B4-BE49-F238E27FC236}">
                  <a16:creationId xmlns:a16="http://schemas.microsoft.com/office/drawing/2014/main" id="{B60A9390-1768-6C9D-D271-526ECD1287E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9">
              <a:extLst>
                <a:ext uri="{FF2B5EF4-FFF2-40B4-BE49-F238E27FC236}">
                  <a16:creationId xmlns:a16="http://schemas.microsoft.com/office/drawing/2014/main" id="{84D7D747-EC78-4045-A449-0D0CB66248F7}"/>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471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Image-12">
    <p:bg>
      <p:bgPr>
        <a:solidFill>
          <a:schemeClr val="accent2"/>
        </a:solidFill>
        <a:effectLst/>
      </p:bgPr>
    </p:bg>
    <p:spTree>
      <p:nvGrpSpPr>
        <p:cNvPr id="1" name=""/>
        <p:cNvGrpSpPr/>
        <p:nvPr/>
      </p:nvGrpSpPr>
      <p:grpSpPr>
        <a:xfrm>
          <a:off x="0" y="0"/>
          <a:ext cx="0" cy="0"/>
          <a:chOff x="0" y="0"/>
          <a:chExt cx="0" cy="0"/>
        </a:xfrm>
      </p:grpSpPr>
      <p:sp>
        <p:nvSpPr>
          <p:cNvPr id="11" name="Parallelogramm 10">
            <a:extLst>
              <a:ext uri="{FF2B5EF4-FFF2-40B4-BE49-F238E27FC236}">
                <a16:creationId xmlns:a16="http://schemas.microsoft.com/office/drawing/2014/main" id="{F3D4918D-0444-4784-AE8F-BCB9228932C0}"/>
              </a:ext>
            </a:extLst>
          </p:cNvPr>
          <p:cNvSpPr/>
          <p:nvPr userDrawn="1"/>
        </p:nvSpPr>
        <p:spPr bwMode="gray">
          <a:xfrm>
            <a:off x="4657648" y="-4354"/>
            <a:ext cx="7538706" cy="6862354"/>
          </a:xfrm>
          <a:custGeom>
            <a:avLst/>
            <a:gdLst>
              <a:gd name="connsiteX0" fmla="*/ 0 w 7759002"/>
              <a:gd name="connsiteY0" fmla="*/ 6858000 h 6858000"/>
              <a:gd name="connsiteX1" fmla="*/ 1307409 w 7759002"/>
              <a:gd name="connsiteY1" fmla="*/ 0 h 6858000"/>
              <a:gd name="connsiteX2" fmla="*/ 7759002 w 7759002"/>
              <a:gd name="connsiteY2" fmla="*/ 0 h 6858000"/>
              <a:gd name="connsiteX3" fmla="*/ 6451593 w 7759002"/>
              <a:gd name="connsiteY3" fmla="*/ 6858000 h 6858000"/>
              <a:gd name="connsiteX4" fmla="*/ 0 w 7759002"/>
              <a:gd name="connsiteY4" fmla="*/ 6858000 h 6858000"/>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6451593 w 7759002"/>
              <a:gd name="connsiteY4" fmla="*/ 6862354 h 6862354"/>
              <a:gd name="connsiteX5" fmla="*/ 0 w 7759002"/>
              <a:gd name="connsiteY5" fmla="*/ 6862354 h 6862354"/>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7534352 w 7759002"/>
              <a:gd name="connsiteY4" fmla="*/ 1166948 h 6862354"/>
              <a:gd name="connsiteX5" fmla="*/ 6451593 w 7759002"/>
              <a:gd name="connsiteY5" fmla="*/ 6862354 h 6862354"/>
              <a:gd name="connsiteX6" fmla="*/ 0 w 7759002"/>
              <a:gd name="connsiteY6" fmla="*/ 6862354 h 6862354"/>
              <a:gd name="connsiteX0" fmla="*/ 0 w 7538706"/>
              <a:gd name="connsiteY0" fmla="*/ 6862354 h 6862354"/>
              <a:gd name="connsiteX1" fmla="*/ 1307409 w 7538706"/>
              <a:gd name="connsiteY1" fmla="*/ 4354 h 6862354"/>
              <a:gd name="connsiteX2" fmla="*/ 7538706 w 7538706"/>
              <a:gd name="connsiteY2" fmla="*/ 0 h 6862354"/>
              <a:gd name="connsiteX3" fmla="*/ 7534352 w 7538706"/>
              <a:gd name="connsiteY3" fmla="*/ 1166948 h 6862354"/>
              <a:gd name="connsiteX4" fmla="*/ 6451593 w 7538706"/>
              <a:gd name="connsiteY4" fmla="*/ 6862354 h 6862354"/>
              <a:gd name="connsiteX5" fmla="*/ 0 w 7538706"/>
              <a:gd name="connsiteY5" fmla="*/ 6862354 h 686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06" h="6862354">
                <a:moveTo>
                  <a:pt x="0" y="6862354"/>
                </a:moveTo>
                <a:lnTo>
                  <a:pt x="1307409" y="4354"/>
                </a:lnTo>
                <a:lnTo>
                  <a:pt x="7538706" y="0"/>
                </a:lnTo>
                <a:cubicBezTo>
                  <a:pt x="7537255" y="388983"/>
                  <a:pt x="7535803" y="777965"/>
                  <a:pt x="7534352" y="1166948"/>
                </a:cubicBezTo>
                <a:lnTo>
                  <a:pt x="6451593" y="6862354"/>
                </a:lnTo>
                <a:lnTo>
                  <a:pt x="0" y="6862354"/>
                </a:lnTo>
                <a:close/>
              </a:path>
            </a:pathLst>
          </a:custGeom>
          <a:gradFill flip="none" rotWithShape="1">
            <a:gsLst>
              <a:gs pos="40000">
                <a:srgbClr val="1487A4"/>
              </a:gs>
              <a:gs pos="5000">
                <a:srgbClr val="007BBF"/>
              </a:gs>
              <a:gs pos="65000">
                <a:srgbClr val="40A476"/>
              </a:gs>
              <a:gs pos="100000">
                <a:schemeClr val="accent4"/>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71" name="Bildplatzhalter 70">
            <a:extLst>
              <a:ext uri="{FF2B5EF4-FFF2-40B4-BE49-F238E27FC236}">
                <a16:creationId xmlns:a16="http://schemas.microsoft.com/office/drawing/2014/main" id="{1A38380F-B6A4-45C8-ABB5-B2FDBC4B220F}"/>
              </a:ext>
            </a:extLst>
          </p:cNvPr>
          <p:cNvSpPr>
            <a:spLocks noGrp="1"/>
          </p:cNvSpPr>
          <p:nvPr>
            <p:ph type="pic" sz="quarter" idx="16"/>
          </p:nvPr>
        </p:nvSpPr>
        <p:spPr bwMode="gray">
          <a:xfrm>
            <a:off x="-1" y="0"/>
            <a:ext cx="12190415" cy="6858000"/>
          </a:xfrm>
          <a:custGeom>
            <a:avLst/>
            <a:gdLst>
              <a:gd name="connsiteX0" fmla="*/ 12190414 w 12190415"/>
              <a:gd name="connsiteY0" fmla="*/ 1186729 h 6858000"/>
              <a:gd name="connsiteX1" fmla="*/ 12190414 w 12190415"/>
              <a:gd name="connsiteY1" fmla="*/ 6858000 h 6858000"/>
              <a:gd name="connsiteX2" fmla="*/ 11239726 w 12190415"/>
              <a:gd name="connsiteY2" fmla="*/ 6858000 h 6858000"/>
              <a:gd name="connsiteX3" fmla="*/ 11109243 w 12190415"/>
              <a:gd name="connsiteY3" fmla="*/ 6858000 h 6858000"/>
              <a:gd name="connsiteX4" fmla="*/ 12190414 w 12190415"/>
              <a:gd name="connsiteY4" fmla="*/ 0 h 6858000"/>
              <a:gd name="connsiteX5" fmla="*/ 12190415 w 12190415"/>
              <a:gd name="connsiteY5" fmla="*/ 0 h 6858000"/>
              <a:gd name="connsiteX6" fmla="*/ 12190415 w 12190415"/>
              <a:gd name="connsiteY6" fmla="*/ 1186724 h 6858000"/>
              <a:gd name="connsiteX7" fmla="*/ 12190414 w 12190415"/>
              <a:gd name="connsiteY7" fmla="*/ 1186729 h 6858000"/>
              <a:gd name="connsiteX8" fmla="*/ 950687 w 12190415"/>
              <a:gd name="connsiteY8" fmla="*/ 0 h 6858000"/>
              <a:gd name="connsiteX9" fmla="*/ 1613984 w 12190415"/>
              <a:gd name="connsiteY9" fmla="*/ 0 h 6858000"/>
              <a:gd name="connsiteX10" fmla="*/ 5965059 w 12190415"/>
              <a:gd name="connsiteY10" fmla="*/ 0 h 6858000"/>
              <a:gd name="connsiteX11" fmla="*/ 4657650 w 12190415"/>
              <a:gd name="connsiteY11" fmla="*/ 6858000 h 6858000"/>
              <a:gd name="connsiteX12" fmla="*/ 1613984 w 12190415"/>
              <a:gd name="connsiteY12" fmla="*/ 6858000 h 6858000"/>
              <a:gd name="connsiteX13" fmla="*/ 0 w 12190415"/>
              <a:gd name="connsiteY13" fmla="*/ 6858000 h 6858000"/>
              <a:gd name="connsiteX14" fmla="*/ 0 w 12190415"/>
              <a:gd name="connsiteY14" fmla="*/ 5046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0415" h="6858000">
                <a:moveTo>
                  <a:pt x="12190414" y="1186729"/>
                </a:moveTo>
                <a:lnTo>
                  <a:pt x="12190414" y="6858000"/>
                </a:lnTo>
                <a:lnTo>
                  <a:pt x="11239726" y="6858000"/>
                </a:lnTo>
                <a:lnTo>
                  <a:pt x="11109243" y="6858000"/>
                </a:lnTo>
                <a:close/>
                <a:moveTo>
                  <a:pt x="12190414" y="0"/>
                </a:moveTo>
                <a:lnTo>
                  <a:pt x="12190415" y="0"/>
                </a:lnTo>
                <a:lnTo>
                  <a:pt x="12190415" y="1186724"/>
                </a:lnTo>
                <a:lnTo>
                  <a:pt x="12190414" y="1186729"/>
                </a:lnTo>
                <a:close/>
                <a:moveTo>
                  <a:pt x="950687" y="0"/>
                </a:moveTo>
                <a:lnTo>
                  <a:pt x="1613984" y="0"/>
                </a:lnTo>
                <a:lnTo>
                  <a:pt x="5965059" y="0"/>
                </a:lnTo>
                <a:lnTo>
                  <a:pt x="4657650" y="6858000"/>
                </a:lnTo>
                <a:lnTo>
                  <a:pt x="1613984" y="6858000"/>
                </a:lnTo>
                <a:lnTo>
                  <a:pt x="0" y="6858000"/>
                </a:lnTo>
                <a:lnTo>
                  <a:pt x="0" y="5046373"/>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14" name="Freihandform: Form 13">
            <a:extLst>
              <a:ext uri="{FF2B5EF4-FFF2-40B4-BE49-F238E27FC236}">
                <a16:creationId xmlns:a16="http://schemas.microsoft.com/office/drawing/2014/main" id="{2288459F-DCB6-4C0D-A41A-C175E89BC2B3}"/>
              </a:ext>
            </a:extLst>
          </p:cNvPr>
          <p:cNvSpPr/>
          <p:nvPr userDrawn="1"/>
        </p:nvSpPr>
        <p:spPr bwMode="gray">
          <a:xfrm rot="10800000">
            <a:off x="-1" y="0"/>
            <a:ext cx="950685" cy="5034591"/>
          </a:xfrm>
          <a:custGeom>
            <a:avLst/>
            <a:gdLst>
              <a:gd name="connsiteX0" fmla="*/ 948467 w 950685"/>
              <a:gd name="connsiteY0" fmla="*/ 0 h 5034591"/>
              <a:gd name="connsiteX1" fmla="*/ 950685 w 950685"/>
              <a:gd name="connsiteY1" fmla="*/ 0 h 5034591"/>
              <a:gd name="connsiteX2" fmla="*/ 950685 w 950685"/>
              <a:gd name="connsiteY2" fmla="*/ 5034591 h 5034591"/>
              <a:gd name="connsiteX3" fmla="*/ 0 w 950685"/>
              <a:gd name="connsiteY3" fmla="*/ 5034591 h 5034591"/>
              <a:gd name="connsiteX4" fmla="*/ 2 w 950685"/>
              <a:gd name="connsiteY4" fmla="*/ 5034579 h 5034591"/>
              <a:gd name="connsiteX5" fmla="*/ 825148 w 950685"/>
              <a:gd name="connsiteY5" fmla="*/ 654597 h 50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685" h="5034591">
                <a:moveTo>
                  <a:pt x="948467" y="0"/>
                </a:moveTo>
                <a:lnTo>
                  <a:pt x="950685" y="0"/>
                </a:lnTo>
                <a:lnTo>
                  <a:pt x="950685" y="5034591"/>
                </a:lnTo>
                <a:lnTo>
                  <a:pt x="0" y="5034591"/>
                </a:lnTo>
                <a:lnTo>
                  <a:pt x="2" y="5034579"/>
                </a:lnTo>
                <a:lnTo>
                  <a:pt x="825148" y="6545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27" name="Picture 2">
            <a:extLst>
              <a:ext uri="{FF2B5EF4-FFF2-40B4-BE49-F238E27FC236}">
                <a16:creationId xmlns:a16="http://schemas.microsoft.com/office/drawing/2014/main" id="{7072CCE5-DB8C-4AD8-AA77-C9DCB6CF20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72" name="Subtitle 2">
            <a:extLst>
              <a:ext uri="{FF2B5EF4-FFF2-40B4-BE49-F238E27FC236}">
                <a16:creationId xmlns:a16="http://schemas.microsoft.com/office/drawing/2014/main" id="{43A7F2F0-6C6F-4721-A2BE-EFC57882D28C}"/>
              </a:ext>
            </a:extLst>
          </p:cNvPr>
          <p:cNvSpPr>
            <a:spLocks noGrp="1"/>
          </p:cNvSpPr>
          <p:nvPr>
            <p:ph type="subTitle" idx="13"/>
          </p:nvPr>
        </p:nvSpPr>
        <p:spPr bwMode="gray">
          <a:xfrm>
            <a:off x="6309461" y="1138299"/>
            <a:ext cx="4901442"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74" name="Inhaltsplatzhalter 6">
            <a:extLst>
              <a:ext uri="{FF2B5EF4-FFF2-40B4-BE49-F238E27FC236}">
                <a16:creationId xmlns:a16="http://schemas.microsoft.com/office/drawing/2014/main" id="{8F354190-0FAA-49D8-8039-97078E2918C9}"/>
              </a:ext>
            </a:extLst>
          </p:cNvPr>
          <p:cNvSpPr>
            <a:spLocks noGrp="1"/>
          </p:cNvSpPr>
          <p:nvPr>
            <p:ph sz="quarter" idx="14"/>
          </p:nvPr>
        </p:nvSpPr>
        <p:spPr>
          <a:xfrm>
            <a:off x="6309461" y="1732751"/>
            <a:ext cx="4901442" cy="4751999"/>
          </a:xfrm>
        </p:spPr>
        <p:txBody>
          <a:bodyPr/>
          <a:lstStyle>
            <a:lvl1pPr>
              <a:defRPr>
                <a:solidFill>
                  <a:schemeClr val="bg1"/>
                </a:solidFill>
              </a:defRPr>
            </a:lvl1pPr>
            <a:lvl2pPr marL="270000" indent="-270000">
              <a:buFontTx/>
              <a:buBlip>
                <a:blip r:embed="rId3"/>
              </a:buBlip>
              <a:defRPr>
                <a:solidFill>
                  <a:schemeClr val="bg1"/>
                </a:solidFill>
              </a:defRPr>
            </a:lvl2pPr>
            <a:lvl3pPr marL="540000" indent="-270000">
              <a:buFontTx/>
              <a:buBlip>
                <a:blip r:embed="rId3"/>
              </a:buBlip>
              <a:defRPr>
                <a:solidFill>
                  <a:schemeClr val="bg1"/>
                </a:solidFill>
              </a:defRPr>
            </a:lvl3pPr>
            <a:lvl4pPr marL="810000" indent="-270000">
              <a:buFontTx/>
              <a:buBlip>
                <a:blip r:embed="rId3"/>
              </a:buBlip>
              <a:defRPr>
                <a:solidFill>
                  <a:schemeClr val="bg1"/>
                </a:solidFill>
              </a:defRPr>
            </a:lvl4pPr>
            <a:lvl5pPr marL="1080000" indent="-270000">
              <a:buFontTx/>
              <a:buBlip>
                <a:blip r:embed="rId3"/>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le 1">
            <a:extLst>
              <a:ext uri="{FF2B5EF4-FFF2-40B4-BE49-F238E27FC236}">
                <a16:creationId xmlns:a16="http://schemas.microsoft.com/office/drawing/2014/main" id="{A1E20369-E540-0631-0E15-A8F69F7A1DEA}"/>
              </a:ext>
            </a:extLst>
          </p:cNvPr>
          <p:cNvSpPr>
            <a:spLocks noGrp="1"/>
          </p:cNvSpPr>
          <p:nvPr>
            <p:ph type="title"/>
          </p:nvPr>
        </p:nvSpPr>
        <p:spPr bwMode="gray">
          <a:xfrm>
            <a:off x="6309461" y="132067"/>
            <a:ext cx="4901442"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2" name="Group 4">
            <a:extLst>
              <a:ext uri="{FF2B5EF4-FFF2-40B4-BE49-F238E27FC236}">
                <a16:creationId xmlns:a16="http://schemas.microsoft.com/office/drawing/2014/main" id="{3DDE5CA7-EB77-84F9-A035-3815260C3864}"/>
              </a:ext>
            </a:extLst>
          </p:cNvPr>
          <p:cNvGrpSpPr>
            <a:grpSpLocks noChangeAspect="1"/>
          </p:cNvGrpSpPr>
          <p:nvPr userDrawn="1"/>
        </p:nvGrpSpPr>
        <p:grpSpPr bwMode="auto">
          <a:xfrm>
            <a:off x="9732963" y="163513"/>
            <a:ext cx="2246312" cy="139700"/>
            <a:chOff x="6131" y="103"/>
            <a:chExt cx="1415" cy="88"/>
          </a:xfrm>
        </p:grpSpPr>
        <p:sp>
          <p:nvSpPr>
            <p:cNvPr id="7" name="AutoShape 3">
              <a:extLst>
                <a:ext uri="{FF2B5EF4-FFF2-40B4-BE49-F238E27FC236}">
                  <a16:creationId xmlns:a16="http://schemas.microsoft.com/office/drawing/2014/main" id="{172A8933-B6A3-9E2D-B8DD-11E1684E9E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3074EF5A-7187-7DEE-9210-D6EB7E11E6A6}"/>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6A0B38B8-4577-6805-6F84-143A8A3B3CAC}"/>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1D9445EE-64A0-6BBA-4222-5D6677498811}"/>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450EB287-3E83-ED3B-854B-3ECF601228E4}"/>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9">
              <a:extLst>
                <a:ext uri="{FF2B5EF4-FFF2-40B4-BE49-F238E27FC236}">
                  <a16:creationId xmlns:a16="http://schemas.microsoft.com/office/drawing/2014/main" id="{2B28EB8C-7A65-F768-5958-1838153F7803}"/>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113B53F4-FD90-3B80-0DF1-C477465D71E0}"/>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1">
              <a:extLst>
                <a:ext uri="{FF2B5EF4-FFF2-40B4-BE49-F238E27FC236}">
                  <a16:creationId xmlns:a16="http://schemas.microsoft.com/office/drawing/2014/main" id="{F14ED3F8-1F69-DE29-4CDA-2E3E4CAF3321}"/>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2">
              <a:extLst>
                <a:ext uri="{FF2B5EF4-FFF2-40B4-BE49-F238E27FC236}">
                  <a16:creationId xmlns:a16="http://schemas.microsoft.com/office/drawing/2014/main" id="{9FA6BB24-CB33-A193-9369-A3965F4DA29D}"/>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3">
              <a:extLst>
                <a:ext uri="{FF2B5EF4-FFF2-40B4-BE49-F238E27FC236}">
                  <a16:creationId xmlns:a16="http://schemas.microsoft.com/office/drawing/2014/main" id="{B4D39312-BFC4-DCFF-FADD-58EB6C3F7C86}"/>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4">
              <a:extLst>
                <a:ext uri="{FF2B5EF4-FFF2-40B4-BE49-F238E27FC236}">
                  <a16:creationId xmlns:a16="http://schemas.microsoft.com/office/drawing/2014/main" id="{B6F14C72-CCA3-BEF4-50E9-CFDD54B020A0}"/>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5">
              <a:extLst>
                <a:ext uri="{FF2B5EF4-FFF2-40B4-BE49-F238E27FC236}">
                  <a16:creationId xmlns:a16="http://schemas.microsoft.com/office/drawing/2014/main" id="{F9476C69-E574-5E29-088F-401D00F6E78E}"/>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CF9C814E-9646-CA7B-8FBA-F86BD1C5EB2F}"/>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7">
              <a:extLst>
                <a:ext uri="{FF2B5EF4-FFF2-40B4-BE49-F238E27FC236}">
                  <a16:creationId xmlns:a16="http://schemas.microsoft.com/office/drawing/2014/main" id="{31F1E26A-A2CA-9ECF-AD4C-C9E3856438DF}"/>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8">
              <a:extLst>
                <a:ext uri="{FF2B5EF4-FFF2-40B4-BE49-F238E27FC236}">
                  <a16:creationId xmlns:a16="http://schemas.microsoft.com/office/drawing/2014/main" id="{85EFAEB0-E7E1-AC6F-DEE7-10535FE0AAC2}"/>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9">
              <a:extLst>
                <a:ext uri="{FF2B5EF4-FFF2-40B4-BE49-F238E27FC236}">
                  <a16:creationId xmlns:a16="http://schemas.microsoft.com/office/drawing/2014/main" id="{C7C8E89F-CE45-E869-4AA1-CFCE601FDF1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
              <a:extLst>
                <a:ext uri="{FF2B5EF4-FFF2-40B4-BE49-F238E27FC236}">
                  <a16:creationId xmlns:a16="http://schemas.microsoft.com/office/drawing/2014/main" id="{DD31CB01-AD5D-453A-B32E-C357A1831C15}"/>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1">
              <a:extLst>
                <a:ext uri="{FF2B5EF4-FFF2-40B4-BE49-F238E27FC236}">
                  <a16:creationId xmlns:a16="http://schemas.microsoft.com/office/drawing/2014/main" id="{D3D4F046-4F2E-1449-7CB7-5CFCC7760F03}"/>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2">
              <a:extLst>
                <a:ext uri="{FF2B5EF4-FFF2-40B4-BE49-F238E27FC236}">
                  <a16:creationId xmlns:a16="http://schemas.microsoft.com/office/drawing/2014/main" id="{AAE86762-4913-29C5-4AB0-6A25D8E6FE05}"/>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3">
              <a:extLst>
                <a:ext uri="{FF2B5EF4-FFF2-40B4-BE49-F238E27FC236}">
                  <a16:creationId xmlns:a16="http://schemas.microsoft.com/office/drawing/2014/main" id="{4294F680-D6A3-1799-7BEA-AEE684CB6F1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4">
              <a:extLst>
                <a:ext uri="{FF2B5EF4-FFF2-40B4-BE49-F238E27FC236}">
                  <a16:creationId xmlns:a16="http://schemas.microsoft.com/office/drawing/2014/main" id="{2A61777E-0272-7674-66F7-D37695D6648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5">
              <a:extLst>
                <a:ext uri="{FF2B5EF4-FFF2-40B4-BE49-F238E27FC236}">
                  <a16:creationId xmlns:a16="http://schemas.microsoft.com/office/drawing/2014/main" id="{48F5FC8F-4CA2-DDF5-C31D-BBBDD611CF9D}"/>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6">
              <a:extLst>
                <a:ext uri="{FF2B5EF4-FFF2-40B4-BE49-F238E27FC236}">
                  <a16:creationId xmlns:a16="http://schemas.microsoft.com/office/drawing/2014/main" id="{6A0B9892-233C-1DEC-E3B5-4016614C2778}"/>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7">
              <a:extLst>
                <a:ext uri="{FF2B5EF4-FFF2-40B4-BE49-F238E27FC236}">
                  <a16:creationId xmlns:a16="http://schemas.microsoft.com/office/drawing/2014/main" id="{AEFCF90B-9260-584C-ABAE-D2DD60B5145F}"/>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8">
              <a:extLst>
                <a:ext uri="{FF2B5EF4-FFF2-40B4-BE49-F238E27FC236}">
                  <a16:creationId xmlns:a16="http://schemas.microsoft.com/office/drawing/2014/main" id="{D5F4881B-ADA1-DD5D-2A70-DE7A8AF57C02}"/>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9">
              <a:extLst>
                <a:ext uri="{FF2B5EF4-FFF2-40B4-BE49-F238E27FC236}">
                  <a16:creationId xmlns:a16="http://schemas.microsoft.com/office/drawing/2014/main" id="{F58D8CF8-80E9-1039-BA3D-598950CFFE50}"/>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0">
              <a:extLst>
                <a:ext uri="{FF2B5EF4-FFF2-40B4-BE49-F238E27FC236}">
                  <a16:creationId xmlns:a16="http://schemas.microsoft.com/office/drawing/2014/main" id="{E4B7F096-F1CE-5D91-9CEC-7710190ADFF1}"/>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1">
              <a:extLst>
                <a:ext uri="{FF2B5EF4-FFF2-40B4-BE49-F238E27FC236}">
                  <a16:creationId xmlns:a16="http://schemas.microsoft.com/office/drawing/2014/main" id="{0ACE54DA-5AD2-37A4-2930-347614FF4231}"/>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2">
              <a:extLst>
                <a:ext uri="{FF2B5EF4-FFF2-40B4-BE49-F238E27FC236}">
                  <a16:creationId xmlns:a16="http://schemas.microsoft.com/office/drawing/2014/main" id="{3A83E2CB-39E2-183B-ED14-638977C13673}"/>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3">
              <a:extLst>
                <a:ext uri="{FF2B5EF4-FFF2-40B4-BE49-F238E27FC236}">
                  <a16:creationId xmlns:a16="http://schemas.microsoft.com/office/drawing/2014/main" id="{6CB16A12-2BA7-FBCB-C6F8-7B0510FC3D07}"/>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4">
              <a:extLst>
                <a:ext uri="{FF2B5EF4-FFF2-40B4-BE49-F238E27FC236}">
                  <a16:creationId xmlns:a16="http://schemas.microsoft.com/office/drawing/2014/main" id="{7B9D4B89-73E0-0894-662E-2E3F8D74A35D}"/>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5">
              <a:extLst>
                <a:ext uri="{FF2B5EF4-FFF2-40B4-BE49-F238E27FC236}">
                  <a16:creationId xmlns:a16="http://schemas.microsoft.com/office/drawing/2014/main" id="{D1EBEBDC-C603-2718-428E-C37265384AFA}"/>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6">
              <a:extLst>
                <a:ext uri="{FF2B5EF4-FFF2-40B4-BE49-F238E27FC236}">
                  <a16:creationId xmlns:a16="http://schemas.microsoft.com/office/drawing/2014/main" id="{571DC3C0-0AEA-7819-0A2D-2B5E30A5106E}"/>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7">
              <a:extLst>
                <a:ext uri="{FF2B5EF4-FFF2-40B4-BE49-F238E27FC236}">
                  <a16:creationId xmlns:a16="http://schemas.microsoft.com/office/drawing/2014/main" id="{051FD6CA-9ACF-4C97-E811-ADDC1C9D8A06}"/>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8">
              <a:extLst>
                <a:ext uri="{FF2B5EF4-FFF2-40B4-BE49-F238E27FC236}">
                  <a16:creationId xmlns:a16="http://schemas.microsoft.com/office/drawing/2014/main" id="{B60A9390-1768-6C9D-D271-526ECD1287E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9">
              <a:extLst>
                <a:ext uri="{FF2B5EF4-FFF2-40B4-BE49-F238E27FC236}">
                  <a16:creationId xmlns:a16="http://schemas.microsoft.com/office/drawing/2014/main" id="{84D7D747-EC78-4045-A449-0D0CB66248F7}"/>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2756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Image-13">
    <p:spTree>
      <p:nvGrpSpPr>
        <p:cNvPr id="1" name=""/>
        <p:cNvGrpSpPr/>
        <p:nvPr/>
      </p:nvGrpSpPr>
      <p:grpSpPr>
        <a:xfrm>
          <a:off x="0" y="0"/>
          <a:ext cx="0" cy="0"/>
          <a:chOff x="0" y="0"/>
          <a:chExt cx="0" cy="0"/>
        </a:xfrm>
      </p:grpSpPr>
      <p:sp>
        <p:nvSpPr>
          <p:cNvPr id="65" name="Bildplatzhalter 64">
            <a:extLst>
              <a:ext uri="{FF2B5EF4-FFF2-40B4-BE49-F238E27FC236}">
                <a16:creationId xmlns:a16="http://schemas.microsoft.com/office/drawing/2014/main" id="{2D11EEBA-9F22-4B0B-976A-1EBB254BD2C9}"/>
              </a:ext>
            </a:extLst>
          </p:cNvPr>
          <p:cNvSpPr>
            <a:spLocks noGrp="1"/>
          </p:cNvSpPr>
          <p:nvPr>
            <p:ph type="pic" sz="quarter" idx="15" hasCustomPrompt="1"/>
          </p:nvPr>
        </p:nvSpPr>
        <p:spPr bwMode="gray">
          <a:xfrm>
            <a:off x="6415742" y="0"/>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r>
              <a:rPr lang="en-US"/>
              <a:t>Click icon to</a:t>
            </a:r>
            <a:br>
              <a:rPr lang="en-US"/>
            </a:br>
            <a:r>
              <a:rPr lang="en-US"/>
              <a:t>add image</a:t>
            </a:r>
          </a:p>
        </p:txBody>
      </p:sp>
      <p:sp>
        <p:nvSpPr>
          <p:cNvPr id="8" name="Subtitle 2"/>
          <p:cNvSpPr>
            <a:spLocks noGrp="1"/>
          </p:cNvSpPr>
          <p:nvPr>
            <p:ph type="subTitle" idx="13"/>
          </p:nvPr>
        </p:nvSpPr>
        <p:spPr bwMode="gray">
          <a:xfrm>
            <a:off x="981821" y="1138299"/>
            <a:ext cx="522213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5222129"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7" name="Bildplatzhalter 66">
            <a:extLst>
              <a:ext uri="{FF2B5EF4-FFF2-40B4-BE49-F238E27FC236}">
                <a16:creationId xmlns:a16="http://schemas.microsoft.com/office/drawing/2014/main" id="{0DA0F498-71AB-4D26-8AD0-B54032AD662C}"/>
              </a:ext>
            </a:extLst>
          </p:cNvPr>
          <p:cNvSpPr>
            <a:spLocks noGrp="1"/>
          </p:cNvSpPr>
          <p:nvPr>
            <p:ph type="pic" sz="quarter" idx="16" hasCustomPrompt="1"/>
          </p:nvPr>
        </p:nvSpPr>
        <p:spPr bwMode="gray">
          <a:xfrm>
            <a:off x="8445521" y="1950136"/>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4" name="Title 1">
            <a:extLst>
              <a:ext uri="{FF2B5EF4-FFF2-40B4-BE49-F238E27FC236}">
                <a16:creationId xmlns:a16="http://schemas.microsoft.com/office/drawing/2014/main" id="{CAE5F6FA-7166-5957-A1AB-06C532A7A414}"/>
              </a:ext>
            </a:extLst>
          </p:cNvPr>
          <p:cNvSpPr>
            <a:spLocks noGrp="1" noChangeAspect="1"/>
          </p:cNvSpPr>
          <p:nvPr>
            <p:ph type="title"/>
          </p:nvPr>
        </p:nvSpPr>
        <p:spPr bwMode="gray">
          <a:xfrm>
            <a:off x="981821" y="132067"/>
            <a:ext cx="5222129"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0C50114B-B78B-BA45-DEA7-A6BAC5646E94}"/>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44070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Image-16">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6" name="Bildplatzhalter 65">
            <a:extLst>
              <a:ext uri="{FF2B5EF4-FFF2-40B4-BE49-F238E27FC236}">
                <a16:creationId xmlns:a16="http://schemas.microsoft.com/office/drawing/2014/main" id="{CD0A2240-C392-4BBF-9C07-DB30009BDF26}"/>
              </a:ext>
            </a:extLst>
          </p:cNvPr>
          <p:cNvSpPr>
            <a:spLocks noGrp="1"/>
          </p:cNvSpPr>
          <p:nvPr>
            <p:ph type="pic" sz="quarter" idx="15" hasCustomPrompt="1"/>
          </p:nvPr>
        </p:nvSpPr>
        <p:spPr bwMode="gray">
          <a:xfrm>
            <a:off x="984205" y="0"/>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r>
              <a:rPr lang="de-DE"/>
              <a:t>Click icon to</a:t>
            </a:r>
            <a:br>
              <a:rPr lang="de-DE"/>
            </a:br>
            <a:r>
              <a:rPr lang="de-DE"/>
              <a:t>add image</a:t>
            </a:r>
          </a:p>
        </p:txBody>
      </p:sp>
      <p:sp>
        <p:nvSpPr>
          <p:cNvPr id="67" name="Bildplatzhalter 66">
            <a:extLst>
              <a:ext uri="{FF2B5EF4-FFF2-40B4-BE49-F238E27FC236}">
                <a16:creationId xmlns:a16="http://schemas.microsoft.com/office/drawing/2014/main" id="{D4979BCF-2924-4858-8E5C-8854D4AF365B}"/>
              </a:ext>
            </a:extLst>
          </p:cNvPr>
          <p:cNvSpPr>
            <a:spLocks noGrp="1"/>
          </p:cNvSpPr>
          <p:nvPr>
            <p:ph type="pic" sz="quarter" idx="16" hasCustomPrompt="1"/>
          </p:nvPr>
        </p:nvSpPr>
        <p:spPr bwMode="gray">
          <a:xfrm>
            <a:off x="3012680" y="1959849"/>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r>
              <a:rPr lang="de-DE"/>
              <a:t>Click icon to</a:t>
            </a:r>
            <a:br>
              <a:rPr lang="de-DE"/>
            </a:br>
            <a:r>
              <a:rPr lang="de-DE"/>
              <a:t>add image</a:t>
            </a:r>
          </a:p>
        </p:txBody>
      </p:sp>
      <p:sp>
        <p:nvSpPr>
          <p:cNvPr id="7" name="Subtitle 2">
            <a:extLst>
              <a:ext uri="{FF2B5EF4-FFF2-40B4-BE49-F238E27FC236}">
                <a16:creationId xmlns:a16="http://schemas.microsoft.com/office/drawing/2014/main" id="{3A1BCCD4-E3E5-E84B-C4EC-A3768537E6B5}"/>
              </a:ext>
            </a:extLst>
          </p:cNvPr>
          <p:cNvSpPr>
            <a:spLocks noGrp="1"/>
          </p:cNvSpPr>
          <p:nvPr>
            <p:ph type="subTitle" idx="13"/>
          </p:nvPr>
        </p:nvSpPr>
        <p:spPr bwMode="gray">
          <a:xfrm>
            <a:off x="6562724" y="1633216"/>
            <a:ext cx="522129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8" name="Inhaltsplatzhalter 6">
            <a:extLst>
              <a:ext uri="{FF2B5EF4-FFF2-40B4-BE49-F238E27FC236}">
                <a16:creationId xmlns:a16="http://schemas.microsoft.com/office/drawing/2014/main" id="{BED3F77E-F4A8-3432-F454-F8DB9DBF4FC8}"/>
              </a:ext>
            </a:extLst>
          </p:cNvPr>
          <p:cNvSpPr>
            <a:spLocks noGrp="1"/>
          </p:cNvSpPr>
          <p:nvPr>
            <p:ph sz="quarter" idx="14"/>
          </p:nvPr>
        </p:nvSpPr>
        <p:spPr>
          <a:xfrm>
            <a:off x="6562726" y="2227669"/>
            <a:ext cx="5221288" cy="42570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3F3B313F-3EC3-4BBB-8060-A7B7B601291A}"/>
              </a:ext>
            </a:extLst>
          </p:cNvPr>
          <p:cNvSpPr>
            <a:spLocks noGrp="1"/>
          </p:cNvSpPr>
          <p:nvPr>
            <p:ph type="title"/>
          </p:nvPr>
        </p:nvSpPr>
        <p:spPr bwMode="gray">
          <a:xfrm>
            <a:off x="6558989" y="504806"/>
            <a:ext cx="5221291" cy="1036049"/>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C0FF6489-9E94-3475-8C2E-5C1EE3DEA956}"/>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418149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color)">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9"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3" name="Title 1">
            <a:extLst>
              <a:ext uri="{FF2B5EF4-FFF2-40B4-BE49-F238E27FC236}">
                <a16:creationId xmlns:a16="http://schemas.microsoft.com/office/drawing/2014/main" id="{3EDA4978-1698-4FB2-D0F5-033EB2166892}"/>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75E7729F-1BA3-C16C-A6DD-CC23E2B9E073}"/>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130696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bwMode="gray">
          <a:xfrm>
            <a:off x="980282" y="1052513"/>
            <a:ext cx="10800000" cy="5432237"/>
          </a:xfrm>
        </p:spPr>
        <p:txBody>
          <a:bodyPr bIns="0" anchor="ctr"/>
          <a:lstStyle>
            <a:lvl1pPr marL="0" indent="0" algn="l">
              <a:buNone/>
              <a:defRPr sz="6600">
                <a:solidFill>
                  <a:schemeClr val="tx2"/>
                </a:solidFill>
              </a:defRPr>
            </a:lvl1pPr>
            <a:lvl2pPr marL="0" indent="0" algn="l">
              <a:buNone/>
              <a:defRPr sz="6600">
                <a:solidFill>
                  <a:schemeClr val="tx2"/>
                </a:solidFill>
              </a:defRPr>
            </a:lvl2pPr>
            <a:lvl3pPr marL="0" indent="0" algn="l">
              <a:buNone/>
              <a:defRPr sz="6600">
                <a:solidFill>
                  <a:schemeClr val="tx2"/>
                </a:solidFill>
              </a:defRPr>
            </a:lvl3pPr>
            <a:lvl4pPr marL="0" indent="0" algn="l">
              <a:buNone/>
              <a:defRPr sz="6600">
                <a:solidFill>
                  <a:schemeClr val="tx2"/>
                </a:solidFill>
              </a:defRPr>
            </a:lvl4pPr>
            <a:lvl5pPr marL="0" indent="0" algn="l">
              <a:buNone/>
              <a:defRPr sz="6600">
                <a:solidFill>
                  <a:schemeClr val="tx2"/>
                </a:solidFill>
              </a:defRPr>
            </a:lvl5pPr>
            <a:lvl6pPr marL="0" indent="0" algn="l">
              <a:buNone/>
              <a:defRPr sz="6600">
                <a:solidFill>
                  <a:schemeClr val="tx2"/>
                </a:solidFill>
              </a:defRPr>
            </a:lvl6pPr>
            <a:lvl7pPr marL="0" indent="0" algn="l">
              <a:buNone/>
              <a:defRPr sz="6600">
                <a:solidFill>
                  <a:schemeClr val="tx2"/>
                </a:solidFill>
              </a:defRPr>
            </a:lvl7pPr>
            <a:lvl8pPr marL="0" indent="0" algn="l">
              <a:buNone/>
              <a:defRPr sz="6600">
                <a:solidFill>
                  <a:schemeClr val="tx2"/>
                </a:solidFill>
              </a:defRPr>
            </a:lvl8pPr>
            <a:lvl9pPr marL="0" indent="0" algn="l">
              <a:buNone/>
              <a:defRPr sz="6600">
                <a:solidFill>
                  <a:schemeClr val="tx2"/>
                </a:solidFill>
              </a:defRPr>
            </a:lvl9pPr>
          </a:lstStyle>
          <a:p>
            <a:pPr lvl="0"/>
            <a:r>
              <a:rPr lang="en-US"/>
              <a:t>Click to add your quote here</a:t>
            </a:r>
          </a:p>
        </p:txBody>
      </p:sp>
      <p:sp>
        <p:nvSpPr>
          <p:cNvPr id="4" name="Footer Placeholder 3"/>
          <p:cNvSpPr>
            <a:spLocks noGrp="1"/>
          </p:cNvSpPr>
          <p:nvPr>
            <p:ph type="ftr" sz="quarter" idx="11"/>
          </p:nvPr>
        </p:nvSpPr>
        <p:spPr bwMode="gray"/>
        <p:txBody>
          <a:body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p>
            <a:fld id="{EEAD9179-7A6B-4268-BEB2-F3B8EB06115B}" type="slidenum">
              <a:rPr lang="en-US"/>
              <a:pPr/>
              <a:t>‹Nr.›</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8"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 name="Title 1">
            <a:extLst>
              <a:ext uri="{FF2B5EF4-FFF2-40B4-BE49-F238E27FC236}">
                <a16:creationId xmlns:a16="http://schemas.microsoft.com/office/drawing/2014/main" id="{E436EAE9-E0F3-5AD1-121A-F969A1974CAF}"/>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60E164E1-A43C-54CE-DB18-1DE5321F3B57}"/>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5081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 Quote">
    <p:bg>
      <p:bgPr>
        <a:solidFill>
          <a:schemeClr val="accent2"/>
        </a:solidFill>
        <a:effectLst/>
      </p:bgPr>
    </p:bg>
    <p:spTree>
      <p:nvGrpSpPr>
        <p:cNvPr id="1" name=""/>
        <p:cNvGrpSpPr/>
        <p:nvPr/>
      </p:nvGrpSpPr>
      <p:grpSpPr>
        <a:xfrm>
          <a:off x="0" y="0"/>
          <a:ext cx="0" cy="0"/>
          <a:chOff x="0" y="0"/>
          <a:chExt cx="0" cy="0"/>
        </a:xfrm>
      </p:grpSpPr>
      <p:sp>
        <p:nvSpPr>
          <p:cNvPr id="62" name="Bildplatzhalter 61">
            <a:extLst>
              <a:ext uri="{FF2B5EF4-FFF2-40B4-BE49-F238E27FC236}">
                <a16:creationId xmlns:a16="http://schemas.microsoft.com/office/drawing/2014/main" id="{BD3C61A9-65E7-428B-80D3-5473EA42FD0C}"/>
              </a:ext>
            </a:extLst>
          </p:cNvPr>
          <p:cNvSpPr>
            <a:spLocks noGrp="1"/>
          </p:cNvSpPr>
          <p:nvPr>
            <p:ph type="pic" sz="quarter" idx="16"/>
          </p:nvPr>
        </p:nvSpPr>
        <p:spPr bwMode="gray">
          <a:xfrm>
            <a:off x="0" y="0"/>
            <a:ext cx="12190413" cy="6858000"/>
          </a:xfrm>
          <a:custGeom>
            <a:avLst/>
            <a:gdLst>
              <a:gd name="connsiteX0" fmla="*/ 950687 w 12190413"/>
              <a:gd name="connsiteY0" fmla="*/ 0 h 6858000"/>
              <a:gd name="connsiteX1" fmla="*/ 12190413 w 12190413"/>
              <a:gd name="connsiteY1" fmla="*/ 0 h 6858000"/>
              <a:gd name="connsiteX2" fmla="*/ 12190413 w 12190413"/>
              <a:gd name="connsiteY2" fmla="*/ 1811626 h 6858000"/>
              <a:gd name="connsiteX3" fmla="*/ 11239726 w 12190413"/>
              <a:gd name="connsiteY3" fmla="*/ 6858000 h 6858000"/>
              <a:gd name="connsiteX4" fmla="*/ 0 w 12190413"/>
              <a:gd name="connsiteY4" fmla="*/ 6858000 h 6858000"/>
              <a:gd name="connsiteX5" fmla="*/ 0 w 12190413"/>
              <a:gd name="connsiteY5" fmla="*/ 5046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0413" h="6858000">
                <a:moveTo>
                  <a:pt x="950687" y="0"/>
                </a:moveTo>
                <a:lnTo>
                  <a:pt x="12190413" y="0"/>
                </a:lnTo>
                <a:lnTo>
                  <a:pt x="12190413" y="1811626"/>
                </a:lnTo>
                <a:lnTo>
                  <a:pt x="11239726" y="6858000"/>
                </a:lnTo>
                <a:lnTo>
                  <a:pt x="0" y="6858000"/>
                </a:lnTo>
                <a:lnTo>
                  <a:pt x="0" y="5046373"/>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sp>
        <p:nvSpPr>
          <p:cNvPr id="9" name="Freihandform: Form 19">
            <a:extLst>
              <a:ext uri="{FF2B5EF4-FFF2-40B4-BE49-F238E27FC236}">
                <a16:creationId xmlns:a16="http://schemas.microsoft.com/office/drawing/2014/main" id="{C39C30FB-6CD5-4CE4-8218-A25B9259F9C0}"/>
              </a:ext>
            </a:extLst>
          </p:cNvPr>
          <p:cNvSpPr/>
          <p:nvPr userDrawn="1"/>
        </p:nvSpPr>
        <p:spPr bwMode="gray">
          <a:xfrm>
            <a:off x="11227642" y="1741887"/>
            <a:ext cx="963825" cy="5116113"/>
          </a:xfrm>
          <a:custGeom>
            <a:avLst/>
            <a:gdLst>
              <a:gd name="connsiteX0" fmla="*/ 963825 w 963825"/>
              <a:gd name="connsiteY0" fmla="*/ 0 h 5116113"/>
              <a:gd name="connsiteX1" fmla="*/ 963825 w 963825"/>
              <a:gd name="connsiteY1" fmla="*/ 5116113 h 5116113"/>
              <a:gd name="connsiteX2" fmla="*/ 0 w 963825"/>
              <a:gd name="connsiteY2" fmla="*/ 5116113 h 5116113"/>
            </a:gdLst>
            <a:ahLst/>
            <a:cxnLst>
              <a:cxn ang="0">
                <a:pos x="connsiteX0" y="connsiteY0"/>
              </a:cxn>
              <a:cxn ang="0">
                <a:pos x="connsiteX1" y="connsiteY1"/>
              </a:cxn>
              <a:cxn ang="0">
                <a:pos x="connsiteX2" y="connsiteY2"/>
              </a:cxn>
            </a:cxnLst>
            <a:rect l="l" t="t" r="r" b="b"/>
            <a:pathLst>
              <a:path w="963825" h="5116113">
                <a:moveTo>
                  <a:pt x="963825" y="0"/>
                </a:moveTo>
                <a:lnTo>
                  <a:pt x="963825" y="5116113"/>
                </a:lnTo>
                <a:lnTo>
                  <a:pt x="0" y="5116113"/>
                </a:lnTo>
                <a:close/>
              </a:path>
            </a:pathLst>
          </a:custGeom>
          <a:solidFill>
            <a:srgbClr val="FF31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FFFF"/>
              </a:solidFill>
              <a:latin typeface="Arial" panose="020B0604020202020204" pitchFamily="34" charset="0"/>
            </a:endParaRPr>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14" name="Freihandform: Form 13">
            <a:extLst>
              <a:ext uri="{FF2B5EF4-FFF2-40B4-BE49-F238E27FC236}">
                <a16:creationId xmlns:a16="http://schemas.microsoft.com/office/drawing/2014/main" id="{2288459F-DCB6-4C0D-A41A-C175E89BC2B3}"/>
              </a:ext>
            </a:extLst>
          </p:cNvPr>
          <p:cNvSpPr/>
          <p:nvPr userDrawn="1"/>
        </p:nvSpPr>
        <p:spPr bwMode="gray">
          <a:xfrm rot="10800000">
            <a:off x="-1" y="0"/>
            <a:ext cx="950685" cy="5034591"/>
          </a:xfrm>
          <a:custGeom>
            <a:avLst/>
            <a:gdLst>
              <a:gd name="connsiteX0" fmla="*/ 948467 w 950685"/>
              <a:gd name="connsiteY0" fmla="*/ 0 h 5034591"/>
              <a:gd name="connsiteX1" fmla="*/ 950685 w 950685"/>
              <a:gd name="connsiteY1" fmla="*/ 0 h 5034591"/>
              <a:gd name="connsiteX2" fmla="*/ 950685 w 950685"/>
              <a:gd name="connsiteY2" fmla="*/ 5034591 h 5034591"/>
              <a:gd name="connsiteX3" fmla="*/ 0 w 950685"/>
              <a:gd name="connsiteY3" fmla="*/ 5034591 h 5034591"/>
              <a:gd name="connsiteX4" fmla="*/ 2 w 950685"/>
              <a:gd name="connsiteY4" fmla="*/ 5034579 h 5034591"/>
              <a:gd name="connsiteX5" fmla="*/ 825148 w 950685"/>
              <a:gd name="connsiteY5" fmla="*/ 654597 h 50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685" h="5034591">
                <a:moveTo>
                  <a:pt x="948467" y="0"/>
                </a:moveTo>
                <a:lnTo>
                  <a:pt x="950685" y="0"/>
                </a:lnTo>
                <a:lnTo>
                  <a:pt x="950685" y="5034591"/>
                </a:lnTo>
                <a:lnTo>
                  <a:pt x="0" y="5034591"/>
                </a:lnTo>
                <a:lnTo>
                  <a:pt x="2" y="5034579"/>
                </a:lnTo>
                <a:lnTo>
                  <a:pt x="825148" y="654597"/>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16" name="Title 1">
            <a:extLst>
              <a:ext uri="{FF2B5EF4-FFF2-40B4-BE49-F238E27FC236}">
                <a16:creationId xmlns:a16="http://schemas.microsoft.com/office/drawing/2014/main" id="{0183CB87-0ABF-470D-A74F-294E38DDF215}"/>
              </a:ext>
            </a:extLst>
          </p:cNvPr>
          <p:cNvSpPr>
            <a:spLocks noGrp="1"/>
          </p:cNvSpPr>
          <p:nvPr>
            <p:ph type="ctrTitle"/>
          </p:nvPr>
        </p:nvSpPr>
        <p:spPr bwMode="black">
          <a:xfrm>
            <a:off x="2029501" y="2497723"/>
            <a:ext cx="3884447" cy="1855196"/>
          </a:xfrm>
        </p:spPr>
        <p:txBody>
          <a:bodyPr anchor="ctr"/>
          <a:lstStyle>
            <a:lvl1pPr>
              <a:lnSpc>
                <a:spcPct val="85000"/>
              </a:lnSpc>
              <a:defRPr sz="3000" b="0" i="0">
                <a:solidFill>
                  <a:schemeClr val="bg1"/>
                </a:solidFill>
              </a:defRPr>
            </a:lvl1pPr>
          </a:lstStyle>
          <a:p>
            <a:r>
              <a:rPr lang="de-DE"/>
              <a:t>Mastertitelformat bearbeiten</a:t>
            </a:r>
            <a:endParaRPr lang="en-US"/>
          </a:p>
        </p:txBody>
      </p:sp>
      <p:sp>
        <p:nvSpPr>
          <p:cNvPr id="26" name="Subtitle 2">
            <a:extLst>
              <a:ext uri="{FF2B5EF4-FFF2-40B4-BE49-F238E27FC236}">
                <a16:creationId xmlns:a16="http://schemas.microsoft.com/office/drawing/2014/main" id="{2BC5DF11-21D7-46DE-B763-D132C3C7A108}"/>
              </a:ext>
            </a:extLst>
          </p:cNvPr>
          <p:cNvSpPr>
            <a:spLocks noGrp="1"/>
          </p:cNvSpPr>
          <p:nvPr>
            <p:ph type="subTitle" idx="13"/>
          </p:nvPr>
        </p:nvSpPr>
        <p:spPr bwMode="gray">
          <a:xfrm>
            <a:off x="2029501" y="5351383"/>
            <a:ext cx="3891240" cy="252000"/>
          </a:xfrm>
        </p:spPr>
        <p:txBody>
          <a:bodyPr anchor="t"/>
          <a:lstStyle>
            <a:lvl1pPr marL="0" indent="0" algn="l">
              <a:spcBef>
                <a:spcPts val="300"/>
              </a:spcBef>
              <a:spcAft>
                <a:spcPts val="0"/>
              </a:spcAft>
              <a:buNone/>
              <a:defRPr sz="1600" b="1">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pic>
        <p:nvPicPr>
          <p:cNvPr id="27" name="Picture 2">
            <a:extLst>
              <a:ext uri="{FF2B5EF4-FFF2-40B4-BE49-F238E27FC236}">
                <a16:creationId xmlns:a16="http://schemas.microsoft.com/office/drawing/2014/main" id="{7072CCE5-DB8C-4AD8-AA77-C9DCB6CF20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64" name="Textplatzhalter 63">
            <a:extLst>
              <a:ext uri="{FF2B5EF4-FFF2-40B4-BE49-F238E27FC236}">
                <a16:creationId xmlns:a16="http://schemas.microsoft.com/office/drawing/2014/main" id="{587D0717-70BE-407C-904E-29C3B8AE005B}"/>
              </a:ext>
            </a:extLst>
          </p:cNvPr>
          <p:cNvSpPr>
            <a:spLocks noGrp="1"/>
          </p:cNvSpPr>
          <p:nvPr>
            <p:ph type="body" sz="quarter" idx="17"/>
          </p:nvPr>
        </p:nvSpPr>
        <p:spPr>
          <a:xfrm>
            <a:off x="2143760" y="4217027"/>
            <a:ext cx="3770188" cy="936631"/>
          </a:xfrm>
        </p:spPr>
        <p:txBody>
          <a:bodyPr/>
          <a:lstStyle>
            <a:lvl1pPr algn="r">
              <a:lnSpc>
                <a:spcPct val="85000"/>
              </a:lnSpc>
              <a:spcBef>
                <a:spcPts val="0"/>
              </a:spcBef>
              <a:spcAft>
                <a:spcPts val="0"/>
              </a:spcAft>
              <a:defRPr sz="4000" b="1">
                <a:solidFill>
                  <a:schemeClr val="accent2">
                    <a:alpha val="50000"/>
                  </a:schemeClr>
                </a:solidFill>
              </a:defRPr>
            </a:lvl1pPr>
            <a:lvl2pPr marL="0" indent="0">
              <a:buNone/>
              <a:defRPr/>
            </a:lvl2pPr>
          </a:lstStyle>
          <a:p>
            <a:pPr lvl="0"/>
            <a:r>
              <a:rPr lang="de-DE"/>
              <a:t>Mastertextformat bearbeiten</a:t>
            </a:r>
          </a:p>
        </p:txBody>
      </p:sp>
    </p:spTree>
    <p:extLst>
      <p:ext uri="{BB962C8B-B14F-4D97-AF65-F5344CB8AC3E}">
        <p14:creationId xmlns:p14="http://schemas.microsoft.com/office/powerpoint/2010/main" val="8602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6" name="Picture Placeholder 14"/>
          <p:cNvSpPr>
            <a:spLocks noGrp="1"/>
          </p:cNvSpPr>
          <p:nvPr>
            <p:ph type="pic" sz="quarter" idx="16"/>
          </p:nvPr>
        </p:nvSpPr>
        <p:spPr bwMode="gray">
          <a:xfrm>
            <a:off x="0" y="0"/>
            <a:ext cx="12190413" cy="6858000"/>
          </a:xfrm>
        </p:spPr>
        <p:txBody>
          <a:bodyPr tIns="540000" anchor="ctr"/>
          <a:lstStyle>
            <a:lvl1pPr algn="ctr">
              <a:defRPr/>
            </a:lvl1pPr>
          </a:lstStyle>
          <a:p>
            <a:r>
              <a:rPr lang="de-DE"/>
              <a:t>Bild durch Klicken auf Symbol hinzufügen</a:t>
            </a:r>
            <a:endParaRPr lang="en-US"/>
          </a:p>
        </p:txBody>
      </p:sp>
    </p:spTree>
    <p:extLst>
      <p:ext uri="{BB962C8B-B14F-4D97-AF65-F5344CB8AC3E}">
        <p14:creationId xmlns:p14="http://schemas.microsoft.com/office/powerpoint/2010/main" val="19375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inal Slide-01">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7AB9EC87-5744-4CE7-B7B4-AC9B985FFCD4}"/>
              </a:ext>
            </a:extLst>
          </p:cNvPr>
          <p:cNvSpPr/>
          <p:nvPr userDrawn="1"/>
        </p:nvSpPr>
        <p:spPr bwMode="gray">
          <a:xfrm>
            <a:off x="12700" y="0"/>
            <a:ext cx="12177714" cy="6858001"/>
          </a:xfrm>
          <a:prstGeom prst="rect">
            <a:avLst/>
          </a:prstGeom>
          <a:gradFill flip="none" rotWithShape="1">
            <a:gsLst>
              <a:gs pos="33000">
                <a:srgbClr val="545BA3"/>
              </a:gs>
              <a:gs pos="90000">
                <a:srgbClr val="0091E0"/>
              </a:gs>
              <a:gs pos="0">
                <a:srgbClr val="9A3778"/>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14" name="Picture 14" descr="A blue and black gradient&#10;&#10;Description automatically generated">
            <a:extLst>
              <a:ext uri="{FF2B5EF4-FFF2-40B4-BE49-F238E27FC236}">
                <a16:creationId xmlns:a16="http://schemas.microsoft.com/office/drawing/2014/main" id="{52A3C0D2-F175-4E3B-BCB8-0C70805CD73D}"/>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48" t="2095" r="3711" b="2095"/>
          <a:stretch/>
        </p:blipFill>
        <p:spPr>
          <a:xfrm>
            <a:off x="-1496060" y="1"/>
            <a:ext cx="5582919" cy="6857999"/>
          </a:xfrm>
          <a:prstGeom prst="parallelogram">
            <a:avLst>
              <a:gd name="adj" fmla="val 24454"/>
            </a:avLst>
          </a:prstGeom>
        </p:spPr>
      </p:pic>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98" name="Freihandform: Form 97">
            <a:extLst>
              <a:ext uri="{FF2B5EF4-FFF2-40B4-BE49-F238E27FC236}">
                <a16:creationId xmlns:a16="http://schemas.microsoft.com/office/drawing/2014/main" id="{6311E265-28CC-41AD-A768-DC0CFB536DC8}"/>
              </a:ext>
            </a:extLst>
          </p:cNvPr>
          <p:cNvSpPr/>
          <p:nvPr userDrawn="1"/>
        </p:nvSpPr>
        <p:spPr bwMode="gray">
          <a:xfrm>
            <a:off x="10629233" y="0"/>
            <a:ext cx="1561181" cy="6858001"/>
          </a:xfrm>
          <a:custGeom>
            <a:avLst/>
            <a:gdLst>
              <a:gd name="connsiteX0" fmla="*/ 1291980 w 1561181"/>
              <a:gd name="connsiteY0" fmla="*/ 0 h 6858001"/>
              <a:gd name="connsiteX1" fmla="*/ 1561181 w 1561181"/>
              <a:gd name="connsiteY1" fmla="*/ 0 h 6858001"/>
              <a:gd name="connsiteX2" fmla="*/ 1561181 w 1561181"/>
              <a:gd name="connsiteY2" fmla="*/ 6858001 h 6858001"/>
              <a:gd name="connsiteX3" fmla="*/ 0 w 1561181"/>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561181" h="6858001">
                <a:moveTo>
                  <a:pt x="1291980" y="0"/>
                </a:moveTo>
                <a:lnTo>
                  <a:pt x="1561181" y="0"/>
                </a:lnTo>
                <a:lnTo>
                  <a:pt x="1561181" y="6858001"/>
                </a:lnTo>
                <a:lnTo>
                  <a:pt x="0" y="6858001"/>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pic>
        <p:nvPicPr>
          <p:cNvPr id="3" name="Grafik 2">
            <a:extLst>
              <a:ext uri="{FF2B5EF4-FFF2-40B4-BE49-F238E27FC236}">
                <a16:creationId xmlns:a16="http://schemas.microsoft.com/office/drawing/2014/main" id="{D67A9FE6-D880-6DBF-8406-9E4788C028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2" name="Title 1">
            <a:extLst>
              <a:ext uri="{FF2B5EF4-FFF2-40B4-BE49-F238E27FC236}">
                <a16:creationId xmlns:a16="http://schemas.microsoft.com/office/drawing/2014/main" id="{2F3A543F-80DD-AAE8-5C04-99921AEAA4B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C02E025F-9CE4-577C-F5DE-BB1540CCE87B}"/>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228116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color)">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gray">
          <a:xfrm>
            <a:off x="981821" y="181938"/>
            <a:ext cx="10798460" cy="864000"/>
          </a:xfrm>
        </p:spPr>
        <p:txBody>
          <a:bodyPr/>
          <a:lstStyle/>
          <a:p>
            <a:r>
              <a:rPr lang="de-DE"/>
              <a:t>Titelmasterformat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‹Nr.›</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Debt Investor Information /// Status: Q2 2025</a:t>
            </a:r>
          </a:p>
        </p:txBody>
      </p:sp>
    </p:spTree>
    <p:extLst>
      <p:ext uri="{BB962C8B-B14F-4D97-AF65-F5344CB8AC3E}">
        <p14:creationId xmlns:p14="http://schemas.microsoft.com/office/powerpoint/2010/main" val="14249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inal Slide-02">
    <p:spTree>
      <p:nvGrpSpPr>
        <p:cNvPr id="1" name=""/>
        <p:cNvGrpSpPr/>
        <p:nvPr/>
      </p:nvGrpSpPr>
      <p:grpSpPr>
        <a:xfrm>
          <a:off x="0" y="0"/>
          <a:ext cx="0" cy="0"/>
          <a:chOff x="0" y="0"/>
          <a:chExt cx="0" cy="0"/>
        </a:xfrm>
      </p:grpSpPr>
      <p:sp>
        <p:nvSpPr>
          <p:cNvPr id="93" name="Rechteck 92">
            <a:extLst>
              <a:ext uri="{FF2B5EF4-FFF2-40B4-BE49-F238E27FC236}">
                <a16:creationId xmlns:a16="http://schemas.microsoft.com/office/drawing/2014/main" id="{A81E6FCD-A803-4A71-B5F0-B0130ECB9CBE}"/>
              </a:ext>
            </a:extLst>
          </p:cNvPr>
          <p:cNvSpPr/>
          <p:nvPr userDrawn="1"/>
        </p:nvSpPr>
        <p:spPr bwMode="gray">
          <a:xfrm flipH="1" flipV="1">
            <a:off x="-2" y="-7"/>
            <a:ext cx="12190411" cy="6858002"/>
          </a:xfrm>
          <a:prstGeom prst="rect">
            <a:avLst/>
          </a:prstGeom>
          <a:gradFill>
            <a:gsLst>
              <a:gs pos="37000">
                <a:srgbClr val="229198"/>
              </a:gs>
              <a:gs pos="89000">
                <a:srgbClr val="6EC246"/>
              </a:gs>
              <a:gs pos="22000">
                <a:srgbClr val="007BBF"/>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98" name="Freihandform: Form 97">
            <a:extLst>
              <a:ext uri="{FF2B5EF4-FFF2-40B4-BE49-F238E27FC236}">
                <a16:creationId xmlns:a16="http://schemas.microsoft.com/office/drawing/2014/main" id="{6311E265-28CC-41AD-A768-DC0CFB536DC8}"/>
              </a:ext>
            </a:extLst>
          </p:cNvPr>
          <p:cNvSpPr/>
          <p:nvPr userDrawn="1"/>
        </p:nvSpPr>
        <p:spPr bwMode="gray">
          <a:xfrm>
            <a:off x="10629233" y="0"/>
            <a:ext cx="1561181" cy="6858001"/>
          </a:xfrm>
          <a:custGeom>
            <a:avLst/>
            <a:gdLst>
              <a:gd name="connsiteX0" fmla="*/ 1291980 w 1561181"/>
              <a:gd name="connsiteY0" fmla="*/ 0 h 6858001"/>
              <a:gd name="connsiteX1" fmla="*/ 1561181 w 1561181"/>
              <a:gd name="connsiteY1" fmla="*/ 0 h 6858001"/>
              <a:gd name="connsiteX2" fmla="*/ 1561181 w 1561181"/>
              <a:gd name="connsiteY2" fmla="*/ 6858001 h 6858001"/>
              <a:gd name="connsiteX3" fmla="*/ 0 w 1561181"/>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561181" h="6858001">
                <a:moveTo>
                  <a:pt x="1291980" y="0"/>
                </a:moveTo>
                <a:lnTo>
                  <a:pt x="1561181" y="0"/>
                </a:lnTo>
                <a:lnTo>
                  <a:pt x="1561181" y="6858001"/>
                </a:lnTo>
                <a:lnTo>
                  <a:pt x="0" y="6858001"/>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3" name="Title 1">
            <a:extLst>
              <a:ext uri="{FF2B5EF4-FFF2-40B4-BE49-F238E27FC236}">
                <a16:creationId xmlns:a16="http://schemas.microsoft.com/office/drawing/2014/main" id="{385E6D4E-6B9F-A418-8578-7A32C2E212E7}"/>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5D267CFD-587F-A176-9E96-9980EA54C13B}"/>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pic>
        <p:nvPicPr>
          <p:cNvPr id="9" name="Picture 12" descr="A green and black gradient&#10;&#10;Description automatically generated">
            <a:extLst>
              <a:ext uri="{FF2B5EF4-FFF2-40B4-BE49-F238E27FC236}">
                <a16:creationId xmlns:a16="http://schemas.microsoft.com/office/drawing/2014/main" id="{4EAD4BA8-B34E-B7A8-D354-3B042C3F4B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grpSp>
        <p:nvGrpSpPr>
          <p:cNvPr id="10" name="Graphic 5">
            <a:extLst>
              <a:ext uri="{FF2B5EF4-FFF2-40B4-BE49-F238E27FC236}">
                <a16:creationId xmlns:a16="http://schemas.microsoft.com/office/drawing/2014/main" id="{FEB853ED-CC56-6E8F-9AB2-E8B0C6345733}"/>
              </a:ext>
            </a:extLst>
          </p:cNvPr>
          <p:cNvGrpSpPr/>
          <p:nvPr userDrawn="1"/>
        </p:nvGrpSpPr>
        <p:grpSpPr>
          <a:xfrm>
            <a:off x="757872" y="2481643"/>
            <a:ext cx="1711578" cy="1711578"/>
            <a:chOff x="4834985" y="2481643"/>
            <a:chExt cx="1711578" cy="1711578"/>
          </a:xfrm>
        </p:grpSpPr>
        <p:grpSp>
          <p:nvGrpSpPr>
            <p:cNvPr id="11" name="Graphic 5">
              <a:extLst>
                <a:ext uri="{FF2B5EF4-FFF2-40B4-BE49-F238E27FC236}">
                  <a16:creationId xmlns:a16="http://schemas.microsoft.com/office/drawing/2014/main" id="{39D95948-3F5F-2FB0-0426-261A87792201}"/>
                </a:ext>
              </a:extLst>
            </p:cNvPr>
            <p:cNvGrpSpPr/>
            <p:nvPr/>
          </p:nvGrpSpPr>
          <p:grpSpPr>
            <a:xfrm>
              <a:off x="5009102" y="2645727"/>
              <a:ext cx="1385188" cy="1386649"/>
              <a:chOff x="5009102" y="2645727"/>
              <a:chExt cx="1385188" cy="1386649"/>
            </a:xfrm>
            <a:solidFill>
              <a:srgbClr val="FFFFFF"/>
            </a:solidFill>
          </p:grpSpPr>
          <p:sp>
            <p:nvSpPr>
              <p:cNvPr id="22" name="Freeform: Shape 78">
                <a:extLst>
                  <a:ext uri="{FF2B5EF4-FFF2-40B4-BE49-F238E27FC236}">
                    <a16:creationId xmlns:a16="http://schemas.microsoft.com/office/drawing/2014/main" id="{18B49CFD-84C9-C5EC-73BA-6A45A2BB7FEE}"/>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25" name="Freeform: Shape 79">
                <a:extLst>
                  <a:ext uri="{FF2B5EF4-FFF2-40B4-BE49-F238E27FC236}">
                    <a16:creationId xmlns:a16="http://schemas.microsoft.com/office/drawing/2014/main" id="{7F4D7C9D-491D-0C8F-6063-0E2DB558F36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27" name="Freeform: Shape 80">
                <a:extLst>
                  <a:ext uri="{FF2B5EF4-FFF2-40B4-BE49-F238E27FC236}">
                    <a16:creationId xmlns:a16="http://schemas.microsoft.com/office/drawing/2014/main" id="{24215BF9-4450-4ACF-C961-3E11A7568BAD}"/>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28" name="Freeform: Shape 81">
                <a:extLst>
                  <a:ext uri="{FF2B5EF4-FFF2-40B4-BE49-F238E27FC236}">
                    <a16:creationId xmlns:a16="http://schemas.microsoft.com/office/drawing/2014/main" id="{2EFFDD42-D620-FB30-5791-7E3D9FBF97B8}"/>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29" name="Freeform: Shape 82">
                <a:extLst>
                  <a:ext uri="{FF2B5EF4-FFF2-40B4-BE49-F238E27FC236}">
                    <a16:creationId xmlns:a16="http://schemas.microsoft.com/office/drawing/2014/main" id="{D3A99521-4454-FA06-8A5C-8D583DC78A9A}"/>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0" name="Freeform: Shape 83">
                <a:extLst>
                  <a:ext uri="{FF2B5EF4-FFF2-40B4-BE49-F238E27FC236}">
                    <a16:creationId xmlns:a16="http://schemas.microsoft.com/office/drawing/2014/main" id="{B17A1691-C6DE-0087-599D-E7E8C2510003}"/>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1" name="Freeform: Shape 84">
                <a:extLst>
                  <a:ext uri="{FF2B5EF4-FFF2-40B4-BE49-F238E27FC236}">
                    <a16:creationId xmlns:a16="http://schemas.microsoft.com/office/drawing/2014/main" id="{CB679652-2488-27B0-01E2-906D1F5D2DE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2" name="Freeform: Shape 85">
                <a:extLst>
                  <a:ext uri="{FF2B5EF4-FFF2-40B4-BE49-F238E27FC236}">
                    <a16:creationId xmlns:a16="http://schemas.microsoft.com/office/drawing/2014/main" id="{2AAF10CD-2E8A-F78A-8FC0-2CDAF453E19A}"/>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3" name="Freeform: Shape 86">
                <a:extLst>
                  <a:ext uri="{FF2B5EF4-FFF2-40B4-BE49-F238E27FC236}">
                    <a16:creationId xmlns:a16="http://schemas.microsoft.com/office/drawing/2014/main" id="{5770915B-DA7B-386D-1AE5-B2214104D07C}"/>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12" name="Freeform: Shape 76">
              <a:extLst>
                <a:ext uri="{FF2B5EF4-FFF2-40B4-BE49-F238E27FC236}">
                  <a16:creationId xmlns:a16="http://schemas.microsoft.com/office/drawing/2014/main" id="{C2364C8E-D14E-16B1-FAAF-FC28179941A5}"/>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14" name="Freeform: Shape 77">
              <a:extLst>
                <a:ext uri="{FF2B5EF4-FFF2-40B4-BE49-F238E27FC236}">
                  <a16:creationId xmlns:a16="http://schemas.microsoft.com/office/drawing/2014/main" id="{B93D3525-EBBA-AF1B-2C0D-46BFFC7CA7B7}"/>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pic>
        <p:nvPicPr>
          <p:cNvPr id="34" name="Grafik 1">
            <a:extLst>
              <a:ext uri="{FF2B5EF4-FFF2-40B4-BE49-F238E27FC236}">
                <a16:creationId xmlns:a16="http://schemas.microsoft.com/office/drawing/2014/main" id="{95681E35-5931-8591-B380-638D0E7413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Tree>
    <p:extLst>
      <p:ext uri="{BB962C8B-B14F-4D97-AF65-F5344CB8AC3E}">
        <p14:creationId xmlns:p14="http://schemas.microsoft.com/office/powerpoint/2010/main" val="335690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inal Slide-03">
    <p:spTree>
      <p:nvGrpSpPr>
        <p:cNvPr id="1" name=""/>
        <p:cNvGrpSpPr/>
        <p:nvPr/>
      </p:nvGrpSpPr>
      <p:grpSpPr>
        <a:xfrm>
          <a:off x="0" y="0"/>
          <a:ext cx="0" cy="0"/>
          <a:chOff x="0" y="0"/>
          <a:chExt cx="0" cy="0"/>
        </a:xfrm>
      </p:grpSpPr>
      <p:sp>
        <p:nvSpPr>
          <p:cNvPr id="93" name="Rechteck 92">
            <a:extLst>
              <a:ext uri="{FF2B5EF4-FFF2-40B4-BE49-F238E27FC236}">
                <a16:creationId xmlns:a16="http://schemas.microsoft.com/office/drawing/2014/main" id="{F392B527-DD15-4264-AC02-97C06FC72934}"/>
              </a:ext>
            </a:extLst>
          </p:cNvPr>
          <p:cNvSpPr>
            <a:spLocks/>
          </p:cNvSpPr>
          <p:nvPr userDrawn="1"/>
        </p:nvSpPr>
        <p:spPr bwMode="gray">
          <a:xfrm>
            <a:off x="0" y="0"/>
            <a:ext cx="12190413" cy="6858001"/>
          </a:xfrm>
          <a:prstGeom prst="rect">
            <a:avLst/>
          </a:prstGeom>
          <a:gradFill flip="none" rotWithShape="1">
            <a:gsLst>
              <a:gs pos="50000">
                <a:srgbClr val="6661A4"/>
              </a:gs>
              <a:gs pos="0">
                <a:srgbClr val="149FE4"/>
              </a:gs>
              <a:gs pos="95000">
                <a:srgbClr val="D21955"/>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8" name="Freihandform: Form 97">
            <a:extLst>
              <a:ext uri="{FF2B5EF4-FFF2-40B4-BE49-F238E27FC236}">
                <a16:creationId xmlns:a16="http://schemas.microsoft.com/office/drawing/2014/main" id="{C6876FB7-5F13-D2FF-5058-0BA7CE396810}"/>
              </a:ext>
            </a:extLst>
          </p:cNvPr>
          <p:cNvSpPr/>
          <p:nvPr userDrawn="1"/>
        </p:nvSpPr>
        <p:spPr bwMode="gray">
          <a:xfrm>
            <a:off x="10629233" y="0"/>
            <a:ext cx="1561181" cy="6858001"/>
          </a:xfrm>
          <a:custGeom>
            <a:avLst/>
            <a:gdLst>
              <a:gd name="connsiteX0" fmla="*/ 1291980 w 1561181"/>
              <a:gd name="connsiteY0" fmla="*/ 0 h 6858001"/>
              <a:gd name="connsiteX1" fmla="*/ 1561181 w 1561181"/>
              <a:gd name="connsiteY1" fmla="*/ 0 h 6858001"/>
              <a:gd name="connsiteX2" fmla="*/ 1561181 w 1561181"/>
              <a:gd name="connsiteY2" fmla="*/ 6858001 h 6858001"/>
              <a:gd name="connsiteX3" fmla="*/ 0 w 1561181"/>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561181" h="6858001">
                <a:moveTo>
                  <a:pt x="1291980" y="0"/>
                </a:moveTo>
                <a:lnTo>
                  <a:pt x="1561181" y="0"/>
                </a:lnTo>
                <a:lnTo>
                  <a:pt x="1561181" y="6858001"/>
                </a:lnTo>
                <a:lnTo>
                  <a:pt x="0" y="6858001"/>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pic>
        <p:nvPicPr>
          <p:cNvPr id="95" name="Picture 12" descr="A purple and black background&#10;&#10;Description automatically generated">
            <a:extLst>
              <a:ext uri="{FF2B5EF4-FFF2-40B4-BE49-F238E27FC236}">
                <a16:creationId xmlns:a16="http://schemas.microsoft.com/office/drawing/2014/main" id="{D5BE575F-4963-4B0F-B8A1-8C056C1568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Grafik 1">
            <a:extLst>
              <a:ext uri="{FF2B5EF4-FFF2-40B4-BE49-F238E27FC236}">
                <a16:creationId xmlns:a16="http://schemas.microsoft.com/office/drawing/2014/main" id="{D46AB291-1BEC-6276-1288-953089EBF7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3" name="Title 1">
            <a:extLst>
              <a:ext uri="{FF2B5EF4-FFF2-40B4-BE49-F238E27FC236}">
                <a16:creationId xmlns:a16="http://schemas.microsoft.com/office/drawing/2014/main" id="{3581E9EA-58ED-533A-2028-247A945CD5A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11A7474B-FEC2-0C74-9130-12E65D726618}"/>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164676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inal Slide-04">
    <p:bg>
      <p:bgPr>
        <a:solidFill>
          <a:schemeClr val="accent1"/>
        </a:solidFill>
        <a:effectLst/>
      </p:bgPr>
    </p:bg>
    <p:spTree>
      <p:nvGrpSpPr>
        <p:cNvPr id="1" name=""/>
        <p:cNvGrpSpPr/>
        <p:nvPr/>
      </p:nvGrpSpPr>
      <p:grpSpPr>
        <a:xfrm>
          <a:off x="0" y="0"/>
          <a:ext cx="0" cy="0"/>
          <a:chOff x="0" y="0"/>
          <a:chExt cx="0" cy="0"/>
        </a:xfrm>
      </p:grpSpPr>
      <p:pic>
        <p:nvPicPr>
          <p:cNvPr id="8" name="Picture 14" descr="A blue and black gradient&#10;&#10;Description automatically generated">
            <a:extLst>
              <a:ext uri="{FF2B5EF4-FFF2-40B4-BE49-F238E27FC236}">
                <a16:creationId xmlns:a16="http://schemas.microsoft.com/office/drawing/2014/main" id="{24EA389C-6138-D0FE-C72D-F91915DF54C7}"/>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48" t="2095" r="3711" b="2095"/>
          <a:stretch/>
        </p:blipFill>
        <p:spPr>
          <a:xfrm>
            <a:off x="-1496060" y="1"/>
            <a:ext cx="5582919" cy="6857999"/>
          </a:xfrm>
          <a:prstGeom prst="parallelogram">
            <a:avLst>
              <a:gd name="adj" fmla="val 24454"/>
            </a:avLst>
          </a:prstGeom>
        </p:spPr>
      </p:pic>
      <p:sp>
        <p:nvSpPr>
          <p:cNvPr id="97" name="Bildplatzhalter 96">
            <a:extLst>
              <a:ext uri="{FF2B5EF4-FFF2-40B4-BE49-F238E27FC236}">
                <a16:creationId xmlns:a16="http://schemas.microsoft.com/office/drawing/2014/main" id="{0EE96EC6-E5DA-46FA-8813-0E3749E9AF36}"/>
              </a:ext>
            </a:extLst>
          </p:cNvPr>
          <p:cNvSpPr>
            <a:spLocks noGrp="1"/>
          </p:cNvSpPr>
          <p:nvPr>
            <p:ph type="pic" sz="quarter" idx="16"/>
          </p:nvPr>
        </p:nvSpPr>
        <p:spPr bwMode="gray">
          <a:xfrm>
            <a:off x="2725543" y="0"/>
            <a:ext cx="9464871" cy="6858000"/>
          </a:xfrm>
          <a:custGeom>
            <a:avLst/>
            <a:gdLst>
              <a:gd name="connsiteX0" fmla="*/ 1343002 w 9464871"/>
              <a:gd name="connsiteY0" fmla="*/ 0 h 6858000"/>
              <a:gd name="connsiteX1" fmla="*/ 9464871 w 9464871"/>
              <a:gd name="connsiteY1" fmla="*/ 0 h 6858000"/>
              <a:gd name="connsiteX2" fmla="*/ 9464871 w 9464871"/>
              <a:gd name="connsiteY2" fmla="*/ 6858000 h 6858000"/>
              <a:gd name="connsiteX3" fmla="*/ 0 w 94648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64871" h="6858000">
                <a:moveTo>
                  <a:pt x="1343002" y="0"/>
                </a:moveTo>
                <a:lnTo>
                  <a:pt x="9464871" y="0"/>
                </a:lnTo>
                <a:lnTo>
                  <a:pt x="9464871" y="6858000"/>
                </a:lnTo>
                <a:lnTo>
                  <a:pt x="0" y="6858000"/>
                </a:lnTo>
                <a:close/>
              </a:path>
            </a:pathLst>
          </a:custGeom>
          <a:solidFill>
            <a:schemeClr val="bg1">
              <a:lumMod val="85000"/>
            </a:schemeClr>
          </a:solidFill>
        </p:spPr>
        <p:txBody>
          <a:bodyPr wrap="square" tIns="540000" anchor="ctr" anchorCtr="1">
            <a:noAutofit/>
          </a:bodyPr>
          <a:lstStyle>
            <a:lvl1pPr algn="ctr">
              <a:defRPr/>
            </a:lvl1pPr>
          </a:lstStyle>
          <a:p>
            <a:r>
              <a:rPr lang="de-DE"/>
              <a:t>Bild durch Klicken auf Symbol hinzufügen</a:t>
            </a:r>
            <a:endParaRPr lang="en-US"/>
          </a:p>
        </p:txBody>
      </p:sp>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Grafik 1">
            <a:extLst>
              <a:ext uri="{FF2B5EF4-FFF2-40B4-BE49-F238E27FC236}">
                <a16:creationId xmlns:a16="http://schemas.microsoft.com/office/drawing/2014/main" id="{80A9974F-CC38-D29D-FA0A-5992E168DD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3" name="Title 1">
            <a:extLst>
              <a:ext uri="{FF2B5EF4-FFF2-40B4-BE49-F238E27FC236}">
                <a16:creationId xmlns:a16="http://schemas.microsoft.com/office/drawing/2014/main" id="{8CADB1F1-08D4-4305-2067-3DB9B4DCE62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9E3AA573-83BB-099E-C7C7-6A56C7C243CB}"/>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266803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inal Slide-05">
    <p:bg>
      <p:bgPr>
        <a:solidFill>
          <a:schemeClr val="accent1"/>
        </a:solidFill>
        <a:effectLst/>
      </p:bgPr>
    </p:bg>
    <p:spTree>
      <p:nvGrpSpPr>
        <p:cNvPr id="1" name=""/>
        <p:cNvGrpSpPr/>
        <p:nvPr/>
      </p:nvGrpSpPr>
      <p:grpSpPr>
        <a:xfrm>
          <a:off x="0" y="0"/>
          <a:ext cx="0" cy="0"/>
          <a:chOff x="0" y="0"/>
          <a:chExt cx="0" cy="0"/>
        </a:xfrm>
      </p:grpSpPr>
      <p:sp>
        <p:nvSpPr>
          <p:cNvPr id="97" name="Bildplatzhalter 96">
            <a:extLst>
              <a:ext uri="{FF2B5EF4-FFF2-40B4-BE49-F238E27FC236}">
                <a16:creationId xmlns:a16="http://schemas.microsoft.com/office/drawing/2014/main" id="{0EE96EC6-E5DA-46FA-8813-0E3749E9AF36}"/>
              </a:ext>
            </a:extLst>
          </p:cNvPr>
          <p:cNvSpPr>
            <a:spLocks noGrp="1"/>
          </p:cNvSpPr>
          <p:nvPr>
            <p:ph type="pic" sz="quarter" idx="16"/>
          </p:nvPr>
        </p:nvSpPr>
        <p:spPr bwMode="gray">
          <a:xfrm>
            <a:off x="2725543" y="0"/>
            <a:ext cx="9464871" cy="6858000"/>
          </a:xfrm>
          <a:custGeom>
            <a:avLst/>
            <a:gdLst>
              <a:gd name="connsiteX0" fmla="*/ 1343002 w 9464871"/>
              <a:gd name="connsiteY0" fmla="*/ 0 h 6858000"/>
              <a:gd name="connsiteX1" fmla="*/ 9464871 w 9464871"/>
              <a:gd name="connsiteY1" fmla="*/ 0 h 6858000"/>
              <a:gd name="connsiteX2" fmla="*/ 9464871 w 9464871"/>
              <a:gd name="connsiteY2" fmla="*/ 6858000 h 6858000"/>
              <a:gd name="connsiteX3" fmla="*/ 0 w 94648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64871" h="6858000">
                <a:moveTo>
                  <a:pt x="1343002" y="0"/>
                </a:moveTo>
                <a:lnTo>
                  <a:pt x="9464871" y="0"/>
                </a:lnTo>
                <a:lnTo>
                  <a:pt x="9464871" y="6858000"/>
                </a:lnTo>
                <a:lnTo>
                  <a:pt x="0" y="6858000"/>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pic>
        <p:nvPicPr>
          <p:cNvPr id="93" name="Picture 12" descr="A green and black gradient&#10;&#10;Description automatically generated">
            <a:extLst>
              <a:ext uri="{FF2B5EF4-FFF2-40B4-BE49-F238E27FC236}">
                <a16:creationId xmlns:a16="http://schemas.microsoft.com/office/drawing/2014/main" id="{556B6A24-57ED-49E2-A0F5-DC032FA461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95" name="Title 1">
            <a:extLst>
              <a:ext uri="{FF2B5EF4-FFF2-40B4-BE49-F238E27FC236}">
                <a16:creationId xmlns:a16="http://schemas.microsoft.com/office/drawing/2014/main" id="{545C8729-6BCF-4D3D-853D-E0DA5EF0575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pic>
        <p:nvPicPr>
          <p:cNvPr id="2" name="Grafik 1">
            <a:extLst>
              <a:ext uri="{FF2B5EF4-FFF2-40B4-BE49-F238E27FC236}">
                <a16:creationId xmlns:a16="http://schemas.microsoft.com/office/drawing/2014/main" id="{A47C1B49-A963-AF37-1D8F-CA70346FFC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22" name="Text Placeholder 21">
            <a:extLst>
              <a:ext uri="{FF2B5EF4-FFF2-40B4-BE49-F238E27FC236}">
                <a16:creationId xmlns:a16="http://schemas.microsoft.com/office/drawing/2014/main" id="{F90E135A-6248-E8B8-1B46-2BECF236F8E6}"/>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196774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inal Slide-06">
    <p:bg>
      <p:bgPr>
        <a:solidFill>
          <a:schemeClr val="accent1"/>
        </a:solidFill>
        <a:effectLst/>
      </p:bgPr>
    </p:bg>
    <p:spTree>
      <p:nvGrpSpPr>
        <p:cNvPr id="1" name=""/>
        <p:cNvGrpSpPr/>
        <p:nvPr/>
      </p:nvGrpSpPr>
      <p:grpSpPr>
        <a:xfrm>
          <a:off x="0" y="0"/>
          <a:ext cx="0" cy="0"/>
          <a:chOff x="0" y="0"/>
          <a:chExt cx="0" cy="0"/>
        </a:xfrm>
      </p:grpSpPr>
      <p:pic>
        <p:nvPicPr>
          <p:cNvPr id="94" name="Picture 12" descr="A purple and black background&#10;&#10;Description automatically generated">
            <a:extLst>
              <a:ext uri="{FF2B5EF4-FFF2-40B4-BE49-F238E27FC236}">
                <a16:creationId xmlns:a16="http://schemas.microsoft.com/office/drawing/2014/main" id="{237FD9D0-CA72-49F3-98AC-ECB2E63925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sp>
        <p:nvSpPr>
          <p:cNvPr id="97" name="Bildplatzhalter 96">
            <a:extLst>
              <a:ext uri="{FF2B5EF4-FFF2-40B4-BE49-F238E27FC236}">
                <a16:creationId xmlns:a16="http://schemas.microsoft.com/office/drawing/2014/main" id="{0EE96EC6-E5DA-46FA-8813-0E3749E9AF36}"/>
              </a:ext>
            </a:extLst>
          </p:cNvPr>
          <p:cNvSpPr>
            <a:spLocks noGrp="1"/>
          </p:cNvSpPr>
          <p:nvPr>
            <p:ph type="pic" sz="quarter" idx="16"/>
          </p:nvPr>
        </p:nvSpPr>
        <p:spPr bwMode="gray">
          <a:xfrm>
            <a:off x="2725543" y="0"/>
            <a:ext cx="9464871" cy="6858000"/>
          </a:xfrm>
          <a:custGeom>
            <a:avLst/>
            <a:gdLst>
              <a:gd name="connsiteX0" fmla="*/ 1343002 w 9464871"/>
              <a:gd name="connsiteY0" fmla="*/ 0 h 6858000"/>
              <a:gd name="connsiteX1" fmla="*/ 9464871 w 9464871"/>
              <a:gd name="connsiteY1" fmla="*/ 0 h 6858000"/>
              <a:gd name="connsiteX2" fmla="*/ 9464871 w 9464871"/>
              <a:gd name="connsiteY2" fmla="*/ 6858000 h 6858000"/>
              <a:gd name="connsiteX3" fmla="*/ 0 w 94648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64871" h="6858000">
                <a:moveTo>
                  <a:pt x="1343002" y="0"/>
                </a:moveTo>
                <a:lnTo>
                  <a:pt x="9464871" y="0"/>
                </a:lnTo>
                <a:lnTo>
                  <a:pt x="9464871" y="6858000"/>
                </a:lnTo>
                <a:lnTo>
                  <a:pt x="0" y="6858000"/>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Grafik 1">
            <a:extLst>
              <a:ext uri="{FF2B5EF4-FFF2-40B4-BE49-F238E27FC236}">
                <a16:creationId xmlns:a16="http://schemas.microsoft.com/office/drawing/2014/main" id="{E1B83DBD-CAC7-303B-379A-AC5AD63F7B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3" name="Title 1">
            <a:extLst>
              <a:ext uri="{FF2B5EF4-FFF2-40B4-BE49-F238E27FC236}">
                <a16:creationId xmlns:a16="http://schemas.microsoft.com/office/drawing/2014/main" id="{2D641C9E-1374-00D5-AB95-6A391C5ABB0F}"/>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D817119C-7072-3131-357E-80058708283A}"/>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141975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5A2FEF8-95DF-4328-850D-3F7840A62554}"/>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4"/>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7" name="Picture Placeholder 16">
            <a:extLst>
              <a:ext uri="{FF2B5EF4-FFF2-40B4-BE49-F238E27FC236}">
                <a16:creationId xmlns:a16="http://schemas.microsoft.com/office/drawing/2014/main" id="{13F626E8-4D4D-4477-BEF3-9372D1A5AD54}"/>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de-DE"/>
              <a:t>Bild durch Klicken auf Symbol hinzufügen</a:t>
            </a:r>
          </a:p>
        </p:txBody>
      </p:sp>
      <p:sp>
        <p:nvSpPr>
          <p:cNvPr id="12" name="Logoschutz" hidden="1">
            <a:extLst>
              <a:ext uri="{FF2B5EF4-FFF2-40B4-BE49-F238E27FC236}">
                <a16:creationId xmlns:a16="http://schemas.microsoft.com/office/drawing/2014/main" id="{C9A9C5E1-5EC5-4E10-A801-6F56DB71E6CD}"/>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92543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tx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8C0614FA-2289-4D50-861D-D1CE2042502D}"/>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2CD53346-3B88-4ECD-BC3C-B158CECCD4F5}"/>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de-DE"/>
              <a:t>Bild durch Klicken auf Symbol hinzufügen</a:t>
            </a:r>
          </a:p>
        </p:txBody>
      </p:sp>
      <p:sp>
        <p:nvSpPr>
          <p:cNvPr id="13" name="Logoschutz" hidden="1">
            <a:extLst>
              <a:ext uri="{FF2B5EF4-FFF2-40B4-BE49-F238E27FC236}">
                <a16:creationId xmlns:a16="http://schemas.microsoft.com/office/drawing/2014/main" id="{2FE56050-78D4-446C-87C6-B9C42DDC4070}"/>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268761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8331062-53AF-412B-A235-6DCBA819F08B}"/>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Placeholder 14">
            <a:extLst>
              <a:ext uri="{FF2B5EF4-FFF2-40B4-BE49-F238E27FC236}">
                <a16:creationId xmlns:a16="http://schemas.microsoft.com/office/drawing/2014/main" id="{4F895202-4A4D-43A2-B3BF-4253EA64031B}"/>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de-DE"/>
              <a:t>Bild durch Klicken auf Symbol hinzufügen</a:t>
            </a:r>
          </a:p>
        </p:txBody>
      </p:sp>
      <p:sp>
        <p:nvSpPr>
          <p:cNvPr id="13" name="Logoschutz" hidden="1">
            <a:extLst>
              <a:ext uri="{FF2B5EF4-FFF2-40B4-BE49-F238E27FC236}">
                <a16:creationId xmlns:a16="http://schemas.microsoft.com/office/drawing/2014/main" id="{82EE1829-716E-40CB-A4A0-CAB36B358641}"/>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116836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7F985DC3-10D0-093D-4795-9AD400E77AE3}"/>
              </a:ext>
            </a:extLst>
          </p:cNvPr>
          <p:cNvGraphicFramePr>
            <a:graphicFrameLocks noChangeAspect="1"/>
          </p:cNvGraphicFramePr>
          <p:nvPr userDrawn="1">
            <p:custDataLst>
              <p:tags r:id="rId1"/>
            </p:custDataLst>
            <p:extLst>
              <p:ext uri="{D42A27DB-BD31-4B8C-83A1-F6EECF244321}">
                <p14:modId xmlns:p14="http://schemas.microsoft.com/office/powerpoint/2010/main" val="3433803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12" name="think-cell data - do not delete" hidden="1">
                        <a:extLst>
                          <a:ext uri="{FF2B5EF4-FFF2-40B4-BE49-F238E27FC236}">
                            <a16:creationId xmlns:a16="http://schemas.microsoft.com/office/drawing/2014/main" id="{7F985DC3-10D0-093D-4795-9AD400E77A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1">
            <a:extLst>
              <a:ext uri="{FF2B5EF4-FFF2-40B4-BE49-F238E27FC236}">
                <a16:creationId xmlns:a16="http://schemas.microsoft.com/office/drawing/2014/main" id="{3F5A53E7-512F-FC30-E20B-AA8F24A4A033}"/>
              </a:ext>
            </a:extLst>
          </p:cNvPr>
          <p:cNvPicPr>
            <a:picLocks noChangeAspect="1"/>
          </p:cNvPicPr>
          <p:nvPr userDrawn="1"/>
        </p:nvPicPr>
        <p:blipFill>
          <a:blip r:embed="rId6"/>
          <a:stretch>
            <a:fillRect/>
          </a:stretch>
        </p:blipFill>
        <p:spPr>
          <a:xfrm>
            <a:off x="9733548" y="163250"/>
            <a:ext cx="2246401" cy="140400"/>
          </a:xfrm>
          <a:prstGeom prst="rect">
            <a:avLst/>
          </a:prstGeom>
        </p:spPr>
      </p:pic>
      <p:sp>
        <p:nvSpPr>
          <p:cNvPr id="8" name="Title 7"/>
          <p:cNvSpPr>
            <a:spLocks noGrp="1"/>
          </p:cNvSpPr>
          <p:nvPr>
            <p:ph type="title" hasCustomPrompt="1"/>
          </p:nvPr>
        </p:nvSpPr>
        <p:spPr bwMode="gray">
          <a:xfrm>
            <a:off x="1976765" y="403540"/>
            <a:ext cx="9624002" cy="864000"/>
          </a:xfrm>
        </p:spPr>
        <p:txBody>
          <a:bodyPr vert="horz"/>
          <a:lstStyle>
            <a:lvl1pPr>
              <a:defRPr/>
            </a:lvl1pPr>
          </a:lstStyle>
          <a:p>
            <a:r>
              <a:rPr lang="en-US"/>
              <a:t>Click to edit Master title style</a:t>
            </a:r>
          </a:p>
        </p:txBody>
      </p:sp>
      <p:sp>
        <p:nvSpPr>
          <p:cNvPr id="55" name="Text Placeholder 54"/>
          <p:cNvSpPr>
            <a:spLocks noGrp="1"/>
          </p:cNvSpPr>
          <p:nvPr>
            <p:ph type="body" sz="quarter" idx="13"/>
          </p:nvPr>
        </p:nvSpPr>
        <p:spPr bwMode="gray">
          <a:xfrm>
            <a:off x="2005337" y="1843721"/>
            <a:ext cx="4680000" cy="4641030"/>
          </a:xfrm>
        </p:spPr>
        <p:txBody>
          <a:bodyPr/>
          <a:lstStyle>
            <a:lvl1pPr marL="270000" indent="-270000">
              <a:spcBef>
                <a:spcPts val="1800"/>
              </a:spcBef>
              <a:spcAft>
                <a:spcPts val="0"/>
              </a:spcAft>
              <a:buFontTx/>
              <a:buBlip>
                <a:blip r:embed="rId7"/>
              </a:buBlip>
              <a:defRPr sz="2000"/>
            </a:lvl1pPr>
            <a:lvl2pPr marL="540000" indent="-270000">
              <a:spcBef>
                <a:spcPts val="600"/>
              </a:spcBef>
              <a:spcAft>
                <a:spcPts val="0"/>
              </a:spcAft>
              <a:buFontTx/>
              <a:buBlip>
                <a:blip r:embed="rId8"/>
              </a:buBlip>
              <a:defRPr sz="2000"/>
            </a:lvl2pPr>
            <a:lvl3pPr marL="810000" indent="-270000">
              <a:spcBef>
                <a:spcPts val="600"/>
              </a:spcBef>
              <a:spcAft>
                <a:spcPts val="0"/>
              </a:spcAft>
              <a:buFontTx/>
              <a:buBlip>
                <a:blip r:embed="rId9"/>
              </a:buBlip>
              <a:defRPr sz="2000"/>
            </a:lvl3pPr>
            <a:lvl4pPr marL="1080000" indent="-270000">
              <a:spcBef>
                <a:spcPts val="600"/>
              </a:spcBef>
              <a:spcAft>
                <a:spcPts val="0"/>
              </a:spcAft>
              <a:buFontTx/>
              <a:buBlip>
                <a:blip r:embed="rId10"/>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a:xfrm>
            <a:off x="974672" y="6617933"/>
            <a:ext cx="5710665" cy="108000"/>
          </a:xfrm>
        </p:spPr>
        <p:txBody>
          <a:bodyPr/>
          <a:lstStyle/>
          <a:p>
            <a:r>
              <a:rPr lang="en-US"/>
              <a:t>/// Bayer Debt Investor Information /// Status: Q2 2025</a:t>
            </a:r>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a:pPr/>
              <a:t>‹Nr.›</a:t>
            </a:fld>
            <a:endParaRPr lang="en-US"/>
          </a:p>
        </p:txBody>
      </p:sp>
      <p:pic>
        <p:nvPicPr>
          <p:cNvPr id="9"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gray">
          <a:xfrm>
            <a:off x="701832" y="704850"/>
            <a:ext cx="72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bwMode="black">
          <a:xfrm>
            <a:off x="7067314" y="1"/>
            <a:ext cx="5123099" cy="6858000"/>
            <a:chOff x="7067314" y="1"/>
            <a:chExt cx="5123099" cy="6858000"/>
          </a:xfrm>
        </p:grpSpPr>
        <p:sp>
          <p:nvSpPr>
            <p:cNvPr id="19" name="Freeform 6"/>
            <p:cNvSpPr>
              <a:spLocks/>
            </p:cNvSpPr>
            <p:nvPr userDrawn="1"/>
          </p:nvSpPr>
          <p:spPr bwMode="black">
            <a:xfrm>
              <a:off x="7067314" y="1"/>
              <a:ext cx="2489310" cy="6858000"/>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black">
            <a:xfrm>
              <a:off x="8456276" y="1408976"/>
              <a:ext cx="3734137" cy="5449024"/>
            </a:xfrm>
            <a:custGeom>
              <a:avLst/>
              <a:gdLst>
                <a:gd name="T0" fmla="*/ 0 w 2785"/>
                <a:gd name="T1" fmla="*/ 4064 h 4064"/>
                <a:gd name="T2" fmla="*/ 11 w 2785"/>
                <a:gd name="T3" fmla="*/ 4064 h 4064"/>
                <a:gd name="T4" fmla="*/ 2785 w 2785"/>
                <a:gd name="T5" fmla="*/ 17 h 4064"/>
                <a:gd name="T6" fmla="*/ 2785 w 2785"/>
                <a:gd name="T7" fmla="*/ 0 h 4064"/>
                <a:gd name="T8" fmla="*/ 0 w 2785"/>
                <a:gd name="T9" fmla="*/ 4064 h 4064"/>
              </a:gdLst>
              <a:ahLst/>
              <a:cxnLst>
                <a:cxn ang="0">
                  <a:pos x="T0" y="T1"/>
                </a:cxn>
                <a:cxn ang="0">
                  <a:pos x="T2" y="T3"/>
                </a:cxn>
                <a:cxn ang="0">
                  <a:pos x="T4" y="T5"/>
                </a:cxn>
                <a:cxn ang="0">
                  <a:pos x="T6" y="T7"/>
                </a:cxn>
                <a:cxn ang="0">
                  <a:pos x="T8" y="T9"/>
                </a:cxn>
              </a:cxnLst>
              <a:rect l="0" t="0" r="r" b="b"/>
              <a:pathLst>
                <a:path w="2785" h="4064">
                  <a:moveTo>
                    <a:pt x="0" y="4064"/>
                  </a:moveTo>
                  <a:lnTo>
                    <a:pt x="11" y="4064"/>
                  </a:lnTo>
                  <a:lnTo>
                    <a:pt x="2785" y="17"/>
                  </a:lnTo>
                  <a:lnTo>
                    <a:pt x="2785" y="0"/>
                  </a:lnTo>
                  <a:lnTo>
                    <a:pt x="0" y="406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6"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298747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4">
          <p15:clr>
            <a:srgbClr val="FBAE40"/>
          </p15:clr>
        </p15:guide>
        <p15:guide id="2" orient="horz" pos="4086">
          <p15:clr>
            <a:srgbClr val="FBAE40"/>
          </p15:clr>
        </p15:guide>
        <p15:guide id="3" orient="horz" pos="1162">
          <p15:clr>
            <a:srgbClr val="FBAE40"/>
          </p15:clr>
        </p15:guide>
        <p15:guide id="4" pos="421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hapter">
    <p:bg>
      <p:bgPr>
        <a:solidFill>
          <a:schemeClr val="tx2"/>
        </a:solidFill>
        <a:effectLst/>
      </p:bgPr>
    </p:bg>
    <p:spTree>
      <p:nvGrpSpPr>
        <p:cNvPr id="1" name=""/>
        <p:cNvGrpSpPr/>
        <p:nvPr/>
      </p:nvGrpSpPr>
      <p:grpSpPr>
        <a:xfrm>
          <a:off x="0" y="0"/>
          <a:ext cx="0" cy="0"/>
          <a:chOff x="0" y="0"/>
          <a:chExt cx="0" cy="0"/>
        </a:xfrm>
      </p:grpSpPr>
      <p:sp>
        <p:nvSpPr>
          <p:cNvPr id="6" name="Freeform 5"/>
          <p:cNvSpPr/>
          <p:nvPr/>
        </p:nvSpPr>
        <p:spPr bwMode="invGray">
          <a:xfrm>
            <a:off x="0" y="0"/>
            <a:ext cx="2104575" cy="6861175"/>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1175"/>
              <a:gd name="connsiteX1" fmla="*/ 2104575 w 2104575"/>
              <a:gd name="connsiteY1" fmla="*/ 0 h 6861175"/>
              <a:gd name="connsiteX2" fmla="*/ 650732 w 2104575"/>
              <a:gd name="connsiteY2" fmla="*/ 6861175 h 6861175"/>
              <a:gd name="connsiteX3" fmla="*/ 0 w 2104575"/>
              <a:gd name="connsiteY3" fmla="*/ 6858000 h 6861175"/>
              <a:gd name="connsiteX4" fmla="*/ 0 w 210457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1175">
                <a:moveTo>
                  <a:pt x="0" y="0"/>
                </a:moveTo>
                <a:lnTo>
                  <a:pt x="2104575" y="0"/>
                </a:lnTo>
                <a:lnTo>
                  <a:pt x="650732" y="6861175"/>
                </a:lnTo>
                <a:lnTo>
                  <a:pt x="0" y="6858000"/>
                </a:lnTo>
                <a:lnTo>
                  <a:pt x="0" y="0"/>
                </a:lnTo>
                <a:close/>
              </a:path>
            </a:pathLst>
          </a:custGeom>
          <a:gradFill flip="none" rotWithShape="1">
            <a:gsLst>
              <a:gs pos="0">
                <a:srgbClr val="E61A5D"/>
              </a:gs>
              <a:gs pos="50000">
                <a:srgbClr val="E61A5D"/>
              </a:gs>
              <a:gs pos="84000">
                <a:srgbClr val="E61A5D">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sp>
        <p:nvSpPr>
          <p:cNvPr id="26" name="Subtitle 2"/>
          <p:cNvSpPr>
            <a:spLocks noGrp="1"/>
          </p:cNvSpPr>
          <p:nvPr>
            <p:ph type="subTitle" idx="1"/>
          </p:nvPr>
        </p:nvSpPr>
        <p:spPr bwMode="black">
          <a:xfrm>
            <a:off x="6846097" y="3064854"/>
            <a:ext cx="4500000" cy="720000"/>
          </a:xfrm>
        </p:spPr>
        <p:txBody>
          <a:bodyPr anchor="t"/>
          <a:lstStyle>
            <a:lvl1pPr marL="0" indent="0" algn="l">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2" name="Title 1"/>
          <p:cNvSpPr>
            <a:spLocks noGrp="1"/>
          </p:cNvSpPr>
          <p:nvPr>
            <p:ph type="title"/>
          </p:nvPr>
        </p:nvSpPr>
        <p:spPr bwMode="black">
          <a:xfrm>
            <a:off x="1809949" y="1473902"/>
            <a:ext cx="4140000" cy="1440753"/>
          </a:xfrm>
        </p:spPr>
        <p:txBody>
          <a:bodyPr anchor="b"/>
          <a:lstStyle>
            <a:lvl1pPr algn="r">
              <a:defRPr sz="4800" i="1">
                <a:solidFill>
                  <a:schemeClr val="bg1"/>
                </a:solidFill>
              </a:defRPr>
            </a:lvl1pPr>
          </a:lstStyle>
          <a:p>
            <a:r>
              <a:rPr lang="de-DE"/>
              <a:t>Mastertitelformat bearbeiten</a:t>
            </a:r>
            <a:endParaRPr lang="en-US"/>
          </a:p>
        </p:txBody>
      </p:sp>
      <p:grpSp>
        <p:nvGrpSpPr>
          <p:cNvPr id="49" name="Group 48"/>
          <p:cNvGrpSpPr/>
          <p:nvPr/>
        </p:nvGrpSpPr>
        <p:grpSpPr bwMode="black">
          <a:xfrm>
            <a:off x="4710111" y="1"/>
            <a:ext cx="2593510" cy="6858000"/>
            <a:chOff x="4710111" y="1"/>
            <a:chExt cx="2593510" cy="6858000"/>
          </a:xfrm>
        </p:grpSpPr>
        <p:sp>
          <p:nvSpPr>
            <p:cNvPr id="50" name="Freeform 6"/>
            <p:cNvSpPr>
              <a:spLocks/>
            </p:cNvSpPr>
            <p:nvPr userDrawn="1"/>
          </p:nvSpPr>
          <p:spPr bwMode="black">
            <a:xfrm>
              <a:off x="4710111" y="1"/>
              <a:ext cx="2393982" cy="6858000"/>
            </a:xfrm>
            <a:custGeom>
              <a:avLst/>
              <a:gdLst>
                <a:gd name="T0" fmla="*/ 9 w 1781"/>
                <a:gd name="T1" fmla="*/ 5102 h 5102"/>
                <a:gd name="T2" fmla="*/ 1781 w 1781"/>
                <a:gd name="T3" fmla="*/ 0 h 5102"/>
                <a:gd name="T4" fmla="*/ 1770 w 1781"/>
                <a:gd name="T5" fmla="*/ 0 h 5102"/>
                <a:gd name="T6" fmla="*/ 0 w 1781"/>
                <a:gd name="T7" fmla="*/ 5102 h 5102"/>
                <a:gd name="T8" fmla="*/ 9 w 1781"/>
                <a:gd name="T9" fmla="*/ 5102 h 5102"/>
              </a:gdLst>
              <a:ahLst/>
              <a:cxnLst>
                <a:cxn ang="0">
                  <a:pos x="T0" y="T1"/>
                </a:cxn>
                <a:cxn ang="0">
                  <a:pos x="T2" y="T3"/>
                </a:cxn>
                <a:cxn ang="0">
                  <a:pos x="T4" y="T5"/>
                </a:cxn>
                <a:cxn ang="0">
                  <a:pos x="T6" y="T7"/>
                </a:cxn>
                <a:cxn ang="0">
                  <a:pos x="T8" y="T9"/>
                </a:cxn>
              </a:cxnLst>
              <a:rect l="0" t="0" r="r" b="b"/>
              <a:pathLst>
                <a:path w="1781" h="5102">
                  <a:moveTo>
                    <a:pt x="9" y="5102"/>
                  </a:moveTo>
                  <a:lnTo>
                    <a:pt x="1781" y="0"/>
                  </a:lnTo>
                  <a:lnTo>
                    <a:pt x="1770" y="0"/>
                  </a:lnTo>
                  <a:lnTo>
                    <a:pt x="0" y="5102"/>
                  </a:lnTo>
                  <a:lnTo>
                    <a:pt x="9" y="5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userDrawn="1"/>
          </p:nvSpPr>
          <p:spPr bwMode="black">
            <a:xfrm>
              <a:off x="5945695" y="2"/>
              <a:ext cx="1357926" cy="6857998"/>
            </a:xfrm>
            <a:custGeom>
              <a:avLst/>
              <a:gdLst>
                <a:gd name="T0" fmla="*/ 9 w 1013"/>
                <a:gd name="T1" fmla="*/ 5116 h 5116"/>
                <a:gd name="T2" fmla="*/ 1013 w 1013"/>
                <a:gd name="T3" fmla="*/ 0 h 5116"/>
                <a:gd name="T4" fmla="*/ 1004 w 1013"/>
                <a:gd name="T5" fmla="*/ 0 h 5116"/>
                <a:gd name="T6" fmla="*/ 0 w 1013"/>
                <a:gd name="T7" fmla="*/ 5116 h 5116"/>
                <a:gd name="T8" fmla="*/ 9 w 1013"/>
                <a:gd name="T9" fmla="*/ 5116 h 5116"/>
              </a:gdLst>
              <a:ahLst/>
              <a:cxnLst>
                <a:cxn ang="0">
                  <a:pos x="T0" y="T1"/>
                </a:cxn>
                <a:cxn ang="0">
                  <a:pos x="T2" y="T3"/>
                </a:cxn>
                <a:cxn ang="0">
                  <a:pos x="T4" y="T5"/>
                </a:cxn>
                <a:cxn ang="0">
                  <a:pos x="T6" y="T7"/>
                </a:cxn>
                <a:cxn ang="0">
                  <a:pos x="T8" y="T9"/>
                </a:cxn>
              </a:cxnLst>
              <a:rect l="0" t="0" r="r" b="b"/>
              <a:pathLst>
                <a:path w="1013" h="5116">
                  <a:moveTo>
                    <a:pt x="9" y="5116"/>
                  </a:moveTo>
                  <a:lnTo>
                    <a:pt x="1013" y="0"/>
                  </a:lnTo>
                  <a:lnTo>
                    <a:pt x="1004" y="0"/>
                  </a:lnTo>
                  <a:lnTo>
                    <a:pt x="0" y="5116"/>
                  </a:lnTo>
                  <a:lnTo>
                    <a:pt x="9" y="51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1700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color/white)">
    <p:spTree>
      <p:nvGrpSpPr>
        <p:cNvPr id="1" name=""/>
        <p:cNvGrpSpPr/>
        <p:nvPr/>
      </p:nvGrpSpPr>
      <p:grpSpPr>
        <a:xfrm>
          <a:off x="0" y="0"/>
          <a:ext cx="0" cy="0"/>
          <a:chOff x="0" y="0"/>
          <a:chExt cx="0" cy="0"/>
        </a:xfrm>
      </p:grpSpPr>
      <p:sp>
        <p:nvSpPr>
          <p:cNvPr id="8" name="Subtitle 2"/>
          <p:cNvSpPr>
            <a:spLocks noGrp="1"/>
          </p:cNvSpPr>
          <p:nvPr>
            <p:ph type="subTitle" idx="13"/>
          </p:nvPr>
        </p:nvSpPr>
        <p:spPr bwMode="invGray">
          <a:xfrm>
            <a:off x="981821" y="1138299"/>
            <a:ext cx="10798460" cy="252000"/>
          </a:xfrm>
        </p:spPr>
        <p:txBody>
          <a:bodyPr anchor="t"/>
          <a:lstStyle>
            <a:lvl1pPr marL="0" indent="0" algn="l">
              <a:buNone/>
              <a:defRPr sz="1800">
                <a:solidFill>
                  <a:schemeClr val="bg1"/>
                </a:solidFill>
              </a:defRPr>
            </a:lvl1pPr>
            <a:lvl2pPr marL="0" indent="0" algn="l">
              <a:buNone/>
              <a:defRPr sz="1800">
                <a:solidFill>
                  <a:schemeClr val="bg1"/>
                </a:solidFill>
              </a:defRPr>
            </a:lvl2pPr>
            <a:lvl3pPr marL="0" indent="0" algn="l">
              <a:buNone/>
              <a:defRPr sz="1800">
                <a:solidFill>
                  <a:schemeClr val="bg1"/>
                </a:solidFill>
              </a:defRPr>
            </a:lvl3pPr>
            <a:lvl4pPr marL="0" indent="0" algn="l">
              <a:buNone/>
              <a:defRPr sz="1800">
                <a:solidFill>
                  <a:schemeClr val="bg1"/>
                </a:solidFill>
              </a:defRPr>
            </a:lvl4pPr>
            <a:lvl5pPr marL="0" indent="0" algn="l">
              <a:buNone/>
              <a:defRPr sz="1800">
                <a:solidFill>
                  <a:schemeClr val="bg1"/>
                </a:solidFill>
              </a:defRPr>
            </a:lvl5pPr>
            <a:lvl6pPr marL="0" indent="0" algn="l">
              <a:buNone/>
              <a:defRPr sz="1800">
                <a:solidFill>
                  <a:schemeClr val="bg1"/>
                </a:solidFill>
              </a:defRPr>
            </a:lvl6pPr>
            <a:lvl7pPr marL="0" indent="0" algn="l">
              <a:buNone/>
              <a:defRPr sz="1800">
                <a:solidFill>
                  <a:schemeClr val="bg1"/>
                </a:solidFill>
              </a:defRPr>
            </a:lvl7pPr>
            <a:lvl8pPr marL="0" indent="0" algn="l">
              <a:buNone/>
              <a:defRPr sz="1800">
                <a:solidFill>
                  <a:schemeClr val="bg1"/>
                </a:solidFill>
              </a:defRPr>
            </a:lvl8pPr>
            <a:lvl9pPr marL="0" indent="0" algn="l">
              <a:buNone/>
              <a:defRPr sz="1800">
                <a:solidFill>
                  <a:schemeClr val="bg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invGray"/>
        <p:txBody>
          <a:bodyPr/>
          <a:lstStyle>
            <a:lvl1pPr>
              <a:defRPr>
                <a:solidFill>
                  <a:schemeClr val="bg1"/>
                </a:solidFill>
              </a:defRPr>
            </a:lvl1pPr>
          </a:lstStyle>
          <a:p>
            <a:r>
              <a:rPr lang="de-DE"/>
              <a:t>Titelmasterformat durch Klicken bearbeiten</a:t>
            </a:r>
            <a:endParaRPr lang="en-US"/>
          </a:p>
        </p:txBody>
      </p:sp>
      <p:sp>
        <p:nvSpPr>
          <p:cNvPr id="4" name="Date Placeholder 3"/>
          <p:cNvSpPr>
            <a:spLocks noGrp="1"/>
          </p:cNvSpPr>
          <p:nvPr>
            <p:ph type="dt" sz="half" idx="10"/>
          </p:nvPr>
        </p:nvSpPr>
        <p:spPr bwMode="invGray"/>
        <p:txBody>
          <a:bodyPr/>
          <a:lstStyle/>
          <a:p>
            <a:endParaRPr lang="en-US"/>
          </a:p>
        </p:txBody>
      </p:sp>
      <p:sp>
        <p:nvSpPr>
          <p:cNvPr id="6" name="Slide Number Placeholder 5"/>
          <p:cNvSpPr>
            <a:spLocks noGrp="1"/>
          </p:cNvSpPr>
          <p:nvPr>
            <p:ph type="sldNum" sz="quarter" idx="12"/>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‹Nr.›</a:t>
            </a:fld>
            <a:endParaRPr lang="en-US"/>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196018"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Debt Investor Information /// Status: Q2 2025</a:t>
            </a:r>
          </a:p>
        </p:txBody>
      </p:sp>
    </p:spTree>
    <p:extLst>
      <p:ext uri="{BB962C8B-B14F-4D97-AF65-F5344CB8AC3E}">
        <p14:creationId xmlns:p14="http://schemas.microsoft.com/office/powerpoint/2010/main" val="4457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accent2"/>
        </a:solidFill>
        <a:effectLst/>
      </p:bgPr>
    </p:bg>
    <p:spTree>
      <p:nvGrpSpPr>
        <p:cNvPr id="1" name=""/>
        <p:cNvGrpSpPr/>
        <p:nvPr/>
      </p:nvGrpSpPr>
      <p:grpSpPr>
        <a:xfrm>
          <a:off x="0" y="0"/>
          <a:ext cx="0" cy="0"/>
          <a:chOff x="0" y="0"/>
          <a:chExt cx="0" cy="0"/>
        </a:xfrm>
      </p:grpSpPr>
      <p:grpSp>
        <p:nvGrpSpPr>
          <p:cNvPr id="36" name="Group 35"/>
          <p:cNvGrpSpPr/>
          <p:nvPr/>
        </p:nvGrpSpPr>
        <p:grpSpPr bwMode="black">
          <a:xfrm>
            <a:off x="5739926" y="0"/>
            <a:ext cx="6450487" cy="6858000"/>
            <a:chOff x="-7368753" y="-1854009"/>
            <a:chExt cx="6299342" cy="6697306"/>
          </a:xfrm>
        </p:grpSpPr>
        <p:sp>
          <p:nvSpPr>
            <p:cNvPr id="37" name="Freeform 6"/>
            <p:cNvSpPr>
              <a:spLocks/>
            </p:cNvSpPr>
            <p:nvPr userDrawn="1"/>
          </p:nvSpPr>
          <p:spPr bwMode="black">
            <a:xfrm>
              <a:off x="-3543591" y="1231517"/>
              <a:ext cx="2474180" cy="3611780"/>
            </a:xfrm>
            <a:custGeom>
              <a:avLst/>
              <a:gdLst>
                <a:gd name="T0" fmla="*/ 0 w 1890"/>
                <a:gd name="T1" fmla="*/ 2759 h 2759"/>
                <a:gd name="T2" fmla="*/ 12 w 1890"/>
                <a:gd name="T3" fmla="*/ 2759 h 2759"/>
                <a:gd name="T4" fmla="*/ 1890 w 1890"/>
                <a:gd name="T5" fmla="*/ 17 h 2759"/>
                <a:gd name="T6" fmla="*/ 1890 w 1890"/>
                <a:gd name="T7" fmla="*/ 0 h 2759"/>
                <a:gd name="T8" fmla="*/ 0 w 1890"/>
                <a:gd name="T9" fmla="*/ 2759 h 2759"/>
              </a:gdLst>
              <a:ahLst/>
              <a:cxnLst>
                <a:cxn ang="0">
                  <a:pos x="T0" y="T1"/>
                </a:cxn>
                <a:cxn ang="0">
                  <a:pos x="T2" y="T3"/>
                </a:cxn>
                <a:cxn ang="0">
                  <a:pos x="T4" y="T5"/>
                </a:cxn>
                <a:cxn ang="0">
                  <a:pos x="T6" y="T7"/>
                </a:cxn>
                <a:cxn ang="0">
                  <a:pos x="T8" y="T9"/>
                </a:cxn>
              </a:cxnLst>
              <a:rect l="0" t="0" r="r" b="b"/>
              <a:pathLst>
                <a:path w="1890" h="2759">
                  <a:moveTo>
                    <a:pt x="0" y="2759"/>
                  </a:moveTo>
                  <a:lnTo>
                    <a:pt x="12" y="2759"/>
                  </a:lnTo>
                  <a:lnTo>
                    <a:pt x="1890" y="17"/>
                  </a:lnTo>
                  <a:lnTo>
                    <a:pt x="1890" y="0"/>
                  </a:lnTo>
                  <a:lnTo>
                    <a:pt x="0" y="27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38" name="Freeform 7"/>
            <p:cNvSpPr>
              <a:spLocks/>
            </p:cNvSpPr>
            <p:nvPr userDrawn="1"/>
          </p:nvSpPr>
          <p:spPr bwMode="black">
            <a:xfrm>
              <a:off x="-7368753" y="-1854009"/>
              <a:ext cx="1327417" cy="6697305"/>
            </a:xfrm>
            <a:custGeom>
              <a:avLst/>
              <a:gdLst>
                <a:gd name="T0" fmla="*/ 10 w 1014"/>
                <a:gd name="T1" fmla="*/ 5116 h 5116"/>
                <a:gd name="T2" fmla="*/ 1014 w 1014"/>
                <a:gd name="T3" fmla="*/ 0 h 5116"/>
                <a:gd name="T4" fmla="*/ 1007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7" y="0"/>
                  </a:lnTo>
                  <a:lnTo>
                    <a:pt x="0" y="5116"/>
                  </a:lnTo>
                  <a:lnTo>
                    <a:pt x="10" y="5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00A5E2"/>
              </a:gs>
              <a:gs pos="50000">
                <a:srgbClr val="00A5E2"/>
              </a:gs>
              <a:gs pos="84000">
                <a:schemeClr val="accent2">
                  <a:alpha val="0"/>
                </a:scheme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2" name="Title 1"/>
          <p:cNvSpPr>
            <a:spLocks noGrp="1"/>
          </p:cNvSpPr>
          <p:nvPr>
            <p:ph type="title"/>
          </p:nvPr>
        </p:nvSpPr>
        <p:spPr bwMode="black">
          <a:xfrm>
            <a:off x="6678387" y="2989333"/>
            <a:ext cx="4500000" cy="1440753"/>
          </a:xfrm>
        </p:spPr>
        <p:txBody>
          <a:bodyPr anchor="t"/>
          <a:lstStyle>
            <a:lvl1pPr algn="l">
              <a:defRPr sz="4800" i="1">
                <a:solidFill>
                  <a:schemeClr val="bg1"/>
                </a:solidFill>
              </a:defRPr>
            </a:lvl1pPr>
          </a:lstStyle>
          <a:p>
            <a:r>
              <a:rPr lang="de-DE"/>
              <a:t>Mastertitelformat bearbeiten</a:t>
            </a:r>
            <a:endParaRPr lang="en-US"/>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sp>
        <p:nvSpPr>
          <p:cNvPr id="26" name="Subtitle 2"/>
          <p:cNvSpPr>
            <a:spLocks noGrp="1"/>
          </p:cNvSpPr>
          <p:nvPr>
            <p:ph type="subTitle" idx="1"/>
          </p:nvPr>
        </p:nvSpPr>
        <p:spPr bwMode="black">
          <a:xfrm>
            <a:off x="1902190" y="2134650"/>
            <a:ext cx="4500000" cy="720000"/>
          </a:xfrm>
        </p:spPr>
        <p:txBody>
          <a:bodyPr anchor="b"/>
          <a:lstStyle>
            <a:lvl1pPr marL="0" indent="0" algn="r">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134370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accent4"/>
        </a:solidFill>
        <a:effectLst/>
      </p:bgPr>
    </p:bg>
    <p:spTree>
      <p:nvGrpSpPr>
        <p:cNvPr id="1" name=""/>
        <p:cNvGrpSpPr/>
        <p:nvPr/>
      </p:nvGrpSpPr>
      <p:grpSpPr>
        <a:xfrm>
          <a:off x="0" y="0"/>
          <a:ext cx="0" cy="0"/>
          <a:chOff x="0" y="0"/>
          <a:chExt cx="0" cy="0"/>
        </a:xfrm>
      </p:grpSpPr>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74C713"/>
              </a:gs>
              <a:gs pos="50000">
                <a:srgbClr val="74C713"/>
              </a:gs>
              <a:gs pos="84000">
                <a:srgbClr val="74C713">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2" name="Title 1"/>
          <p:cNvSpPr>
            <a:spLocks noGrp="1"/>
          </p:cNvSpPr>
          <p:nvPr>
            <p:ph type="title"/>
          </p:nvPr>
        </p:nvSpPr>
        <p:spPr bwMode="black">
          <a:xfrm>
            <a:off x="4854344" y="1462158"/>
            <a:ext cx="4500000" cy="1440753"/>
          </a:xfrm>
        </p:spPr>
        <p:txBody>
          <a:bodyPr anchor="b"/>
          <a:lstStyle>
            <a:lvl1pPr algn="l">
              <a:defRPr sz="4800" i="1">
                <a:solidFill>
                  <a:schemeClr val="bg1"/>
                </a:solidFill>
              </a:defRPr>
            </a:lvl1pPr>
          </a:lstStyle>
          <a:p>
            <a:r>
              <a:rPr lang="de-DE"/>
              <a:t>Mastertitelformat bearbeiten</a:t>
            </a:r>
            <a:endParaRPr lang="en-US"/>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sp>
        <p:nvSpPr>
          <p:cNvPr id="48" name="Subtitle 2"/>
          <p:cNvSpPr>
            <a:spLocks noGrp="1"/>
          </p:cNvSpPr>
          <p:nvPr>
            <p:ph type="subTitle" idx="1"/>
          </p:nvPr>
        </p:nvSpPr>
        <p:spPr bwMode="black">
          <a:xfrm>
            <a:off x="7055681" y="3064854"/>
            <a:ext cx="4500000" cy="720000"/>
          </a:xfrm>
        </p:spPr>
        <p:txBody>
          <a:bodyPr anchor="t"/>
          <a:lstStyle>
            <a:lvl1pPr marL="0" indent="0" algn="l">
              <a:buNone/>
              <a:defRPr sz="2400" b="1">
                <a:solidFill>
                  <a:schemeClr val="accent3"/>
                </a:solidFill>
              </a:defRPr>
            </a:lvl1pPr>
            <a:lvl2pPr marL="0" indent="0" algn="l">
              <a:buNone/>
              <a:defRPr sz="2400" b="1">
                <a:solidFill>
                  <a:schemeClr val="accent3"/>
                </a:solidFill>
              </a:defRPr>
            </a:lvl2pPr>
            <a:lvl3pPr marL="0" indent="0" algn="l">
              <a:buNone/>
              <a:defRPr sz="2400" b="1">
                <a:solidFill>
                  <a:schemeClr val="accent3"/>
                </a:solidFill>
              </a:defRPr>
            </a:lvl3pPr>
            <a:lvl4pPr marL="0" indent="0" algn="l">
              <a:buNone/>
              <a:defRPr sz="2400" b="1">
                <a:solidFill>
                  <a:schemeClr val="accent3"/>
                </a:solidFill>
              </a:defRPr>
            </a:lvl4pPr>
            <a:lvl5pPr marL="0" indent="0" algn="l">
              <a:buNone/>
              <a:defRPr sz="2400" b="1">
                <a:solidFill>
                  <a:schemeClr val="accent3"/>
                </a:solidFill>
              </a:defRPr>
            </a:lvl5pPr>
            <a:lvl6pPr marL="0" indent="0" algn="l">
              <a:buNone/>
              <a:defRPr sz="2400" b="1">
                <a:solidFill>
                  <a:schemeClr val="accent3"/>
                </a:solidFill>
              </a:defRPr>
            </a:lvl6pPr>
            <a:lvl7pPr marL="0" indent="0" algn="l">
              <a:buNone/>
              <a:defRPr sz="2400" b="1">
                <a:solidFill>
                  <a:schemeClr val="accent3"/>
                </a:solidFill>
              </a:defRPr>
            </a:lvl7pPr>
            <a:lvl8pPr marL="0" indent="0" algn="l">
              <a:buNone/>
              <a:defRPr sz="2400" b="1">
                <a:solidFill>
                  <a:schemeClr val="accent3"/>
                </a:solidFill>
              </a:defRPr>
            </a:lvl8pPr>
            <a:lvl9pPr marL="0" indent="0" algn="l">
              <a:buNone/>
              <a:defRPr sz="2400" b="1">
                <a:solidFill>
                  <a:schemeClr val="accent3"/>
                </a:solidFill>
              </a:defRPr>
            </a:lvl9pPr>
          </a:lstStyle>
          <a:p>
            <a:pPr lvl="0"/>
            <a:r>
              <a:rPr lang="de-DE"/>
              <a:t>Master-Untertitelformat bearbeiten</a:t>
            </a:r>
            <a:endParaRPr lang="en-US"/>
          </a:p>
        </p:txBody>
      </p:sp>
      <p:grpSp>
        <p:nvGrpSpPr>
          <p:cNvPr id="24" name="Group 23"/>
          <p:cNvGrpSpPr/>
          <p:nvPr/>
        </p:nvGrpSpPr>
        <p:grpSpPr bwMode="black">
          <a:xfrm>
            <a:off x="759608" y="1"/>
            <a:ext cx="4148849" cy="6858000"/>
            <a:chOff x="-13927138" y="-1074738"/>
            <a:chExt cx="4913313" cy="8121651"/>
          </a:xfrm>
          <a:solidFill>
            <a:schemeClr val="bg1"/>
          </a:solidFill>
        </p:grpSpPr>
        <p:sp>
          <p:nvSpPr>
            <p:cNvPr id="26" name="Freeform 6"/>
            <p:cNvSpPr>
              <a:spLocks/>
            </p:cNvSpPr>
            <p:nvPr userDrawn="1"/>
          </p:nvSpPr>
          <p:spPr bwMode="black">
            <a:xfrm>
              <a:off x="-13927138" y="-1074738"/>
              <a:ext cx="2947988" cy="8121651"/>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black">
            <a:xfrm>
              <a:off x="-10623550" y="-1074738"/>
              <a:ext cx="1609725" cy="8121651"/>
            </a:xfrm>
            <a:custGeom>
              <a:avLst/>
              <a:gdLst>
                <a:gd name="T0" fmla="*/ 10 w 1014"/>
                <a:gd name="T1" fmla="*/ 5116 h 5116"/>
                <a:gd name="T2" fmla="*/ 1014 w 1014"/>
                <a:gd name="T3" fmla="*/ 0 h 5116"/>
                <a:gd name="T4" fmla="*/ 1004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4" y="0"/>
                  </a:lnTo>
                  <a:lnTo>
                    <a:pt x="0" y="5116"/>
                  </a:lnTo>
                  <a:lnTo>
                    <a:pt x="10"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222419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EA801F2-FF2D-A55A-D4D1-83DC1856224D}"/>
              </a:ext>
            </a:extLst>
          </p:cNvPr>
          <p:cNvGraphicFramePr>
            <a:graphicFrameLocks noChangeAspect="1"/>
          </p:cNvGraphicFramePr>
          <p:nvPr userDrawn="1">
            <p:custDataLst>
              <p:tags r:id="rId1"/>
            </p:custDataLst>
            <p:extLst>
              <p:ext uri="{D42A27DB-BD31-4B8C-83A1-F6EECF244321}">
                <p14:modId xmlns:p14="http://schemas.microsoft.com/office/powerpoint/2010/main" val="224470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3" name="think-cell data - do not delete" hidden="1">
                        <a:extLst>
                          <a:ext uri="{FF2B5EF4-FFF2-40B4-BE49-F238E27FC236}">
                            <a16:creationId xmlns:a16="http://schemas.microsoft.com/office/drawing/2014/main" id="{5EA801F2-FF2D-A55A-D4D1-83DC185622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2"/>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el 10">
            <a:extLst>
              <a:ext uri="{FF2B5EF4-FFF2-40B4-BE49-F238E27FC236}">
                <a16:creationId xmlns:a16="http://schemas.microsoft.com/office/drawing/2014/main" id="{BAD9C129-73F4-363D-9E70-45CCB2D6AF54}"/>
              </a:ext>
            </a:extLst>
          </p:cNvPr>
          <p:cNvSpPr>
            <a:spLocks noGrp="1"/>
          </p:cNvSpPr>
          <p:nvPr>
            <p:ph type="title"/>
          </p:nvPr>
        </p:nvSpPr>
        <p:spPr/>
        <p:txBody>
          <a:bodyPr/>
          <a:lstStyle/>
          <a:p>
            <a:r>
              <a:rPr lang="de-DE"/>
              <a:t>Mastertitelformat bearbeiten</a:t>
            </a:r>
          </a:p>
        </p:txBody>
      </p:sp>
      <p:pic>
        <p:nvPicPr>
          <p:cNvPr id="12" name="Picture 1">
            <a:extLst>
              <a:ext uri="{FF2B5EF4-FFF2-40B4-BE49-F238E27FC236}">
                <a16:creationId xmlns:a16="http://schemas.microsoft.com/office/drawing/2014/main" id="{6FECBD6E-564D-E3BC-7540-83C11E57F81E}"/>
              </a:ext>
            </a:extLst>
          </p:cNvPr>
          <p:cNvPicPr>
            <a:picLocks noChangeAspect="1"/>
          </p:cNvPicPr>
          <p:nvPr userDrawn="1"/>
        </p:nvPicPr>
        <p:blipFill>
          <a:blip r:embed="rId7"/>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96217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2" name="Title 1"/>
          <p:cNvSpPr>
            <a:spLocks noGrp="1"/>
          </p:cNvSpPr>
          <p:nvPr>
            <p:ph type="title"/>
          </p:nvPr>
        </p:nvSpPr>
        <p:spPr bwMode="gray"/>
        <p:txBody>
          <a:bodyPr/>
          <a:lstStyle/>
          <a:p>
            <a:r>
              <a:rPr lang="de-DE"/>
              <a:t>Mastertitelformat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6"/>
          </p:nvPr>
        </p:nvSpPr>
        <p:spPr>
          <a:xfrm>
            <a:off x="981820" y="1732750"/>
            <a:ext cx="5220000" cy="47520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12"/>
          <p:cNvSpPr>
            <a:spLocks noGrp="1"/>
          </p:cNvSpPr>
          <p:nvPr>
            <p:ph sz="quarter" idx="17"/>
          </p:nvPr>
        </p:nvSpPr>
        <p:spPr>
          <a:xfrm>
            <a:off x="6559603" y="1732750"/>
            <a:ext cx="5220000" cy="47520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3" name="Picture 1">
            <a:extLst>
              <a:ext uri="{FF2B5EF4-FFF2-40B4-BE49-F238E27FC236}">
                <a16:creationId xmlns:a16="http://schemas.microsoft.com/office/drawing/2014/main" id="{2AA3ECE4-3B4A-CB0D-88EE-D6C87FC18CD9}"/>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13067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08">
          <p15:clr>
            <a:srgbClr val="FBAE40"/>
          </p15:clr>
        </p15:guide>
        <p15:guide id="2" pos="4134">
          <p15:clr>
            <a:srgbClr val="FBAE40"/>
          </p15:clr>
        </p15:guide>
        <p15:guide id="3" orient="horz" pos="1094">
          <p15:clr>
            <a:srgbClr val="FBAE40"/>
          </p15:clr>
        </p15:guide>
        <p15:guide id="4" orient="horz" pos="4085">
          <p15:clr>
            <a:srgbClr val="FBAE40"/>
          </p15:clr>
        </p15:guide>
        <p15:guide id="5" pos="619">
          <p15:clr>
            <a:srgbClr val="FBAE40"/>
          </p15:clr>
        </p15:guide>
        <p15:guide id="6" pos="7423">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ext (2) &amp; Images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2" name="Title 1"/>
          <p:cNvSpPr>
            <a:spLocks noGrp="1"/>
          </p:cNvSpPr>
          <p:nvPr>
            <p:ph type="title"/>
          </p:nvPr>
        </p:nvSpPr>
        <p:spPr bwMode="gray"/>
        <p:txBody>
          <a:bodyPr/>
          <a:lstStyle/>
          <a:p>
            <a:r>
              <a:rPr lang="de-DE"/>
              <a:t>Mastertitelformat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sp>
        <p:nvSpPr>
          <p:cNvPr id="11" name="Text Placeholder 10 (left)"/>
          <p:cNvSpPr>
            <a:spLocks noGrp="1"/>
          </p:cNvSpPr>
          <p:nvPr>
            <p:ph type="body" sz="quarter" idx="14"/>
          </p:nvPr>
        </p:nvSpPr>
        <p:spPr bwMode="gray">
          <a:xfrm>
            <a:off x="981820" y="3892749"/>
            <a:ext cx="5220000" cy="25920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2" name="Text Placeholder 10 (right)"/>
          <p:cNvSpPr>
            <a:spLocks noGrp="1"/>
          </p:cNvSpPr>
          <p:nvPr>
            <p:ph type="body" sz="quarter" idx="15"/>
          </p:nvPr>
        </p:nvSpPr>
        <p:spPr bwMode="gray">
          <a:xfrm>
            <a:off x="6559719" y="3892749"/>
            <a:ext cx="5220000" cy="2592001"/>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5" name="Picture Placeholder 14 (left)"/>
          <p:cNvSpPr>
            <a:spLocks noGrp="1"/>
          </p:cNvSpPr>
          <p:nvPr>
            <p:ph type="pic" sz="quarter" idx="16"/>
          </p:nvPr>
        </p:nvSpPr>
        <p:spPr bwMode="gray">
          <a:xfrm>
            <a:off x="981820" y="1732750"/>
            <a:ext cx="5220000" cy="1800000"/>
          </a:xfrm>
        </p:spPr>
        <p:txBody>
          <a:bodyPr tIns="540000" anchor="ctr"/>
          <a:lstStyle>
            <a:lvl1pPr algn="ctr">
              <a:defRPr/>
            </a:lvl1pPr>
          </a:lstStyle>
          <a:p>
            <a:r>
              <a:rPr lang="de-DE"/>
              <a:t>Bild durch Klicken auf Symbol hinzufügen</a:t>
            </a:r>
            <a:endParaRPr lang="en-US"/>
          </a:p>
        </p:txBody>
      </p:sp>
      <p:sp>
        <p:nvSpPr>
          <p:cNvPr id="16" name="Picture Placeholder 14 (right)"/>
          <p:cNvSpPr>
            <a:spLocks noGrp="1"/>
          </p:cNvSpPr>
          <p:nvPr>
            <p:ph type="pic" sz="quarter" idx="17"/>
          </p:nvPr>
        </p:nvSpPr>
        <p:spPr bwMode="gray">
          <a:xfrm>
            <a:off x="6559719" y="1732750"/>
            <a:ext cx="5220000" cy="1800000"/>
          </a:xfrm>
        </p:spPr>
        <p:txBody>
          <a:bodyPr tIns="540000" anchor="ctr"/>
          <a:lstStyle>
            <a:lvl1pPr algn="ctr">
              <a:defRPr/>
            </a:lvl1pPr>
          </a:lstStyle>
          <a:p>
            <a:r>
              <a:rPr lang="de-DE"/>
              <a:t>Bild durch Klicken auf Symbol hinzufügen</a:t>
            </a:r>
            <a:endParaRPr lang="en-US"/>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4"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3" name="Picture 1">
            <a:extLst>
              <a:ext uri="{FF2B5EF4-FFF2-40B4-BE49-F238E27FC236}">
                <a16:creationId xmlns:a16="http://schemas.microsoft.com/office/drawing/2014/main" id="{2B646137-E5D7-5420-0ED3-8C6CF987590A}"/>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8278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08">
          <p15:clr>
            <a:srgbClr val="FBAE40"/>
          </p15:clr>
        </p15:guide>
        <p15:guide id="2" pos="4134">
          <p15:clr>
            <a:srgbClr val="FBAE40"/>
          </p15:clr>
        </p15:guide>
        <p15:guide id="3" orient="horz" pos="2228">
          <p15:clr>
            <a:srgbClr val="FBAE40"/>
          </p15:clr>
        </p15:guide>
        <p15:guide id="4" orient="horz" pos="2455">
          <p15:clr>
            <a:srgbClr val="FBAE40"/>
          </p15:clr>
        </p15:guide>
        <p15:guide id="5" pos="619">
          <p15:clr>
            <a:srgbClr val="FBAE40"/>
          </p15:clr>
        </p15:guide>
        <p15:guide id="6" pos="7423">
          <p15:clr>
            <a:srgbClr val="FBAE40"/>
          </p15:clr>
        </p15:guide>
        <p15:guide id="7" orient="horz" pos="1094">
          <p15:clr>
            <a:srgbClr val="FBAE40"/>
          </p15:clr>
        </p15:guide>
        <p15:guide id="8" orient="horz" pos="4085">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flip="none" rotWithShape="1">
            <a:gsLst>
              <a:gs pos="32760">
                <a:srgbClr val="00617F"/>
              </a:gs>
              <a:gs pos="0">
                <a:srgbClr val="00617F"/>
              </a:gs>
              <a:gs pos="72000">
                <a:srgbClr val="10384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19" y="1732422"/>
            <a:ext cx="5381498"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white">
          <a:xfrm>
            <a:off x="708819" y="2424948"/>
            <a:ext cx="5381498" cy="1620000"/>
          </a:xfrm>
        </p:spPr>
        <p:txBody>
          <a:bodyPr anchor="t"/>
          <a:lstStyle>
            <a:lvl1pPr>
              <a:defRPr sz="5400" i="1">
                <a:solidFill>
                  <a:schemeClr val="accent4"/>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231770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2B6636"/>
              </a:gs>
              <a:gs pos="0">
                <a:srgbClr val="2B6636"/>
              </a:gs>
              <a:gs pos="72000">
                <a:srgbClr val="00442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1"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tx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9019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Final Slide 3">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624963"/>
              </a:gs>
              <a:gs pos="0">
                <a:srgbClr val="624963"/>
              </a:gs>
              <a:gs pos="72000">
                <a:srgbClr val="44324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0"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accent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186098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05b">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Bildplatzhalter 26">
            <a:extLst>
              <a:ext uri="{FF2B5EF4-FFF2-40B4-BE49-F238E27FC236}">
                <a16:creationId xmlns:a16="http://schemas.microsoft.com/office/drawing/2014/main" id="{18020A8A-2189-4A36-9D3F-DD8A59B26396}"/>
              </a:ext>
            </a:extLst>
          </p:cNvPr>
          <p:cNvSpPr>
            <a:spLocks noGrp="1"/>
          </p:cNvSpPr>
          <p:nvPr>
            <p:ph type="pic" sz="quarter" idx="14" hasCustomPrompt="1"/>
          </p:nvPr>
        </p:nvSpPr>
        <p:spPr bwMode="gray">
          <a:xfrm>
            <a:off x="5201213" y="0"/>
            <a:ext cx="3226564" cy="601503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Lst>
            <a:ahLst/>
            <a:cxnLst>
              <a:cxn ang="0">
                <a:pos x="connsiteX0" y="connsiteY0"/>
              </a:cxn>
              <a:cxn ang="0">
                <a:pos x="connsiteX1" y="connsiteY1"/>
              </a:cxn>
              <a:cxn ang="0">
                <a:pos x="connsiteX2" y="connsiteY2"/>
              </a:cxn>
              <a:cxn ang="0">
                <a:pos x="connsiteX3" y="connsiteY3"/>
              </a:cxn>
            </a:cxnLst>
            <a:rect l="l" t="t" r="r" b="b"/>
            <a:pathLst>
              <a:path w="3226564" h="6015038">
                <a:moveTo>
                  <a:pt x="1190737" y="0"/>
                </a:moveTo>
                <a:lnTo>
                  <a:pt x="3226564" y="0"/>
                </a:lnTo>
                <a:lnTo>
                  <a:pt x="2035828" y="6015038"/>
                </a:lnTo>
                <a:lnTo>
                  <a:pt x="0" y="6015038"/>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4986390"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31" name="Bildplatzhalter 30">
            <a:extLst>
              <a:ext uri="{FF2B5EF4-FFF2-40B4-BE49-F238E27FC236}">
                <a16:creationId xmlns:a16="http://schemas.microsoft.com/office/drawing/2014/main" id="{3D778945-55F1-47F6-BE0C-1C12ACC716F9}"/>
              </a:ext>
            </a:extLst>
          </p:cNvPr>
          <p:cNvSpPr>
            <a:spLocks noGrp="1"/>
          </p:cNvSpPr>
          <p:nvPr>
            <p:ph type="pic" sz="quarter" idx="16" hasCustomPrompt="1"/>
          </p:nvPr>
        </p:nvSpPr>
        <p:spPr bwMode="gray">
          <a:xfrm>
            <a:off x="7110435" y="1066801"/>
            <a:ext cx="3183196" cy="5795963"/>
          </a:xfrm>
          <a:custGeom>
            <a:avLst/>
            <a:gdLst>
              <a:gd name="connsiteX0" fmla="*/ 1147369 w 3183196"/>
              <a:gd name="connsiteY0" fmla="*/ 0 h 5795963"/>
              <a:gd name="connsiteX1" fmla="*/ 3183196 w 3183196"/>
              <a:gd name="connsiteY1" fmla="*/ 0 h 5795963"/>
              <a:gd name="connsiteX2" fmla="*/ 2035828 w 3183196"/>
              <a:gd name="connsiteY2" fmla="*/ 5795963 h 5795963"/>
              <a:gd name="connsiteX3" fmla="*/ 0 w 3183196"/>
              <a:gd name="connsiteY3" fmla="*/ 5795963 h 5795963"/>
            </a:gdLst>
            <a:ahLst/>
            <a:cxnLst>
              <a:cxn ang="0">
                <a:pos x="connsiteX0" y="connsiteY0"/>
              </a:cxn>
              <a:cxn ang="0">
                <a:pos x="connsiteX1" y="connsiteY1"/>
              </a:cxn>
              <a:cxn ang="0">
                <a:pos x="connsiteX2" y="connsiteY2"/>
              </a:cxn>
              <a:cxn ang="0">
                <a:pos x="connsiteX3" y="connsiteY3"/>
              </a:cxn>
            </a:cxnLst>
            <a:rect l="l" t="t" r="r" b="b"/>
            <a:pathLst>
              <a:path w="3183196" h="5795963">
                <a:moveTo>
                  <a:pt x="1147369" y="0"/>
                </a:moveTo>
                <a:lnTo>
                  <a:pt x="3183196" y="0"/>
                </a:lnTo>
                <a:lnTo>
                  <a:pt x="2035828" y="5795963"/>
                </a:lnTo>
                <a:lnTo>
                  <a:pt x="0" y="5795963"/>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2" name="Bildplatzhalter 31">
            <a:extLst>
              <a:ext uri="{FF2B5EF4-FFF2-40B4-BE49-F238E27FC236}">
                <a16:creationId xmlns:a16="http://schemas.microsoft.com/office/drawing/2014/main" id="{F68A9325-C92F-42E6-B5DA-D79023DA19D0}"/>
              </a:ext>
            </a:extLst>
          </p:cNvPr>
          <p:cNvSpPr>
            <a:spLocks noGrp="1"/>
          </p:cNvSpPr>
          <p:nvPr>
            <p:ph type="pic" sz="quarter" idx="17" hasCustomPrompt="1"/>
          </p:nvPr>
        </p:nvSpPr>
        <p:spPr bwMode="gray">
          <a:xfrm>
            <a:off x="9322443" y="167217"/>
            <a:ext cx="2870404" cy="601577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 name="connsiteX0" fmla="*/ 1190737 w 3226564"/>
              <a:gd name="connsiteY0" fmla="*/ 0 h 6015038"/>
              <a:gd name="connsiteX1" fmla="*/ 3226564 w 3226564"/>
              <a:gd name="connsiteY1" fmla="*/ 0 h 6015038"/>
              <a:gd name="connsiteX2" fmla="*/ 2870404 w 3226564"/>
              <a:gd name="connsiteY2" fmla="*/ 1787843 h 6015038"/>
              <a:gd name="connsiteX3" fmla="*/ 2035828 w 3226564"/>
              <a:gd name="connsiteY3" fmla="*/ 6015038 h 6015038"/>
              <a:gd name="connsiteX4" fmla="*/ 0 w 3226564"/>
              <a:gd name="connsiteY4" fmla="*/ 6015038 h 6015038"/>
              <a:gd name="connsiteX5" fmla="*/ 1190737 w 3226564"/>
              <a:gd name="connsiteY5" fmla="*/ 0 h 6015038"/>
              <a:gd name="connsiteX0" fmla="*/ 1190737 w 3226564"/>
              <a:gd name="connsiteY0" fmla="*/ 740 h 6015778"/>
              <a:gd name="connsiteX1" fmla="*/ 2866170 w 3226564"/>
              <a:gd name="connsiteY1" fmla="*/ 0 h 6015778"/>
              <a:gd name="connsiteX2" fmla="*/ 3226564 w 3226564"/>
              <a:gd name="connsiteY2" fmla="*/ 740 h 6015778"/>
              <a:gd name="connsiteX3" fmla="*/ 2870404 w 3226564"/>
              <a:gd name="connsiteY3" fmla="*/ 1788583 h 6015778"/>
              <a:gd name="connsiteX4" fmla="*/ 2035828 w 3226564"/>
              <a:gd name="connsiteY4" fmla="*/ 6015778 h 6015778"/>
              <a:gd name="connsiteX5" fmla="*/ 0 w 3226564"/>
              <a:gd name="connsiteY5" fmla="*/ 6015778 h 6015778"/>
              <a:gd name="connsiteX6" fmla="*/ 1190737 w 3226564"/>
              <a:gd name="connsiteY6" fmla="*/ 740 h 6015778"/>
              <a:gd name="connsiteX0" fmla="*/ 1190737 w 2870404"/>
              <a:gd name="connsiteY0" fmla="*/ 740 h 6015778"/>
              <a:gd name="connsiteX1" fmla="*/ 2866170 w 2870404"/>
              <a:gd name="connsiteY1" fmla="*/ 0 h 6015778"/>
              <a:gd name="connsiteX2" fmla="*/ 2870404 w 2870404"/>
              <a:gd name="connsiteY2" fmla="*/ 1788583 h 6015778"/>
              <a:gd name="connsiteX3" fmla="*/ 2035828 w 2870404"/>
              <a:gd name="connsiteY3" fmla="*/ 6015778 h 6015778"/>
              <a:gd name="connsiteX4" fmla="*/ 0 w 2870404"/>
              <a:gd name="connsiteY4" fmla="*/ 6015778 h 6015778"/>
              <a:gd name="connsiteX5" fmla="*/ 1190737 w 2870404"/>
              <a:gd name="connsiteY5" fmla="*/ 740 h 60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0404" h="6015778">
                <a:moveTo>
                  <a:pt x="1190737" y="740"/>
                </a:moveTo>
                <a:lnTo>
                  <a:pt x="2866170" y="0"/>
                </a:lnTo>
                <a:cubicBezTo>
                  <a:pt x="2867581" y="596194"/>
                  <a:pt x="2868993" y="1192389"/>
                  <a:pt x="2870404" y="1788583"/>
                </a:cubicBezTo>
                <a:lnTo>
                  <a:pt x="2035828" y="6015778"/>
                </a:lnTo>
                <a:lnTo>
                  <a:pt x="0" y="6015778"/>
                </a:lnTo>
                <a:lnTo>
                  <a:pt x="1190737" y="740"/>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4" name="Subtitle 2">
            <a:extLst>
              <a:ext uri="{FF2B5EF4-FFF2-40B4-BE49-F238E27FC236}">
                <a16:creationId xmlns:a16="http://schemas.microsoft.com/office/drawing/2014/main" id="{1240C781-8492-478C-8AAF-FFD1414D3800}"/>
              </a:ext>
            </a:extLst>
          </p:cNvPr>
          <p:cNvSpPr>
            <a:spLocks noGrp="1"/>
          </p:cNvSpPr>
          <p:nvPr>
            <p:ph type="subTitle" idx="1" hasCustomPrompt="1"/>
          </p:nvPr>
        </p:nvSpPr>
        <p:spPr bwMode="black">
          <a:xfrm>
            <a:off x="706189" y="4175180"/>
            <a:ext cx="3620552"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7" name="Picture 6">
            <a:extLst>
              <a:ext uri="{FF2B5EF4-FFF2-40B4-BE49-F238E27FC236}">
                <a16:creationId xmlns:a16="http://schemas.microsoft.com/office/drawing/2014/main" id="{6550C081-E3EF-51DE-C7D6-02FBA0166F0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71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Content-0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2" name="MIO_VALID_LAYOUT" hidden="1">
            <a:extLst>
              <a:ext uri="{FF2B5EF4-FFF2-40B4-BE49-F238E27FC236}">
                <a16:creationId xmlns:a16="http://schemas.microsoft.com/office/drawing/2014/main" id="{79DBEDBD-D2E8-057C-7EE7-1AF4BA3E7329}"/>
              </a:ext>
            </a:extLst>
          </p:cNvPr>
          <p:cNvSpPr/>
          <p:nvPr userDrawn="1"/>
        </p:nvSpPr>
        <p:spPr bwMode="gray">
          <a:xfrm>
            <a:off x="12289284" y="-2465"/>
            <a:ext cx="9144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910C7C5-22BE-2B21-6E73-7A11CF5FA851}"/>
              </a:ext>
            </a:extLst>
          </p:cNvPr>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endParaRPr lang="en-US"/>
          </a:p>
        </p:txBody>
      </p:sp>
      <p:sp>
        <p:nvSpPr>
          <p:cNvPr id="4" name="Title 1">
            <a:extLst>
              <a:ext uri="{FF2B5EF4-FFF2-40B4-BE49-F238E27FC236}">
                <a16:creationId xmlns:a16="http://schemas.microsoft.com/office/drawing/2014/main" id="{D343344D-3F04-F68B-F5B7-44BD6A614A38}"/>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endParaRPr lang="en-US"/>
          </a:p>
        </p:txBody>
      </p:sp>
      <p:sp>
        <p:nvSpPr>
          <p:cNvPr id="7" name="Inhaltsplatzhalter 6">
            <a:extLst>
              <a:ext uri="{FF2B5EF4-FFF2-40B4-BE49-F238E27FC236}">
                <a16:creationId xmlns:a16="http://schemas.microsoft.com/office/drawing/2014/main" id="{4E342A6F-590E-20B5-A16E-BB1D582B314B}"/>
              </a:ext>
            </a:extLst>
          </p:cNvPr>
          <p:cNvSpPr>
            <a:spLocks noGrp="1"/>
          </p:cNvSpPr>
          <p:nvPr>
            <p:ph sz="quarter" idx="14"/>
          </p:nvPr>
        </p:nvSpPr>
        <p:spPr>
          <a:xfrm>
            <a:off x="981820" y="1732751"/>
            <a:ext cx="10798461" cy="4751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28437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408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white)">
    <p:spTree>
      <p:nvGrpSpPr>
        <p:cNvPr id="1" name=""/>
        <p:cNvGrpSpPr/>
        <p:nvPr/>
      </p:nvGrpSpPr>
      <p:grpSpPr>
        <a:xfrm>
          <a:off x="0" y="0"/>
          <a:ext cx="0" cy="0"/>
          <a:chOff x="0" y="0"/>
          <a:chExt cx="0" cy="0"/>
        </a:xfrm>
      </p:grpSpPr>
      <p:sp>
        <p:nvSpPr>
          <p:cNvPr id="8" name="Subtitle 2"/>
          <p:cNvSpPr>
            <a:spLocks noGrp="1"/>
          </p:cNvSpPr>
          <p:nvPr>
            <p:ph type="subTitle" idx="13"/>
          </p:nvPr>
        </p:nvSpPr>
        <p:spPr bwMode="invGray">
          <a:xfrm>
            <a:off x="981821" y="1138299"/>
            <a:ext cx="10798460" cy="252000"/>
          </a:xfrm>
        </p:spPr>
        <p:txBody>
          <a:bodyPr anchor="t"/>
          <a:lstStyle>
            <a:lvl1pPr marL="0" indent="0" algn="l">
              <a:buNone/>
              <a:defRPr sz="1800">
                <a:solidFill>
                  <a:schemeClr val="bg1"/>
                </a:solidFill>
              </a:defRPr>
            </a:lvl1pPr>
            <a:lvl2pPr marL="0" indent="0" algn="l">
              <a:buNone/>
              <a:defRPr sz="1800">
                <a:solidFill>
                  <a:schemeClr val="bg1"/>
                </a:solidFill>
              </a:defRPr>
            </a:lvl2pPr>
            <a:lvl3pPr marL="0" indent="0" algn="l">
              <a:buNone/>
              <a:defRPr sz="1800">
                <a:solidFill>
                  <a:schemeClr val="bg1"/>
                </a:solidFill>
              </a:defRPr>
            </a:lvl3pPr>
            <a:lvl4pPr marL="0" indent="0" algn="l">
              <a:buNone/>
              <a:defRPr sz="1800">
                <a:solidFill>
                  <a:schemeClr val="bg1"/>
                </a:solidFill>
              </a:defRPr>
            </a:lvl4pPr>
            <a:lvl5pPr marL="0" indent="0" algn="l">
              <a:buNone/>
              <a:defRPr sz="1800">
                <a:solidFill>
                  <a:schemeClr val="bg1"/>
                </a:solidFill>
              </a:defRPr>
            </a:lvl5pPr>
            <a:lvl6pPr marL="0" indent="0" algn="l">
              <a:buNone/>
              <a:defRPr sz="1800">
                <a:solidFill>
                  <a:schemeClr val="bg1"/>
                </a:solidFill>
              </a:defRPr>
            </a:lvl6pPr>
            <a:lvl7pPr marL="0" indent="0" algn="l">
              <a:buNone/>
              <a:defRPr sz="1800">
                <a:solidFill>
                  <a:schemeClr val="bg1"/>
                </a:solidFill>
              </a:defRPr>
            </a:lvl7pPr>
            <a:lvl8pPr marL="0" indent="0" algn="l">
              <a:buNone/>
              <a:defRPr sz="1800">
                <a:solidFill>
                  <a:schemeClr val="bg1"/>
                </a:solidFill>
              </a:defRPr>
            </a:lvl8pPr>
            <a:lvl9pPr marL="0" indent="0" algn="l">
              <a:buNone/>
              <a:defRPr sz="1800">
                <a:solidFill>
                  <a:schemeClr val="bg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invGray"/>
        <p:txBody>
          <a:bodyPr/>
          <a:lstStyle>
            <a:lvl1pPr>
              <a:defRPr>
                <a:solidFill>
                  <a:schemeClr val="bg1"/>
                </a:solidFill>
              </a:defRPr>
            </a:lvl1pPr>
          </a:lstStyle>
          <a:p>
            <a:r>
              <a:rPr lang="de-DE"/>
              <a:t>Titelmasterformat durch Klicken bearbeiten</a:t>
            </a:r>
            <a:endParaRPr lang="en-US"/>
          </a:p>
        </p:txBody>
      </p:sp>
      <p:sp>
        <p:nvSpPr>
          <p:cNvPr id="4" name="Date Placeholder 3"/>
          <p:cNvSpPr>
            <a:spLocks noGrp="1"/>
          </p:cNvSpPr>
          <p:nvPr>
            <p:ph type="dt" sz="half" idx="10"/>
          </p:nvPr>
        </p:nvSpPr>
        <p:spPr bwMode="invGray"/>
        <p:txBody>
          <a:bodyPr/>
          <a:lstStyle/>
          <a:p>
            <a:endParaRPr lang="en-US"/>
          </a:p>
        </p:txBody>
      </p:sp>
      <p:sp>
        <p:nvSpPr>
          <p:cNvPr id="5" name="Footer Placeholder 4"/>
          <p:cNvSpPr>
            <a:spLocks noGrp="1"/>
          </p:cNvSpPr>
          <p:nvPr>
            <p:ph type="ftr" sz="quarter" idx="11"/>
          </p:nvPr>
        </p:nvSpPr>
        <p:spPr bwMode="invGray">
          <a:xfrm>
            <a:off x="974672" y="6617933"/>
            <a:ext cx="8640000" cy="1080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6" name="Slide Number Placeholder 5"/>
          <p:cNvSpPr>
            <a:spLocks noGrp="1"/>
          </p:cNvSpPr>
          <p:nvPr>
            <p:ph type="sldNum" sz="quarter" idx="12"/>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‹Nr.›</a:t>
            </a:fld>
            <a:endParaRPr lang="en-US"/>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66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05c">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7" name="Bildplatzhalter 26">
            <a:extLst>
              <a:ext uri="{FF2B5EF4-FFF2-40B4-BE49-F238E27FC236}">
                <a16:creationId xmlns:a16="http://schemas.microsoft.com/office/drawing/2014/main" id="{18020A8A-2189-4A36-9D3F-DD8A59B26396}"/>
              </a:ext>
            </a:extLst>
          </p:cNvPr>
          <p:cNvSpPr>
            <a:spLocks noGrp="1"/>
          </p:cNvSpPr>
          <p:nvPr>
            <p:ph type="pic" sz="quarter" idx="14" hasCustomPrompt="1"/>
          </p:nvPr>
        </p:nvSpPr>
        <p:spPr bwMode="gray">
          <a:xfrm>
            <a:off x="5201213" y="0"/>
            <a:ext cx="3226564" cy="601503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Lst>
            <a:ahLst/>
            <a:cxnLst>
              <a:cxn ang="0">
                <a:pos x="connsiteX0" y="connsiteY0"/>
              </a:cxn>
              <a:cxn ang="0">
                <a:pos x="connsiteX1" y="connsiteY1"/>
              </a:cxn>
              <a:cxn ang="0">
                <a:pos x="connsiteX2" y="connsiteY2"/>
              </a:cxn>
              <a:cxn ang="0">
                <a:pos x="connsiteX3" y="connsiteY3"/>
              </a:cxn>
            </a:cxnLst>
            <a:rect l="l" t="t" r="r" b="b"/>
            <a:pathLst>
              <a:path w="3226564" h="6015038">
                <a:moveTo>
                  <a:pt x="1190737" y="0"/>
                </a:moveTo>
                <a:lnTo>
                  <a:pt x="3226564" y="0"/>
                </a:lnTo>
                <a:lnTo>
                  <a:pt x="2035828" y="6015038"/>
                </a:lnTo>
                <a:lnTo>
                  <a:pt x="0" y="6015038"/>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4986390"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31" name="Bildplatzhalter 30">
            <a:extLst>
              <a:ext uri="{FF2B5EF4-FFF2-40B4-BE49-F238E27FC236}">
                <a16:creationId xmlns:a16="http://schemas.microsoft.com/office/drawing/2014/main" id="{3D778945-55F1-47F6-BE0C-1C12ACC716F9}"/>
              </a:ext>
            </a:extLst>
          </p:cNvPr>
          <p:cNvSpPr>
            <a:spLocks noGrp="1"/>
          </p:cNvSpPr>
          <p:nvPr>
            <p:ph type="pic" sz="quarter" idx="16" hasCustomPrompt="1"/>
          </p:nvPr>
        </p:nvSpPr>
        <p:spPr bwMode="gray">
          <a:xfrm>
            <a:off x="7110435" y="1066801"/>
            <a:ext cx="3183196" cy="5795963"/>
          </a:xfrm>
          <a:custGeom>
            <a:avLst/>
            <a:gdLst>
              <a:gd name="connsiteX0" fmla="*/ 1147369 w 3183196"/>
              <a:gd name="connsiteY0" fmla="*/ 0 h 5795963"/>
              <a:gd name="connsiteX1" fmla="*/ 3183196 w 3183196"/>
              <a:gd name="connsiteY1" fmla="*/ 0 h 5795963"/>
              <a:gd name="connsiteX2" fmla="*/ 2035828 w 3183196"/>
              <a:gd name="connsiteY2" fmla="*/ 5795963 h 5795963"/>
              <a:gd name="connsiteX3" fmla="*/ 0 w 3183196"/>
              <a:gd name="connsiteY3" fmla="*/ 5795963 h 5795963"/>
            </a:gdLst>
            <a:ahLst/>
            <a:cxnLst>
              <a:cxn ang="0">
                <a:pos x="connsiteX0" y="connsiteY0"/>
              </a:cxn>
              <a:cxn ang="0">
                <a:pos x="connsiteX1" y="connsiteY1"/>
              </a:cxn>
              <a:cxn ang="0">
                <a:pos x="connsiteX2" y="connsiteY2"/>
              </a:cxn>
              <a:cxn ang="0">
                <a:pos x="connsiteX3" y="connsiteY3"/>
              </a:cxn>
            </a:cxnLst>
            <a:rect l="l" t="t" r="r" b="b"/>
            <a:pathLst>
              <a:path w="3183196" h="5795963">
                <a:moveTo>
                  <a:pt x="1147369" y="0"/>
                </a:moveTo>
                <a:lnTo>
                  <a:pt x="3183196" y="0"/>
                </a:lnTo>
                <a:lnTo>
                  <a:pt x="2035828" y="5795963"/>
                </a:lnTo>
                <a:lnTo>
                  <a:pt x="0" y="5795963"/>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2" name="Bildplatzhalter 31">
            <a:extLst>
              <a:ext uri="{FF2B5EF4-FFF2-40B4-BE49-F238E27FC236}">
                <a16:creationId xmlns:a16="http://schemas.microsoft.com/office/drawing/2014/main" id="{F68A9325-C92F-42E6-B5DA-D79023DA19D0}"/>
              </a:ext>
            </a:extLst>
          </p:cNvPr>
          <p:cNvSpPr>
            <a:spLocks noGrp="1"/>
          </p:cNvSpPr>
          <p:nvPr>
            <p:ph type="pic" sz="quarter" idx="17" hasCustomPrompt="1"/>
          </p:nvPr>
        </p:nvSpPr>
        <p:spPr bwMode="gray">
          <a:xfrm>
            <a:off x="9322443" y="167217"/>
            <a:ext cx="2870404" cy="601577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 name="connsiteX0" fmla="*/ 1190737 w 3226564"/>
              <a:gd name="connsiteY0" fmla="*/ 0 h 6015038"/>
              <a:gd name="connsiteX1" fmla="*/ 3226564 w 3226564"/>
              <a:gd name="connsiteY1" fmla="*/ 0 h 6015038"/>
              <a:gd name="connsiteX2" fmla="*/ 2870404 w 3226564"/>
              <a:gd name="connsiteY2" fmla="*/ 1787843 h 6015038"/>
              <a:gd name="connsiteX3" fmla="*/ 2035828 w 3226564"/>
              <a:gd name="connsiteY3" fmla="*/ 6015038 h 6015038"/>
              <a:gd name="connsiteX4" fmla="*/ 0 w 3226564"/>
              <a:gd name="connsiteY4" fmla="*/ 6015038 h 6015038"/>
              <a:gd name="connsiteX5" fmla="*/ 1190737 w 3226564"/>
              <a:gd name="connsiteY5" fmla="*/ 0 h 6015038"/>
              <a:gd name="connsiteX0" fmla="*/ 1190737 w 3226564"/>
              <a:gd name="connsiteY0" fmla="*/ 740 h 6015778"/>
              <a:gd name="connsiteX1" fmla="*/ 2866170 w 3226564"/>
              <a:gd name="connsiteY1" fmla="*/ 0 h 6015778"/>
              <a:gd name="connsiteX2" fmla="*/ 3226564 w 3226564"/>
              <a:gd name="connsiteY2" fmla="*/ 740 h 6015778"/>
              <a:gd name="connsiteX3" fmla="*/ 2870404 w 3226564"/>
              <a:gd name="connsiteY3" fmla="*/ 1788583 h 6015778"/>
              <a:gd name="connsiteX4" fmla="*/ 2035828 w 3226564"/>
              <a:gd name="connsiteY4" fmla="*/ 6015778 h 6015778"/>
              <a:gd name="connsiteX5" fmla="*/ 0 w 3226564"/>
              <a:gd name="connsiteY5" fmla="*/ 6015778 h 6015778"/>
              <a:gd name="connsiteX6" fmla="*/ 1190737 w 3226564"/>
              <a:gd name="connsiteY6" fmla="*/ 740 h 6015778"/>
              <a:gd name="connsiteX0" fmla="*/ 1190737 w 2870404"/>
              <a:gd name="connsiteY0" fmla="*/ 740 h 6015778"/>
              <a:gd name="connsiteX1" fmla="*/ 2866170 w 2870404"/>
              <a:gd name="connsiteY1" fmla="*/ 0 h 6015778"/>
              <a:gd name="connsiteX2" fmla="*/ 2870404 w 2870404"/>
              <a:gd name="connsiteY2" fmla="*/ 1788583 h 6015778"/>
              <a:gd name="connsiteX3" fmla="*/ 2035828 w 2870404"/>
              <a:gd name="connsiteY3" fmla="*/ 6015778 h 6015778"/>
              <a:gd name="connsiteX4" fmla="*/ 0 w 2870404"/>
              <a:gd name="connsiteY4" fmla="*/ 6015778 h 6015778"/>
              <a:gd name="connsiteX5" fmla="*/ 1190737 w 2870404"/>
              <a:gd name="connsiteY5" fmla="*/ 740 h 60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0404" h="6015778">
                <a:moveTo>
                  <a:pt x="1190737" y="740"/>
                </a:moveTo>
                <a:lnTo>
                  <a:pt x="2866170" y="0"/>
                </a:lnTo>
                <a:cubicBezTo>
                  <a:pt x="2867581" y="596194"/>
                  <a:pt x="2868993" y="1192389"/>
                  <a:pt x="2870404" y="1788583"/>
                </a:cubicBezTo>
                <a:lnTo>
                  <a:pt x="2035828" y="6015778"/>
                </a:lnTo>
                <a:lnTo>
                  <a:pt x="0" y="6015778"/>
                </a:lnTo>
                <a:lnTo>
                  <a:pt x="1190737" y="740"/>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4" name="Subtitle 2">
            <a:extLst>
              <a:ext uri="{FF2B5EF4-FFF2-40B4-BE49-F238E27FC236}">
                <a16:creationId xmlns:a16="http://schemas.microsoft.com/office/drawing/2014/main" id="{1240C781-8492-478C-8AAF-FFD1414D3800}"/>
              </a:ext>
            </a:extLst>
          </p:cNvPr>
          <p:cNvSpPr>
            <a:spLocks noGrp="1"/>
          </p:cNvSpPr>
          <p:nvPr>
            <p:ph type="subTitle" idx="1" hasCustomPrompt="1"/>
          </p:nvPr>
        </p:nvSpPr>
        <p:spPr bwMode="black">
          <a:xfrm>
            <a:off x="706189" y="4175180"/>
            <a:ext cx="3620552"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7" name="Picture 6">
            <a:extLst>
              <a:ext uri="{FF2B5EF4-FFF2-40B4-BE49-F238E27FC236}">
                <a16:creationId xmlns:a16="http://schemas.microsoft.com/office/drawing/2014/main" id="{6550C081-E3EF-51DE-C7D6-02FBA0166F0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03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04a">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7842" y="0"/>
            <a:ext cx="8115807" cy="6858316"/>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3211958 w 8115807"/>
              <a:gd name="connsiteY13" fmla="*/ 6854825 h 6860204"/>
              <a:gd name="connsiteX14" fmla="*/ 1427327 w 8115807"/>
              <a:gd name="connsiteY14" fmla="*/ 6858316 h 6860204"/>
              <a:gd name="connsiteX15" fmla="*/ 1427382 w 8115807"/>
              <a:gd name="connsiteY15" fmla="*/ 6858000 h 6860204"/>
              <a:gd name="connsiteX16" fmla="*/ 0 w 8115807"/>
              <a:gd name="connsiteY16" fmla="*/ 6858000 h 6860204"/>
              <a:gd name="connsiteX17" fmla="*/ 1341581 w 8115807"/>
              <a:gd name="connsiteY17" fmla="*/ 0 h 6860204"/>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8112573 w 8115807"/>
              <a:gd name="connsiteY10" fmla="*/ 6145054 h 6858316"/>
              <a:gd name="connsiteX11" fmla="*/ 4690933 w 8115807"/>
              <a:gd name="connsiteY11" fmla="*/ 6857999 h 6858316"/>
              <a:gd name="connsiteX12" fmla="*/ 3211958 w 8115807"/>
              <a:gd name="connsiteY12" fmla="*/ 6854825 h 6858316"/>
              <a:gd name="connsiteX13" fmla="*/ 1427327 w 8115807"/>
              <a:gd name="connsiteY13" fmla="*/ 6858316 h 6858316"/>
              <a:gd name="connsiteX14" fmla="*/ 1427382 w 8115807"/>
              <a:gd name="connsiteY14" fmla="*/ 6858000 h 6858316"/>
              <a:gd name="connsiteX15" fmla="*/ 0 w 8115807"/>
              <a:gd name="connsiteY15" fmla="*/ 6858000 h 6858316"/>
              <a:gd name="connsiteX16" fmla="*/ 1341581 w 8115807"/>
              <a:gd name="connsiteY16"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4690933 w 8115807"/>
              <a:gd name="connsiteY10" fmla="*/ 6857999 h 6858316"/>
              <a:gd name="connsiteX11" fmla="*/ 3211958 w 8115807"/>
              <a:gd name="connsiteY11" fmla="*/ 6854825 h 6858316"/>
              <a:gd name="connsiteX12" fmla="*/ 1427327 w 8115807"/>
              <a:gd name="connsiteY12" fmla="*/ 6858316 h 6858316"/>
              <a:gd name="connsiteX13" fmla="*/ 1427382 w 8115807"/>
              <a:gd name="connsiteY13" fmla="*/ 6858000 h 6858316"/>
              <a:gd name="connsiteX14" fmla="*/ 0 w 8115807"/>
              <a:gd name="connsiteY14" fmla="*/ 6858000 h 6858316"/>
              <a:gd name="connsiteX15" fmla="*/ 1341581 w 8115807"/>
              <a:gd name="connsiteY15"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3211958 w 8115807"/>
              <a:gd name="connsiteY10" fmla="*/ 6854825 h 6858316"/>
              <a:gd name="connsiteX11" fmla="*/ 1427327 w 8115807"/>
              <a:gd name="connsiteY11" fmla="*/ 6858316 h 6858316"/>
              <a:gd name="connsiteX12" fmla="*/ 1427382 w 8115807"/>
              <a:gd name="connsiteY12" fmla="*/ 6858000 h 6858316"/>
              <a:gd name="connsiteX13" fmla="*/ 0 w 8115807"/>
              <a:gd name="connsiteY13" fmla="*/ 6858000 h 6858316"/>
              <a:gd name="connsiteX14" fmla="*/ 1341581 w 8115807"/>
              <a:gd name="connsiteY14" fmla="*/ 0 h 685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15807" h="6858316">
                <a:moveTo>
                  <a:pt x="1341581"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3211958" y="6854825"/>
                </a:lnTo>
                <a:lnTo>
                  <a:pt x="1427327" y="6858316"/>
                </a:lnTo>
                <a:cubicBezTo>
                  <a:pt x="1427345" y="6858211"/>
                  <a:pt x="1427364" y="6858105"/>
                  <a:pt x="1427382" y="6858000"/>
                </a:cubicBezTo>
                <a:lnTo>
                  <a:pt x="0" y="6858000"/>
                </a:lnTo>
                <a:lnTo>
                  <a:pt x="1341581" y="0"/>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3" name="Picture 2">
            <a:extLst>
              <a:ext uri="{FF2B5EF4-FFF2-40B4-BE49-F238E27FC236}">
                <a16:creationId xmlns:a16="http://schemas.microsoft.com/office/drawing/2014/main" id="{76FC3A16-CDA7-2BCC-8A71-EAECC16B7FD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676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04c">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3" name="Title 1">
            <a:extLst>
              <a:ext uri="{FF2B5EF4-FFF2-40B4-BE49-F238E27FC236}">
                <a16:creationId xmlns:a16="http://schemas.microsoft.com/office/drawing/2014/main" id="{AAA12E26-A1DC-8A63-BB96-B593BA55641D}"/>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7" name="Subtitle 2">
            <a:extLst>
              <a:ext uri="{FF2B5EF4-FFF2-40B4-BE49-F238E27FC236}">
                <a16:creationId xmlns:a16="http://schemas.microsoft.com/office/drawing/2014/main" id="{7FF128E5-53AD-A5BA-8B17-24C43FFDBCF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9" name="Picture 8">
            <a:extLst>
              <a:ext uri="{FF2B5EF4-FFF2-40B4-BE49-F238E27FC236}">
                <a16:creationId xmlns:a16="http://schemas.microsoft.com/office/drawing/2014/main" id="{7865EDD2-D091-1868-7503-B125418C37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6">
            <a:extLst>
              <a:ext uri="{FF2B5EF4-FFF2-40B4-BE49-F238E27FC236}">
                <a16:creationId xmlns:a16="http://schemas.microsoft.com/office/drawing/2014/main" id="{2416A6CC-3C59-A51E-AAB2-15A2EF3230DD}"/>
              </a:ext>
            </a:extLst>
          </p:cNvPr>
          <p:cNvSpPr>
            <a:spLocks noGrp="1"/>
          </p:cNvSpPr>
          <p:nvPr>
            <p:ph type="pic" sz="quarter" idx="14" hasCustomPrompt="1"/>
          </p:nvPr>
        </p:nvSpPr>
        <p:spPr bwMode="gray">
          <a:xfrm>
            <a:off x="4077842" y="0"/>
            <a:ext cx="8115807" cy="6858316"/>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3211958 w 8115807"/>
              <a:gd name="connsiteY13" fmla="*/ 6854825 h 6860204"/>
              <a:gd name="connsiteX14" fmla="*/ 1427327 w 8115807"/>
              <a:gd name="connsiteY14" fmla="*/ 6858316 h 6860204"/>
              <a:gd name="connsiteX15" fmla="*/ 1427382 w 8115807"/>
              <a:gd name="connsiteY15" fmla="*/ 6858000 h 6860204"/>
              <a:gd name="connsiteX16" fmla="*/ 0 w 8115807"/>
              <a:gd name="connsiteY16" fmla="*/ 6858000 h 6860204"/>
              <a:gd name="connsiteX17" fmla="*/ 1341581 w 8115807"/>
              <a:gd name="connsiteY17" fmla="*/ 0 h 6860204"/>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8112573 w 8115807"/>
              <a:gd name="connsiteY10" fmla="*/ 6145054 h 6858316"/>
              <a:gd name="connsiteX11" fmla="*/ 4690933 w 8115807"/>
              <a:gd name="connsiteY11" fmla="*/ 6857999 h 6858316"/>
              <a:gd name="connsiteX12" fmla="*/ 3211958 w 8115807"/>
              <a:gd name="connsiteY12" fmla="*/ 6854825 h 6858316"/>
              <a:gd name="connsiteX13" fmla="*/ 1427327 w 8115807"/>
              <a:gd name="connsiteY13" fmla="*/ 6858316 h 6858316"/>
              <a:gd name="connsiteX14" fmla="*/ 1427382 w 8115807"/>
              <a:gd name="connsiteY14" fmla="*/ 6858000 h 6858316"/>
              <a:gd name="connsiteX15" fmla="*/ 0 w 8115807"/>
              <a:gd name="connsiteY15" fmla="*/ 6858000 h 6858316"/>
              <a:gd name="connsiteX16" fmla="*/ 1341581 w 8115807"/>
              <a:gd name="connsiteY16"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4690933 w 8115807"/>
              <a:gd name="connsiteY10" fmla="*/ 6857999 h 6858316"/>
              <a:gd name="connsiteX11" fmla="*/ 3211958 w 8115807"/>
              <a:gd name="connsiteY11" fmla="*/ 6854825 h 6858316"/>
              <a:gd name="connsiteX12" fmla="*/ 1427327 w 8115807"/>
              <a:gd name="connsiteY12" fmla="*/ 6858316 h 6858316"/>
              <a:gd name="connsiteX13" fmla="*/ 1427382 w 8115807"/>
              <a:gd name="connsiteY13" fmla="*/ 6858000 h 6858316"/>
              <a:gd name="connsiteX14" fmla="*/ 0 w 8115807"/>
              <a:gd name="connsiteY14" fmla="*/ 6858000 h 6858316"/>
              <a:gd name="connsiteX15" fmla="*/ 1341581 w 8115807"/>
              <a:gd name="connsiteY15"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3211958 w 8115807"/>
              <a:gd name="connsiteY10" fmla="*/ 6854825 h 6858316"/>
              <a:gd name="connsiteX11" fmla="*/ 1427327 w 8115807"/>
              <a:gd name="connsiteY11" fmla="*/ 6858316 h 6858316"/>
              <a:gd name="connsiteX12" fmla="*/ 1427382 w 8115807"/>
              <a:gd name="connsiteY12" fmla="*/ 6858000 h 6858316"/>
              <a:gd name="connsiteX13" fmla="*/ 0 w 8115807"/>
              <a:gd name="connsiteY13" fmla="*/ 6858000 h 6858316"/>
              <a:gd name="connsiteX14" fmla="*/ 1341581 w 8115807"/>
              <a:gd name="connsiteY14" fmla="*/ 0 h 685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15807" h="6858316">
                <a:moveTo>
                  <a:pt x="1341581"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3211958" y="6854825"/>
                </a:lnTo>
                <a:lnTo>
                  <a:pt x="1427327" y="6858316"/>
                </a:lnTo>
                <a:cubicBezTo>
                  <a:pt x="1427345" y="6858211"/>
                  <a:pt x="1427364" y="6858105"/>
                  <a:pt x="1427382" y="6858000"/>
                </a:cubicBezTo>
                <a:lnTo>
                  <a:pt x="0" y="6858000"/>
                </a:lnTo>
                <a:lnTo>
                  <a:pt x="1341581" y="0"/>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Tree>
    <p:extLst>
      <p:ext uri="{BB962C8B-B14F-4D97-AF65-F5344CB8AC3E}">
        <p14:creationId xmlns:p14="http://schemas.microsoft.com/office/powerpoint/2010/main" val="22238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03a">
    <p:bg>
      <p:bgPr>
        <a:solidFill>
          <a:schemeClr val="bg1"/>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FAFFB7B-FCC7-7C5D-15D8-0F5E5D62B2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103"/>
          <a:stretch/>
        </p:blipFill>
        <p:spPr>
          <a:xfrm>
            <a:off x="0" y="0"/>
            <a:ext cx="5474861" cy="6858000"/>
          </a:xfrm>
          <a:custGeom>
            <a:avLst/>
            <a:gdLst>
              <a:gd name="connsiteX0" fmla="*/ 0 w 5474861"/>
              <a:gd name="connsiteY0" fmla="*/ 0 h 6858000"/>
              <a:gd name="connsiteX1" fmla="*/ 15240 w 5474861"/>
              <a:gd name="connsiteY1" fmla="*/ 0 h 6858000"/>
              <a:gd name="connsiteX2" fmla="*/ 1302940 w 5474861"/>
              <a:gd name="connsiteY2" fmla="*/ 0 h 6858000"/>
              <a:gd name="connsiteX3" fmla="*/ 2049780 w 5474861"/>
              <a:gd name="connsiteY3" fmla="*/ 0 h 6858000"/>
              <a:gd name="connsiteX4" fmla="*/ 2887315 w 5474861"/>
              <a:gd name="connsiteY4" fmla="*/ 0 h 6858000"/>
              <a:gd name="connsiteX5" fmla="*/ 5474861 w 5474861"/>
              <a:gd name="connsiteY5" fmla="*/ 0 h 6858000"/>
              <a:gd name="connsiteX6" fmla="*/ 5474861 w 5474861"/>
              <a:gd name="connsiteY6" fmla="*/ 6858000 h 6858000"/>
              <a:gd name="connsiteX7" fmla="*/ 2049780 w 5474861"/>
              <a:gd name="connsiteY7" fmla="*/ 6858000 h 6858000"/>
              <a:gd name="connsiteX8" fmla="*/ 1302940 w 5474861"/>
              <a:gd name="connsiteY8" fmla="*/ 6858000 h 6858000"/>
              <a:gd name="connsiteX9" fmla="*/ 0 w 5474861"/>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861" h="6858000">
                <a:moveTo>
                  <a:pt x="0" y="0"/>
                </a:moveTo>
                <a:lnTo>
                  <a:pt x="15240" y="0"/>
                </a:lnTo>
                <a:lnTo>
                  <a:pt x="1302940" y="0"/>
                </a:lnTo>
                <a:lnTo>
                  <a:pt x="2049780" y="0"/>
                </a:lnTo>
                <a:lnTo>
                  <a:pt x="2887315" y="0"/>
                </a:lnTo>
                <a:lnTo>
                  <a:pt x="5474861" y="0"/>
                </a:lnTo>
                <a:lnTo>
                  <a:pt x="5474861" y="6858000"/>
                </a:lnTo>
                <a:lnTo>
                  <a:pt x="2049780" y="6858000"/>
                </a:lnTo>
                <a:lnTo>
                  <a:pt x="1302940" y="6858000"/>
                </a:lnTo>
                <a:lnTo>
                  <a:pt x="0" y="6858000"/>
                </a:lnTo>
                <a:close/>
              </a:path>
            </a:pathLst>
          </a:custGeom>
        </p:spPr>
      </p:pic>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2762" y="-2203"/>
            <a:ext cx="8117651" cy="6867487"/>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61897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16" fmla="*/ 1361897 w 8115807"/>
              <a:gd name="connsiteY16" fmla="*/ 0 h 68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807" h="6860204">
                <a:moveTo>
                  <a:pt x="1361897"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8112573" y="6145054"/>
                </a:lnTo>
                <a:cubicBezTo>
                  <a:pt x="8112491" y="6396425"/>
                  <a:pt x="8112445" y="6636011"/>
                  <a:pt x="8112445" y="6860204"/>
                </a:cubicBezTo>
                <a:lnTo>
                  <a:pt x="4690933" y="6857999"/>
                </a:lnTo>
                <a:lnTo>
                  <a:pt x="1427327" y="6858316"/>
                </a:lnTo>
                <a:cubicBezTo>
                  <a:pt x="1427345" y="6858211"/>
                  <a:pt x="1427364" y="6858105"/>
                  <a:pt x="1427382" y="6858000"/>
                </a:cubicBezTo>
                <a:lnTo>
                  <a:pt x="0" y="6858000"/>
                </a:lnTo>
                <a:cubicBezTo>
                  <a:pt x="447194" y="4572000"/>
                  <a:pt x="914703" y="2286000"/>
                  <a:pt x="1361897" y="0"/>
                </a:cubicBez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grpSp>
        <p:nvGrpSpPr>
          <p:cNvPr id="27" name="Graphic 5">
            <a:extLst>
              <a:ext uri="{FF2B5EF4-FFF2-40B4-BE49-F238E27FC236}">
                <a16:creationId xmlns:a16="http://schemas.microsoft.com/office/drawing/2014/main" id="{83ECE3F2-01D0-2CB0-8481-9B0C34C4F3E2}"/>
              </a:ext>
            </a:extLst>
          </p:cNvPr>
          <p:cNvGrpSpPr/>
          <p:nvPr userDrawn="1"/>
        </p:nvGrpSpPr>
        <p:grpSpPr>
          <a:xfrm>
            <a:off x="701676" y="704850"/>
            <a:ext cx="720000" cy="720000"/>
            <a:chOff x="4834985" y="2481643"/>
            <a:chExt cx="1711578" cy="1711578"/>
          </a:xfrm>
        </p:grpSpPr>
        <p:grpSp>
          <p:nvGrpSpPr>
            <p:cNvPr id="28" name="Graphic 5">
              <a:extLst>
                <a:ext uri="{FF2B5EF4-FFF2-40B4-BE49-F238E27FC236}">
                  <a16:creationId xmlns:a16="http://schemas.microsoft.com/office/drawing/2014/main" id="{3F98D66F-EF1E-B622-A822-5B3D23F87102}"/>
                </a:ext>
              </a:extLst>
            </p:cNvPr>
            <p:cNvGrpSpPr/>
            <p:nvPr/>
          </p:nvGrpSpPr>
          <p:grpSpPr>
            <a:xfrm>
              <a:off x="5009102" y="2645727"/>
              <a:ext cx="1385188" cy="1386649"/>
              <a:chOff x="5009102" y="2645727"/>
              <a:chExt cx="1385188" cy="1386649"/>
            </a:xfrm>
            <a:solidFill>
              <a:srgbClr val="FFFFFF"/>
            </a:solidFill>
          </p:grpSpPr>
          <p:sp>
            <p:nvSpPr>
              <p:cNvPr id="31" name="Freeform: Shape 78">
                <a:extLst>
                  <a:ext uri="{FF2B5EF4-FFF2-40B4-BE49-F238E27FC236}">
                    <a16:creationId xmlns:a16="http://schemas.microsoft.com/office/drawing/2014/main" id="{1E87E42E-1C92-E765-E906-1D5067D92FDC}"/>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32" name="Freeform: Shape 79">
                <a:extLst>
                  <a:ext uri="{FF2B5EF4-FFF2-40B4-BE49-F238E27FC236}">
                    <a16:creationId xmlns:a16="http://schemas.microsoft.com/office/drawing/2014/main" id="{3888FB8D-CA5B-7F05-367B-41FA7B7AE296}"/>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33" name="Freeform: Shape 80">
                <a:extLst>
                  <a:ext uri="{FF2B5EF4-FFF2-40B4-BE49-F238E27FC236}">
                    <a16:creationId xmlns:a16="http://schemas.microsoft.com/office/drawing/2014/main" id="{C88E6B1A-E0F4-14DB-3561-6DDF0153B13F}"/>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34" name="Freeform: Shape 81">
                <a:extLst>
                  <a:ext uri="{FF2B5EF4-FFF2-40B4-BE49-F238E27FC236}">
                    <a16:creationId xmlns:a16="http://schemas.microsoft.com/office/drawing/2014/main" id="{F49FED38-8D45-FD40-AE40-52D07B919462}"/>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5" name="Freeform: Shape 82">
                <a:extLst>
                  <a:ext uri="{FF2B5EF4-FFF2-40B4-BE49-F238E27FC236}">
                    <a16:creationId xmlns:a16="http://schemas.microsoft.com/office/drawing/2014/main" id="{655BC12B-74AB-088E-9A7D-84C0ADA43463}"/>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6" name="Freeform: Shape 83">
                <a:extLst>
                  <a:ext uri="{FF2B5EF4-FFF2-40B4-BE49-F238E27FC236}">
                    <a16:creationId xmlns:a16="http://schemas.microsoft.com/office/drawing/2014/main" id="{D86B8D97-B591-EAD9-9BDB-C72E424D6752}"/>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7" name="Freeform: Shape 84">
                <a:extLst>
                  <a:ext uri="{FF2B5EF4-FFF2-40B4-BE49-F238E27FC236}">
                    <a16:creationId xmlns:a16="http://schemas.microsoft.com/office/drawing/2014/main" id="{B56ED548-2E4F-A437-2452-276AB0ECC29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8" name="Freeform: Shape 85">
                <a:extLst>
                  <a:ext uri="{FF2B5EF4-FFF2-40B4-BE49-F238E27FC236}">
                    <a16:creationId xmlns:a16="http://schemas.microsoft.com/office/drawing/2014/main" id="{CC617F17-68DC-C4A1-3A6C-11779418B316}"/>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9" name="Freeform: Shape 86">
                <a:extLst>
                  <a:ext uri="{FF2B5EF4-FFF2-40B4-BE49-F238E27FC236}">
                    <a16:creationId xmlns:a16="http://schemas.microsoft.com/office/drawing/2014/main" id="{DA3BC0FE-3439-AEAB-FDD5-7C9161DEA48D}"/>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29" name="Freeform: Shape 76">
              <a:extLst>
                <a:ext uri="{FF2B5EF4-FFF2-40B4-BE49-F238E27FC236}">
                  <a16:creationId xmlns:a16="http://schemas.microsoft.com/office/drawing/2014/main" id="{A0BB80B2-64D0-6E1E-A668-3A7A57C1E3EB}"/>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30" name="Freeform: Shape 77">
              <a:extLst>
                <a:ext uri="{FF2B5EF4-FFF2-40B4-BE49-F238E27FC236}">
                  <a16:creationId xmlns:a16="http://schemas.microsoft.com/office/drawing/2014/main" id="{8A8E9A15-92EE-9543-3179-A74F9E4FA559}"/>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2496675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03b">
    <p:bg>
      <p:bgPr>
        <a:solidFill>
          <a:schemeClr val="bg1"/>
        </a:solidFill>
        <a:effectLst/>
      </p:bgPr>
    </p:bg>
    <p:spTree>
      <p:nvGrpSpPr>
        <p:cNvPr id="1" name=""/>
        <p:cNvGrpSpPr/>
        <p:nvPr/>
      </p:nvGrpSpPr>
      <p:grpSpPr>
        <a:xfrm>
          <a:off x="0" y="0"/>
          <a:ext cx="0" cy="0"/>
          <a:chOff x="0" y="0"/>
          <a:chExt cx="0" cy="0"/>
        </a:xfrm>
      </p:grpSpPr>
      <p:pic>
        <p:nvPicPr>
          <p:cNvPr id="6" name="Grafik 5" descr="A green and black gradient&#10;&#10;Description automatically generated">
            <a:extLst>
              <a:ext uri="{FF2B5EF4-FFF2-40B4-BE49-F238E27FC236}">
                <a16:creationId xmlns:a16="http://schemas.microsoft.com/office/drawing/2014/main" id="{2D469774-1A3B-FECF-12E6-6368FEFC523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89" t="12022" r="4749" b="17360"/>
          <a:stretch/>
        </p:blipFill>
        <p:spPr>
          <a:xfrm>
            <a:off x="0" y="0"/>
            <a:ext cx="5459621" cy="6858000"/>
          </a:xfrm>
          <a:custGeom>
            <a:avLst/>
            <a:gdLst>
              <a:gd name="connsiteX0" fmla="*/ 0 w 5459621"/>
              <a:gd name="connsiteY0" fmla="*/ 0 h 6858000"/>
              <a:gd name="connsiteX1" fmla="*/ 1287700 w 5459621"/>
              <a:gd name="connsiteY1" fmla="*/ 0 h 6858000"/>
              <a:gd name="connsiteX2" fmla="*/ 2872075 w 5459621"/>
              <a:gd name="connsiteY2" fmla="*/ 0 h 6858000"/>
              <a:gd name="connsiteX3" fmla="*/ 5459621 w 5459621"/>
              <a:gd name="connsiteY3" fmla="*/ 0 h 6858000"/>
              <a:gd name="connsiteX4" fmla="*/ 5459621 w 5459621"/>
              <a:gd name="connsiteY4" fmla="*/ 6858000 h 6858000"/>
              <a:gd name="connsiteX5" fmla="*/ 1287700 w 5459621"/>
              <a:gd name="connsiteY5" fmla="*/ 6858000 h 6858000"/>
              <a:gd name="connsiteX6" fmla="*/ 1287700 w 5459621"/>
              <a:gd name="connsiteY6" fmla="*/ 6857999 h 6858000"/>
              <a:gd name="connsiteX7" fmla="*/ 0 w 5459621"/>
              <a:gd name="connsiteY7" fmla="*/ 68579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9621" h="6858000">
                <a:moveTo>
                  <a:pt x="0" y="0"/>
                </a:moveTo>
                <a:lnTo>
                  <a:pt x="1287700" y="0"/>
                </a:lnTo>
                <a:lnTo>
                  <a:pt x="2872075" y="0"/>
                </a:lnTo>
                <a:lnTo>
                  <a:pt x="5459621" y="0"/>
                </a:lnTo>
                <a:lnTo>
                  <a:pt x="5459621" y="6858000"/>
                </a:lnTo>
                <a:lnTo>
                  <a:pt x="1287700" y="6858000"/>
                </a:lnTo>
                <a:lnTo>
                  <a:pt x="1287700" y="6857999"/>
                </a:lnTo>
                <a:lnTo>
                  <a:pt x="0" y="6857999"/>
                </a:lnTo>
                <a:close/>
              </a:path>
            </a:pathLst>
          </a:custGeom>
        </p:spPr>
      </p:pic>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2762" y="-2203"/>
            <a:ext cx="8117651" cy="6867487"/>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61897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16" fmla="*/ 1361897 w 8115807"/>
              <a:gd name="connsiteY16" fmla="*/ 0 h 68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807" h="6860204">
                <a:moveTo>
                  <a:pt x="1361897"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8112573" y="6145054"/>
                </a:lnTo>
                <a:cubicBezTo>
                  <a:pt x="8112491" y="6396425"/>
                  <a:pt x="8112445" y="6636011"/>
                  <a:pt x="8112445" y="6860204"/>
                </a:cubicBezTo>
                <a:lnTo>
                  <a:pt x="4690933" y="6857999"/>
                </a:lnTo>
                <a:lnTo>
                  <a:pt x="1427327" y="6858316"/>
                </a:lnTo>
                <a:cubicBezTo>
                  <a:pt x="1427345" y="6858211"/>
                  <a:pt x="1427364" y="6858105"/>
                  <a:pt x="1427382" y="6858000"/>
                </a:cubicBezTo>
                <a:lnTo>
                  <a:pt x="0" y="6858000"/>
                </a:lnTo>
                <a:cubicBezTo>
                  <a:pt x="447194" y="4572000"/>
                  <a:pt x="914703" y="2286000"/>
                  <a:pt x="1361897" y="0"/>
                </a:cubicBez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grpSp>
        <p:nvGrpSpPr>
          <p:cNvPr id="27" name="Graphic 5">
            <a:extLst>
              <a:ext uri="{FF2B5EF4-FFF2-40B4-BE49-F238E27FC236}">
                <a16:creationId xmlns:a16="http://schemas.microsoft.com/office/drawing/2014/main" id="{83ECE3F2-01D0-2CB0-8481-9B0C34C4F3E2}"/>
              </a:ext>
            </a:extLst>
          </p:cNvPr>
          <p:cNvGrpSpPr/>
          <p:nvPr userDrawn="1"/>
        </p:nvGrpSpPr>
        <p:grpSpPr>
          <a:xfrm>
            <a:off x="701676" y="704850"/>
            <a:ext cx="720000" cy="720000"/>
            <a:chOff x="4834985" y="2481643"/>
            <a:chExt cx="1711578" cy="1711578"/>
          </a:xfrm>
        </p:grpSpPr>
        <p:grpSp>
          <p:nvGrpSpPr>
            <p:cNvPr id="28" name="Graphic 5">
              <a:extLst>
                <a:ext uri="{FF2B5EF4-FFF2-40B4-BE49-F238E27FC236}">
                  <a16:creationId xmlns:a16="http://schemas.microsoft.com/office/drawing/2014/main" id="{3F98D66F-EF1E-B622-A822-5B3D23F87102}"/>
                </a:ext>
              </a:extLst>
            </p:cNvPr>
            <p:cNvGrpSpPr/>
            <p:nvPr/>
          </p:nvGrpSpPr>
          <p:grpSpPr>
            <a:xfrm>
              <a:off x="5009102" y="2645727"/>
              <a:ext cx="1385188" cy="1386649"/>
              <a:chOff x="5009102" y="2645727"/>
              <a:chExt cx="1385188" cy="1386649"/>
            </a:xfrm>
            <a:solidFill>
              <a:srgbClr val="FFFFFF"/>
            </a:solidFill>
          </p:grpSpPr>
          <p:sp>
            <p:nvSpPr>
              <p:cNvPr id="31" name="Freeform: Shape 78">
                <a:extLst>
                  <a:ext uri="{FF2B5EF4-FFF2-40B4-BE49-F238E27FC236}">
                    <a16:creationId xmlns:a16="http://schemas.microsoft.com/office/drawing/2014/main" id="{1E87E42E-1C92-E765-E906-1D5067D92FDC}"/>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32" name="Freeform: Shape 79">
                <a:extLst>
                  <a:ext uri="{FF2B5EF4-FFF2-40B4-BE49-F238E27FC236}">
                    <a16:creationId xmlns:a16="http://schemas.microsoft.com/office/drawing/2014/main" id="{3888FB8D-CA5B-7F05-367B-41FA7B7AE296}"/>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33" name="Freeform: Shape 80">
                <a:extLst>
                  <a:ext uri="{FF2B5EF4-FFF2-40B4-BE49-F238E27FC236}">
                    <a16:creationId xmlns:a16="http://schemas.microsoft.com/office/drawing/2014/main" id="{C88E6B1A-E0F4-14DB-3561-6DDF0153B13F}"/>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34" name="Freeform: Shape 81">
                <a:extLst>
                  <a:ext uri="{FF2B5EF4-FFF2-40B4-BE49-F238E27FC236}">
                    <a16:creationId xmlns:a16="http://schemas.microsoft.com/office/drawing/2014/main" id="{F49FED38-8D45-FD40-AE40-52D07B919462}"/>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5" name="Freeform: Shape 82">
                <a:extLst>
                  <a:ext uri="{FF2B5EF4-FFF2-40B4-BE49-F238E27FC236}">
                    <a16:creationId xmlns:a16="http://schemas.microsoft.com/office/drawing/2014/main" id="{655BC12B-74AB-088E-9A7D-84C0ADA43463}"/>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6" name="Freeform: Shape 83">
                <a:extLst>
                  <a:ext uri="{FF2B5EF4-FFF2-40B4-BE49-F238E27FC236}">
                    <a16:creationId xmlns:a16="http://schemas.microsoft.com/office/drawing/2014/main" id="{D86B8D97-B591-EAD9-9BDB-C72E424D6752}"/>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7" name="Freeform: Shape 84">
                <a:extLst>
                  <a:ext uri="{FF2B5EF4-FFF2-40B4-BE49-F238E27FC236}">
                    <a16:creationId xmlns:a16="http://schemas.microsoft.com/office/drawing/2014/main" id="{B56ED548-2E4F-A437-2452-276AB0ECC29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8" name="Freeform: Shape 85">
                <a:extLst>
                  <a:ext uri="{FF2B5EF4-FFF2-40B4-BE49-F238E27FC236}">
                    <a16:creationId xmlns:a16="http://schemas.microsoft.com/office/drawing/2014/main" id="{CC617F17-68DC-C4A1-3A6C-11779418B316}"/>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9" name="Freeform: Shape 86">
                <a:extLst>
                  <a:ext uri="{FF2B5EF4-FFF2-40B4-BE49-F238E27FC236}">
                    <a16:creationId xmlns:a16="http://schemas.microsoft.com/office/drawing/2014/main" id="{DA3BC0FE-3439-AEAB-FDD5-7C9161DEA48D}"/>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29" name="Freeform: Shape 76">
              <a:extLst>
                <a:ext uri="{FF2B5EF4-FFF2-40B4-BE49-F238E27FC236}">
                  <a16:creationId xmlns:a16="http://schemas.microsoft.com/office/drawing/2014/main" id="{A0BB80B2-64D0-6E1E-A668-3A7A57C1E3EB}"/>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30" name="Freeform: Shape 77">
              <a:extLst>
                <a:ext uri="{FF2B5EF4-FFF2-40B4-BE49-F238E27FC236}">
                  <a16:creationId xmlns:a16="http://schemas.microsoft.com/office/drawing/2014/main" id="{8A8E9A15-92EE-9543-3179-A74F9E4FA559}"/>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2096252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03c">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7FF8C9B-674F-59E8-7A0E-2E61D8D250C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5474861" cy="6858000"/>
          </a:xfrm>
          <a:custGeom>
            <a:avLst/>
            <a:gdLst>
              <a:gd name="connsiteX0" fmla="*/ 0 w 5474861"/>
              <a:gd name="connsiteY0" fmla="*/ 0 h 6858000"/>
              <a:gd name="connsiteX1" fmla="*/ 15240 w 5474861"/>
              <a:gd name="connsiteY1" fmla="*/ 0 h 6858000"/>
              <a:gd name="connsiteX2" fmla="*/ 1302940 w 5474861"/>
              <a:gd name="connsiteY2" fmla="*/ 0 h 6858000"/>
              <a:gd name="connsiteX3" fmla="*/ 1813560 w 5474861"/>
              <a:gd name="connsiteY3" fmla="*/ 0 h 6858000"/>
              <a:gd name="connsiteX4" fmla="*/ 2887315 w 5474861"/>
              <a:gd name="connsiteY4" fmla="*/ 0 h 6858000"/>
              <a:gd name="connsiteX5" fmla="*/ 5474861 w 5474861"/>
              <a:gd name="connsiteY5" fmla="*/ 0 h 6858000"/>
              <a:gd name="connsiteX6" fmla="*/ 5474861 w 5474861"/>
              <a:gd name="connsiteY6" fmla="*/ 6858000 h 6858000"/>
              <a:gd name="connsiteX7" fmla="*/ 1813560 w 5474861"/>
              <a:gd name="connsiteY7" fmla="*/ 6858000 h 6858000"/>
              <a:gd name="connsiteX8" fmla="*/ 1302940 w 5474861"/>
              <a:gd name="connsiteY8" fmla="*/ 6858000 h 6858000"/>
              <a:gd name="connsiteX9" fmla="*/ 0 w 5474861"/>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861" h="6858000">
                <a:moveTo>
                  <a:pt x="0" y="0"/>
                </a:moveTo>
                <a:lnTo>
                  <a:pt x="15240" y="0"/>
                </a:lnTo>
                <a:lnTo>
                  <a:pt x="1302940" y="0"/>
                </a:lnTo>
                <a:lnTo>
                  <a:pt x="1813560" y="0"/>
                </a:lnTo>
                <a:lnTo>
                  <a:pt x="2887315" y="0"/>
                </a:lnTo>
                <a:lnTo>
                  <a:pt x="5474861" y="0"/>
                </a:lnTo>
                <a:lnTo>
                  <a:pt x="5474861" y="6858000"/>
                </a:lnTo>
                <a:lnTo>
                  <a:pt x="1813560" y="6858000"/>
                </a:lnTo>
                <a:lnTo>
                  <a:pt x="1302940" y="6858000"/>
                </a:lnTo>
                <a:lnTo>
                  <a:pt x="0" y="6858000"/>
                </a:lnTo>
                <a:close/>
              </a:path>
            </a:pathLst>
          </a:custGeom>
        </p:spPr>
      </p:pic>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2762" y="-2203"/>
            <a:ext cx="8117651" cy="6867487"/>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61897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16" fmla="*/ 1361897 w 8115807"/>
              <a:gd name="connsiteY16" fmla="*/ 0 h 68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807" h="6860204">
                <a:moveTo>
                  <a:pt x="1361897"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8112573" y="6145054"/>
                </a:lnTo>
                <a:cubicBezTo>
                  <a:pt x="8112491" y="6396425"/>
                  <a:pt x="8112445" y="6636011"/>
                  <a:pt x="8112445" y="6860204"/>
                </a:cubicBezTo>
                <a:lnTo>
                  <a:pt x="4690933" y="6857999"/>
                </a:lnTo>
                <a:lnTo>
                  <a:pt x="1427327" y="6858316"/>
                </a:lnTo>
                <a:cubicBezTo>
                  <a:pt x="1427345" y="6858211"/>
                  <a:pt x="1427364" y="6858105"/>
                  <a:pt x="1427382" y="6858000"/>
                </a:cubicBezTo>
                <a:lnTo>
                  <a:pt x="0" y="6858000"/>
                </a:lnTo>
                <a:cubicBezTo>
                  <a:pt x="447194" y="4572000"/>
                  <a:pt x="914703" y="2286000"/>
                  <a:pt x="1361897" y="0"/>
                </a:cubicBez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grpSp>
        <p:nvGrpSpPr>
          <p:cNvPr id="27" name="Graphic 5">
            <a:extLst>
              <a:ext uri="{FF2B5EF4-FFF2-40B4-BE49-F238E27FC236}">
                <a16:creationId xmlns:a16="http://schemas.microsoft.com/office/drawing/2014/main" id="{83ECE3F2-01D0-2CB0-8481-9B0C34C4F3E2}"/>
              </a:ext>
            </a:extLst>
          </p:cNvPr>
          <p:cNvGrpSpPr/>
          <p:nvPr userDrawn="1"/>
        </p:nvGrpSpPr>
        <p:grpSpPr>
          <a:xfrm>
            <a:off x="701676" y="704850"/>
            <a:ext cx="720000" cy="720000"/>
            <a:chOff x="4834985" y="2481643"/>
            <a:chExt cx="1711578" cy="1711578"/>
          </a:xfrm>
        </p:grpSpPr>
        <p:grpSp>
          <p:nvGrpSpPr>
            <p:cNvPr id="28" name="Graphic 5">
              <a:extLst>
                <a:ext uri="{FF2B5EF4-FFF2-40B4-BE49-F238E27FC236}">
                  <a16:creationId xmlns:a16="http://schemas.microsoft.com/office/drawing/2014/main" id="{3F98D66F-EF1E-B622-A822-5B3D23F87102}"/>
                </a:ext>
              </a:extLst>
            </p:cNvPr>
            <p:cNvGrpSpPr/>
            <p:nvPr/>
          </p:nvGrpSpPr>
          <p:grpSpPr>
            <a:xfrm>
              <a:off x="5009102" y="2645727"/>
              <a:ext cx="1385188" cy="1386649"/>
              <a:chOff x="5009102" y="2645727"/>
              <a:chExt cx="1385188" cy="1386649"/>
            </a:xfrm>
            <a:solidFill>
              <a:srgbClr val="FFFFFF"/>
            </a:solidFill>
          </p:grpSpPr>
          <p:sp>
            <p:nvSpPr>
              <p:cNvPr id="31" name="Freeform: Shape 78">
                <a:extLst>
                  <a:ext uri="{FF2B5EF4-FFF2-40B4-BE49-F238E27FC236}">
                    <a16:creationId xmlns:a16="http://schemas.microsoft.com/office/drawing/2014/main" id="{1E87E42E-1C92-E765-E906-1D5067D92FDC}"/>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32" name="Freeform: Shape 79">
                <a:extLst>
                  <a:ext uri="{FF2B5EF4-FFF2-40B4-BE49-F238E27FC236}">
                    <a16:creationId xmlns:a16="http://schemas.microsoft.com/office/drawing/2014/main" id="{3888FB8D-CA5B-7F05-367B-41FA7B7AE296}"/>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33" name="Freeform: Shape 80">
                <a:extLst>
                  <a:ext uri="{FF2B5EF4-FFF2-40B4-BE49-F238E27FC236}">
                    <a16:creationId xmlns:a16="http://schemas.microsoft.com/office/drawing/2014/main" id="{C88E6B1A-E0F4-14DB-3561-6DDF0153B13F}"/>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34" name="Freeform: Shape 81">
                <a:extLst>
                  <a:ext uri="{FF2B5EF4-FFF2-40B4-BE49-F238E27FC236}">
                    <a16:creationId xmlns:a16="http://schemas.microsoft.com/office/drawing/2014/main" id="{F49FED38-8D45-FD40-AE40-52D07B919462}"/>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5" name="Freeform: Shape 82">
                <a:extLst>
                  <a:ext uri="{FF2B5EF4-FFF2-40B4-BE49-F238E27FC236}">
                    <a16:creationId xmlns:a16="http://schemas.microsoft.com/office/drawing/2014/main" id="{655BC12B-74AB-088E-9A7D-84C0ADA43463}"/>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6" name="Freeform: Shape 83">
                <a:extLst>
                  <a:ext uri="{FF2B5EF4-FFF2-40B4-BE49-F238E27FC236}">
                    <a16:creationId xmlns:a16="http://schemas.microsoft.com/office/drawing/2014/main" id="{D86B8D97-B591-EAD9-9BDB-C72E424D6752}"/>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7" name="Freeform: Shape 84">
                <a:extLst>
                  <a:ext uri="{FF2B5EF4-FFF2-40B4-BE49-F238E27FC236}">
                    <a16:creationId xmlns:a16="http://schemas.microsoft.com/office/drawing/2014/main" id="{B56ED548-2E4F-A437-2452-276AB0ECC29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8" name="Freeform: Shape 85">
                <a:extLst>
                  <a:ext uri="{FF2B5EF4-FFF2-40B4-BE49-F238E27FC236}">
                    <a16:creationId xmlns:a16="http://schemas.microsoft.com/office/drawing/2014/main" id="{CC617F17-68DC-C4A1-3A6C-11779418B316}"/>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9" name="Freeform: Shape 86">
                <a:extLst>
                  <a:ext uri="{FF2B5EF4-FFF2-40B4-BE49-F238E27FC236}">
                    <a16:creationId xmlns:a16="http://schemas.microsoft.com/office/drawing/2014/main" id="{DA3BC0FE-3439-AEAB-FDD5-7C9161DEA48D}"/>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29" name="Freeform: Shape 76">
              <a:extLst>
                <a:ext uri="{FF2B5EF4-FFF2-40B4-BE49-F238E27FC236}">
                  <a16:creationId xmlns:a16="http://schemas.microsoft.com/office/drawing/2014/main" id="{A0BB80B2-64D0-6E1E-A668-3A7A57C1E3EB}"/>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30" name="Freeform: Shape 77">
              <a:extLst>
                <a:ext uri="{FF2B5EF4-FFF2-40B4-BE49-F238E27FC236}">
                  <a16:creationId xmlns:a16="http://schemas.microsoft.com/office/drawing/2014/main" id="{8A8E9A15-92EE-9543-3179-A74F9E4FA559}"/>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1032539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genda-0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a:xfrm>
            <a:off x="974672" y="6617933"/>
            <a:ext cx="5710665" cy="108000"/>
          </a:xfrm>
        </p:spPr>
        <p:txBody>
          <a:bodyPr/>
          <a:lstStyle/>
          <a:p>
            <a:r>
              <a:rPr lang="en-US"/>
              <a:t>/// Bayer Debt Investor Information /// Status: Q2 2025</a:t>
            </a:r>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a:pPr/>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701832"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Picture 1">
            <a:extLst>
              <a:ext uri="{FF2B5EF4-FFF2-40B4-BE49-F238E27FC236}">
                <a16:creationId xmlns:a16="http://schemas.microsoft.com/office/drawing/2014/main" id="{7011EE6D-0CC0-20F2-C952-8030FC54C00C}"/>
              </a:ext>
            </a:extLst>
          </p:cNvPr>
          <p:cNvPicPr>
            <a:picLocks noChangeAspect="1"/>
          </p:cNvPicPr>
          <p:nvPr userDrawn="1"/>
        </p:nvPicPr>
        <p:blipFill>
          <a:blip r:embed="rId5"/>
          <a:stretch>
            <a:fillRect/>
          </a:stretch>
        </p:blipFill>
        <p:spPr>
          <a:xfrm>
            <a:off x="9733548" y="163250"/>
            <a:ext cx="2246401" cy="140400"/>
          </a:xfrm>
          <a:prstGeom prst="rect">
            <a:avLst/>
          </a:prstGeom>
        </p:spPr>
      </p:pic>
      <p:sp>
        <p:nvSpPr>
          <p:cNvPr id="7" name="Title 7">
            <a:extLst>
              <a:ext uri="{FF2B5EF4-FFF2-40B4-BE49-F238E27FC236}">
                <a16:creationId xmlns:a16="http://schemas.microsoft.com/office/drawing/2014/main" id="{1749B9BF-570F-F63D-6FA5-03289F059C20}"/>
              </a:ext>
            </a:extLst>
          </p:cNvPr>
          <p:cNvSpPr>
            <a:spLocks noGrp="1"/>
          </p:cNvSpPr>
          <p:nvPr>
            <p:ph type="title" hasCustomPrompt="1"/>
          </p:nvPr>
        </p:nvSpPr>
        <p:spPr bwMode="gray">
          <a:xfrm>
            <a:off x="1890713" y="2252660"/>
            <a:ext cx="2259955" cy="864000"/>
          </a:xfrm>
        </p:spPr>
        <p:txBody>
          <a:bodyPr/>
          <a:lstStyle>
            <a:lvl1pPr>
              <a:defRPr sz="3600" b="1"/>
            </a:lvl1pPr>
          </a:lstStyle>
          <a:p>
            <a:r>
              <a:rPr lang="en-US"/>
              <a:t>AGENDA</a:t>
            </a:r>
          </a:p>
        </p:txBody>
      </p:sp>
      <p:sp>
        <p:nvSpPr>
          <p:cNvPr id="10" name="Text Placeholder 54">
            <a:extLst>
              <a:ext uri="{FF2B5EF4-FFF2-40B4-BE49-F238E27FC236}">
                <a16:creationId xmlns:a16="http://schemas.microsoft.com/office/drawing/2014/main" id="{C84ECE38-01A9-A882-7DDA-2C47033643D1}"/>
              </a:ext>
            </a:extLst>
          </p:cNvPr>
          <p:cNvSpPr>
            <a:spLocks noGrp="1"/>
          </p:cNvSpPr>
          <p:nvPr>
            <p:ph type="body" sz="quarter" idx="13" hasCustomPrompt="1"/>
          </p:nvPr>
        </p:nvSpPr>
        <p:spPr bwMode="gray">
          <a:xfrm>
            <a:off x="7051040" y="1742121"/>
            <a:ext cx="4188996" cy="4641030"/>
          </a:xfrm>
        </p:spPr>
        <p:txBody>
          <a:bodyPr/>
          <a:lstStyle>
            <a:lvl1pPr marL="288000" indent="-360000">
              <a:spcBef>
                <a:spcPts val="1800"/>
              </a:spcBef>
              <a:spcAft>
                <a:spcPts val="0"/>
              </a:spcAft>
              <a:buFont typeface="+mj-lt"/>
              <a:buNone/>
              <a:defRPr sz="1800"/>
            </a:lvl1pPr>
            <a:lvl2pPr marL="540000" indent="-270000">
              <a:spcBef>
                <a:spcPts val="600"/>
              </a:spcBef>
              <a:spcAft>
                <a:spcPts val="0"/>
              </a:spcAft>
              <a:buFontTx/>
              <a:buBlip>
                <a:blip r:embed="rId6"/>
              </a:buBlip>
              <a:defRPr sz="2000"/>
            </a:lvl2pPr>
            <a:lvl3pPr marL="810000" indent="-270000">
              <a:spcBef>
                <a:spcPts val="600"/>
              </a:spcBef>
              <a:spcAft>
                <a:spcPts val="0"/>
              </a:spcAft>
              <a:buFontTx/>
              <a:buBlip>
                <a:blip r:embed="rId7"/>
              </a:buBlip>
              <a:defRPr sz="2000"/>
            </a:lvl3pPr>
            <a:lvl4pPr marL="1080000" indent="-270000">
              <a:spcBef>
                <a:spcPts val="600"/>
              </a:spcBef>
              <a:spcAft>
                <a:spcPts val="0"/>
              </a:spcAft>
              <a:buFontTx/>
              <a:buBlip>
                <a:blip r:embed="rId8"/>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1</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2</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3</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4</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5</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6</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7</a:t>
            </a:r>
          </a:p>
        </p:txBody>
      </p:sp>
      <p:sp>
        <p:nvSpPr>
          <p:cNvPr id="11" name="Textplatzhalter 13">
            <a:extLst>
              <a:ext uri="{FF2B5EF4-FFF2-40B4-BE49-F238E27FC236}">
                <a16:creationId xmlns:a16="http://schemas.microsoft.com/office/drawing/2014/main" id="{65D68A20-991D-ED74-C7FB-198EB8187924}"/>
              </a:ext>
            </a:extLst>
          </p:cNvPr>
          <p:cNvSpPr>
            <a:spLocks noGrp="1"/>
          </p:cNvSpPr>
          <p:nvPr>
            <p:ph type="body" sz="quarter" idx="14" hasCustomPrompt="1"/>
          </p:nvPr>
        </p:nvSpPr>
        <p:spPr>
          <a:xfrm>
            <a:off x="1891021" y="3713163"/>
            <a:ext cx="3488699" cy="1565275"/>
          </a:xfrm>
        </p:spPr>
        <p:txBody>
          <a:bodyPr/>
          <a:lstStyle>
            <a:lvl1pPr>
              <a:defRPr/>
            </a:lvl1pPr>
            <a:lvl2pPr marL="0" indent="0">
              <a:buNone/>
              <a:defRPr/>
            </a:lvl2pPr>
          </a:lstStyle>
          <a:p>
            <a:pPr lvl="0"/>
            <a:r>
              <a:rPr lang="de-DE" err="1"/>
              <a:t>Subtitle</a:t>
            </a:r>
            <a:endParaRPr lang="de-DE"/>
          </a:p>
        </p:txBody>
      </p:sp>
      <p:cxnSp>
        <p:nvCxnSpPr>
          <p:cNvPr id="12" name="Straight Connector 11">
            <a:extLst>
              <a:ext uri="{FF2B5EF4-FFF2-40B4-BE49-F238E27FC236}">
                <a16:creationId xmlns:a16="http://schemas.microsoft.com/office/drawing/2014/main" id="{198CA3D8-6406-F79E-DE36-F890C65EFD06}"/>
              </a:ext>
            </a:extLst>
          </p:cNvPr>
          <p:cNvCxnSpPr>
            <a:cxnSpLocks/>
          </p:cNvCxnSpPr>
          <p:nvPr userDrawn="1"/>
        </p:nvCxnSpPr>
        <p:spPr bwMode="gray">
          <a:xfrm flipH="1">
            <a:off x="5318760" y="-71120"/>
            <a:ext cx="2006600" cy="70256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95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4">
          <p15:clr>
            <a:srgbClr val="FBAE40"/>
          </p15:clr>
        </p15:guide>
        <p15:guide id="2" orient="horz" pos="4086">
          <p15:clr>
            <a:srgbClr val="FBAE40"/>
          </p15:clr>
        </p15:guide>
        <p15:guide id="3" orient="horz" pos="1162">
          <p15:clr>
            <a:srgbClr val="FBAE40"/>
          </p15:clr>
        </p15:guide>
        <p15:guide id="4" pos="4214">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pter-0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cxnSp>
        <p:nvCxnSpPr>
          <p:cNvPr id="16" name="Straight Connector 27">
            <a:extLst>
              <a:ext uri="{FF2B5EF4-FFF2-40B4-BE49-F238E27FC236}">
                <a16:creationId xmlns:a16="http://schemas.microsoft.com/office/drawing/2014/main" id="{7F8D51BC-258F-49FA-99A4-282634A61FDE}"/>
              </a:ext>
            </a:extLst>
          </p:cNvPr>
          <p:cNvCxnSpPr>
            <a:cxnSpLocks/>
          </p:cNvCxnSpPr>
          <p:nvPr userDrawn="1"/>
        </p:nvCxnSpPr>
        <p:spPr bwMode="gray">
          <a:xfrm>
            <a:off x="978462" y="5407443"/>
            <a:ext cx="11335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platzhalter 7">
            <a:extLst>
              <a:ext uri="{FF2B5EF4-FFF2-40B4-BE49-F238E27FC236}">
                <a16:creationId xmlns:a16="http://schemas.microsoft.com/office/drawing/2014/main" id="{884C19A1-F4F6-4C96-B907-BB9970F9A27D}"/>
              </a:ext>
            </a:extLst>
          </p:cNvPr>
          <p:cNvSpPr>
            <a:spLocks noGrp="1"/>
          </p:cNvSpPr>
          <p:nvPr>
            <p:ph type="body" sz="quarter" idx="13" hasCustomPrompt="1"/>
          </p:nvPr>
        </p:nvSpPr>
        <p:spPr>
          <a:xfrm>
            <a:off x="6642103" y="3198810"/>
            <a:ext cx="5130247" cy="4629150"/>
          </a:xfrm>
        </p:spPr>
        <p:txBody>
          <a:bodyPr anchor="b"/>
          <a:lstStyle>
            <a:lvl1pPr algn="ctr">
              <a:spcBef>
                <a:spcPts val="0"/>
              </a:spcBef>
              <a:spcAft>
                <a:spcPts val="0"/>
              </a:spcAft>
              <a:defRPr sz="28700">
                <a:solidFill>
                  <a:schemeClr val="bg1">
                    <a:alpha val="10000"/>
                  </a:schemeClr>
                </a:solidFill>
              </a:defRPr>
            </a:lvl1pPr>
            <a:lvl2pPr marL="0" indent="0">
              <a:buNone/>
              <a:defRPr/>
            </a:lvl2pPr>
          </a:lstStyle>
          <a:p>
            <a:pPr lvl="0"/>
            <a:r>
              <a:rPr lang="de-DE"/>
              <a:t>01</a:t>
            </a:r>
          </a:p>
        </p:txBody>
      </p:sp>
      <p:sp>
        <p:nvSpPr>
          <p:cNvPr id="21" name="Subtitle 2">
            <a:extLst>
              <a:ext uri="{FF2B5EF4-FFF2-40B4-BE49-F238E27FC236}">
                <a16:creationId xmlns:a16="http://schemas.microsoft.com/office/drawing/2014/main" id="{F3C56B98-E3B3-4EA8-ADE3-F14391389EEA}"/>
              </a:ext>
            </a:extLst>
          </p:cNvPr>
          <p:cNvSpPr>
            <a:spLocks noGrp="1"/>
          </p:cNvSpPr>
          <p:nvPr>
            <p:ph type="subTitle" idx="1"/>
          </p:nvPr>
        </p:nvSpPr>
        <p:spPr bwMode="black">
          <a:xfrm>
            <a:off x="867992" y="5697850"/>
            <a:ext cx="5429284" cy="720000"/>
          </a:xfrm>
        </p:spPr>
        <p:txBody>
          <a:bodyPr lIns="90000" tIns="90000" anchor="t"/>
          <a:lstStyle>
            <a:lvl1pPr marL="0" indent="0" algn="l">
              <a:buNone/>
              <a:defRPr sz="2000" b="0">
                <a:solidFill>
                  <a:schemeClr val="bg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22" name="Title 1">
            <a:extLst>
              <a:ext uri="{FF2B5EF4-FFF2-40B4-BE49-F238E27FC236}">
                <a16:creationId xmlns:a16="http://schemas.microsoft.com/office/drawing/2014/main" id="{41FA4F69-0C83-4076-B56E-81CB29070190}"/>
              </a:ext>
            </a:extLst>
          </p:cNvPr>
          <p:cNvSpPr>
            <a:spLocks noGrp="1"/>
          </p:cNvSpPr>
          <p:nvPr>
            <p:ph type="title" hasCustomPrompt="1"/>
          </p:nvPr>
        </p:nvSpPr>
        <p:spPr bwMode="black">
          <a:xfrm>
            <a:off x="827352" y="3866374"/>
            <a:ext cx="5450057" cy="1440753"/>
          </a:xfrm>
        </p:spPr>
        <p:txBody>
          <a:bodyPr lIns="90000" anchor="b"/>
          <a:lstStyle>
            <a:lvl1pPr algn="l">
              <a:lnSpc>
                <a:spcPct val="88000"/>
              </a:lnSpc>
              <a:defRPr sz="7200" b="1" i="0">
                <a:solidFill>
                  <a:schemeClr val="bg1"/>
                </a:solidFill>
              </a:defRPr>
            </a:lvl1pPr>
          </a:lstStyle>
          <a:p>
            <a:r>
              <a:rPr lang="en-US"/>
              <a:t>Chapter Name</a:t>
            </a:r>
          </a:p>
        </p:txBody>
      </p:sp>
    </p:spTree>
    <p:extLst>
      <p:ext uri="{BB962C8B-B14F-4D97-AF65-F5344CB8AC3E}">
        <p14:creationId xmlns:p14="http://schemas.microsoft.com/office/powerpoint/2010/main" val="311956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pter-0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8" name="Textplatzhalter 7">
            <a:extLst>
              <a:ext uri="{FF2B5EF4-FFF2-40B4-BE49-F238E27FC236}">
                <a16:creationId xmlns:a16="http://schemas.microsoft.com/office/drawing/2014/main" id="{884C19A1-F4F6-4C96-B907-BB9970F9A27D}"/>
              </a:ext>
            </a:extLst>
          </p:cNvPr>
          <p:cNvSpPr>
            <a:spLocks noGrp="1"/>
          </p:cNvSpPr>
          <p:nvPr>
            <p:ph type="body" sz="quarter" idx="13" hasCustomPrompt="1"/>
          </p:nvPr>
        </p:nvSpPr>
        <p:spPr>
          <a:xfrm>
            <a:off x="6642103" y="3198810"/>
            <a:ext cx="5130247" cy="4629150"/>
          </a:xfrm>
        </p:spPr>
        <p:txBody>
          <a:bodyPr anchor="b"/>
          <a:lstStyle>
            <a:lvl1pPr algn="ctr">
              <a:spcBef>
                <a:spcPts val="0"/>
              </a:spcBef>
              <a:spcAft>
                <a:spcPts val="0"/>
              </a:spcAft>
              <a:defRPr sz="28700">
                <a:solidFill>
                  <a:schemeClr val="bg1">
                    <a:alpha val="10000"/>
                  </a:schemeClr>
                </a:solidFill>
              </a:defRPr>
            </a:lvl1pPr>
            <a:lvl2pPr marL="0" indent="0">
              <a:buNone/>
              <a:defRPr/>
            </a:lvl2pPr>
          </a:lstStyle>
          <a:p>
            <a:pPr lvl="0"/>
            <a:r>
              <a:rPr lang="de-DE"/>
              <a:t>02</a:t>
            </a:r>
          </a:p>
        </p:txBody>
      </p:sp>
      <p:sp>
        <p:nvSpPr>
          <p:cNvPr id="13" name="Subtitle 2">
            <a:extLst>
              <a:ext uri="{FF2B5EF4-FFF2-40B4-BE49-F238E27FC236}">
                <a16:creationId xmlns:a16="http://schemas.microsoft.com/office/drawing/2014/main" id="{5BCAAA78-7F45-4C4F-B87D-A3BFE52C4A06}"/>
              </a:ext>
            </a:extLst>
          </p:cNvPr>
          <p:cNvSpPr>
            <a:spLocks noGrp="1"/>
          </p:cNvSpPr>
          <p:nvPr>
            <p:ph type="subTitle" idx="1"/>
          </p:nvPr>
        </p:nvSpPr>
        <p:spPr bwMode="black">
          <a:xfrm>
            <a:off x="868045" y="5697850"/>
            <a:ext cx="5429284" cy="720000"/>
          </a:xfrm>
        </p:spPr>
        <p:txBody>
          <a:bodyPr lIns="90000" tIns="90000" anchor="t"/>
          <a:lstStyle>
            <a:lvl1pPr marL="0" indent="0" algn="l">
              <a:buNone/>
              <a:defRPr sz="2000" b="0">
                <a:solidFill>
                  <a:schemeClr val="bg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15" name="Title 1">
            <a:extLst>
              <a:ext uri="{FF2B5EF4-FFF2-40B4-BE49-F238E27FC236}">
                <a16:creationId xmlns:a16="http://schemas.microsoft.com/office/drawing/2014/main" id="{78633D1B-5634-4823-9D34-01F053C01F40}"/>
              </a:ext>
            </a:extLst>
          </p:cNvPr>
          <p:cNvSpPr>
            <a:spLocks noGrp="1"/>
          </p:cNvSpPr>
          <p:nvPr>
            <p:ph type="title" hasCustomPrompt="1"/>
          </p:nvPr>
        </p:nvSpPr>
        <p:spPr bwMode="black">
          <a:xfrm>
            <a:off x="827405" y="3866374"/>
            <a:ext cx="5450057" cy="1440753"/>
          </a:xfrm>
        </p:spPr>
        <p:txBody>
          <a:bodyPr lIns="90000" anchor="b"/>
          <a:lstStyle>
            <a:lvl1pPr algn="l">
              <a:lnSpc>
                <a:spcPct val="88000"/>
              </a:lnSpc>
              <a:defRPr sz="7200" b="1" i="0">
                <a:solidFill>
                  <a:schemeClr val="bg1"/>
                </a:solidFill>
              </a:defRPr>
            </a:lvl1pPr>
          </a:lstStyle>
          <a:p>
            <a:r>
              <a:rPr lang="en-US"/>
              <a:t>Chapter Name</a:t>
            </a:r>
          </a:p>
        </p:txBody>
      </p:sp>
      <p:cxnSp>
        <p:nvCxnSpPr>
          <p:cNvPr id="2" name="Straight Connector 27">
            <a:extLst>
              <a:ext uri="{FF2B5EF4-FFF2-40B4-BE49-F238E27FC236}">
                <a16:creationId xmlns:a16="http://schemas.microsoft.com/office/drawing/2014/main" id="{A47CFDB0-E88E-5AF6-BB3F-0F78B36AEFCE}"/>
              </a:ext>
            </a:extLst>
          </p:cNvPr>
          <p:cNvCxnSpPr>
            <a:cxnSpLocks/>
          </p:cNvCxnSpPr>
          <p:nvPr userDrawn="1"/>
        </p:nvCxnSpPr>
        <p:spPr bwMode="gray">
          <a:xfrm>
            <a:off x="978462" y="5407443"/>
            <a:ext cx="11335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76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pter-0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8" name="Textplatzhalter 7">
            <a:extLst>
              <a:ext uri="{FF2B5EF4-FFF2-40B4-BE49-F238E27FC236}">
                <a16:creationId xmlns:a16="http://schemas.microsoft.com/office/drawing/2014/main" id="{884C19A1-F4F6-4C96-B907-BB9970F9A27D}"/>
              </a:ext>
            </a:extLst>
          </p:cNvPr>
          <p:cNvSpPr>
            <a:spLocks noGrp="1"/>
          </p:cNvSpPr>
          <p:nvPr>
            <p:ph type="body" sz="quarter" idx="13" hasCustomPrompt="1"/>
          </p:nvPr>
        </p:nvSpPr>
        <p:spPr>
          <a:xfrm>
            <a:off x="6642103" y="3198810"/>
            <a:ext cx="5130247" cy="4629150"/>
          </a:xfrm>
        </p:spPr>
        <p:txBody>
          <a:bodyPr anchor="b"/>
          <a:lstStyle>
            <a:lvl1pPr algn="ctr">
              <a:spcBef>
                <a:spcPts val="0"/>
              </a:spcBef>
              <a:spcAft>
                <a:spcPts val="0"/>
              </a:spcAft>
              <a:defRPr sz="28700">
                <a:solidFill>
                  <a:schemeClr val="bg1">
                    <a:alpha val="10000"/>
                  </a:schemeClr>
                </a:solidFill>
              </a:defRPr>
            </a:lvl1pPr>
            <a:lvl2pPr marL="0" indent="0">
              <a:buNone/>
              <a:defRPr/>
            </a:lvl2pPr>
          </a:lstStyle>
          <a:p>
            <a:pPr lvl="0"/>
            <a:r>
              <a:rPr lang="de-DE"/>
              <a:t>03</a:t>
            </a:r>
          </a:p>
        </p:txBody>
      </p:sp>
      <p:sp>
        <p:nvSpPr>
          <p:cNvPr id="13" name="Subtitle 2">
            <a:extLst>
              <a:ext uri="{FF2B5EF4-FFF2-40B4-BE49-F238E27FC236}">
                <a16:creationId xmlns:a16="http://schemas.microsoft.com/office/drawing/2014/main" id="{47BC5FE3-5506-4853-8F28-AA57CDBCD3AA}"/>
              </a:ext>
            </a:extLst>
          </p:cNvPr>
          <p:cNvSpPr>
            <a:spLocks noGrp="1"/>
          </p:cNvSpPr>
          <p:nvPr>
            <p:ph type="subTitle" idx="1"/>
          </p:nvPr>
        </p:nvSpPr>
        <p:spPr bwMode="black">
          <a:xfrm>
            <a:off x="864789" y="5697850"/>
            <a:ext cx="5429284" cy="720000"/>
          </a:xfrm>
        </p:spPr>
        <p:txBody>
          <a:bodyPr lIns="90000" tIns="90000" anchor="t"/>
          <a:lstStyle>
            <a:lvl1pPr marL="0" indent="0" algn="l">
              <a:buNone/>
              <a:defRPr sz="2000" b="0">
                <a:solidFill>
                  <a:schemeClr val="bg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15" name="Title 1">
            <a:extLst>
              <a:ext uri="{FF2B5EF4-FFF2-40B4-BE49-F238E27FC236}">
                <a16:creationId xmlns:a16="http://schemas.microsoft.com/office/drawing/2014/main" id="{21EB2ECA-4E23-4CA9-9C01-D2FEE5AE7F46}"/>
              </a:ext>
            </a:extLst>
          </p:cNvPr>
          <p:cNvSpPr>
            <a:spLocks noGrp="1"/>
          </p:cNvSpPr>
          <p:nvPr>
            <p:ph type="title" hasCustomPrompt="1"/>
          </p:nvPr>
        </p:nvSpPr>
        <p:spPr bwMode="black">
          <a:xfrm>
            <a:off x="824149" y="3866374"/>
            <a:ext cx="5450057" cy="1440753"/>
          </a:xfrm>
        </p:spPr>
        <p:txBody>
          <a:bodyPr lIns="90000" anchor="b"/>
          <a:lstStyle>
            <a:lvl1pPr algn="l">
              <a:lnSpc>
                <a:spcPct val="88000"/>
              </a:lnSpc>
              <a:defRPr sz="7200" b="1" i="0">
                <a:solidFill>
                  <a:schemeClr val="bg1"/>
                </a:solidFill>
              </a:defRPr>
            </a:lvl1pPr>
          </a:lstStyle>
          <a:p>
            <a:r>
              <a:rPr lang="en-US"/>
              <a:t>Chapter Name</a:t>
            </a:r>
          </a:p>
        </p:txBody>
      </p:sp>
      <p:cxnSp>
        <p:nvCxnSpPr>
          <p:cNvPr id="2" name="Straight Connector 27">
            <a:extLst>
              <a:ext uri="{FF2B5EF4-FFF2-40B4-BE49-F238E27FC236}">
                <a16:creationId xmlns:a16="http://schemas.microsoft.com/office/drawing/2014/main" id="{A4431A34-8D79-2A9D-E2ED-32A992CCC7A8}"/>
              </a:ext>
            </a:extLst>
          </p:cNvPr>
          <p:cNvCxnSpPr>
            <a:cxnSpLocks/>
          </p:cNvCxnSpPr>
          <p:nvPr userDrawn="1"/>
        </p:nvCxnSpPr>
        <p:spPr bwMode="gray">
          <a:xfrm>
            <a:off x="978462" y="5407443"/>
            <a:ext cx="11335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64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US"/>
          </a:p>
        </p:txBody>
      </p:sp>
      <p:sp>
        <p:nvSpPr>
          <p:cNvPr id="4" name="Footer Placeholder 3"/>
          <p:cNvSpPr>
            <a:spLocks noGrp="1"/>
          </p:cNvSpPr>
          <p:nvPr>
            <p:ph type="ftr" sz="quarter" idx="11"/>
          </p:nvPr>
        </p:nvSpPr>
        <p:spPr bwMode="gray">
          <a:xfrm>
            <a:off x="974672" y="6617933"/>
            <a:ext cx="8640000" cy="108000"/>
          </a:xfrm>
          <a:prstGeom prst="rect">
            <a:avLst/>
          </a:prstGeo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‹Nr.›</a:t>
            </a:fld>
            <a:endParaRPr lang="en-US"/>
          </a:p>
        </p:txBody>
      </p:sp>
      <p:sp>
        <p:nvSpPr>
          <p:cNvPr id="6" name="Picture Placeholder 14"/>
          <p:cNvSpPr>
            <a:spLocks noGrp="1"/>
          </p:cNvSpPr>
          <p:nvPr>
            <p:ph type="pic" sz="quarter" idx="16"/>
          </p:nvPr>
        </p:nvSpPr>
        <p:spPr bwMode="gray">
          <a:xfrm>
            <a:off x="0" y="0"/>
            <a:ext cx="12190413" cy="6858000"/>
          </a:xfrm>
        </p:spPr>
        <p:txBody>
          <a:bodyPr tIns="540000" anchor="ctr"/>
          <a:lstStyle>
            <a:lvl1pPr algn="ctr">
              <a:defRPr/>
            </a:lvl1pPr>
          </a:lstStyle>
          <a:p>
            <a:r>
              <a:rPr lang="de-DE"/>
              <a:t>Bild durch Klicken auf Symbol hinzufügen</a:t>
            </a:r>
            <a:endParaRPr lang="en-US"/>
          </a:p>
        </p:txBody>
      </p:sp>
    </p:spTree>
    <p:extLst>
      <p:ext uri="{BB962C8B-B14F-4D97-AF65-F5344CB8AC3E}">
        <p14:creationId xmlns:p14="http://schemas.microsoft.com/office/powerpoint/2010/main" val="411075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14" name="Picture 13">
            <a:extLst>
              <a:ext uri="{FF2B5EF4-FFF2-40B4-BE49-F238E27FC236}">
                <a16:creationId xmlns:a16="http://schemas.microsoft.com/office/drawing/2014/main" id="{E6983A67-7516-8C5A-66ED-F02D20C57168}"/>
              </a:ext>
            </a:extLst>
          </p:cNvPr>
          <p:cNvPicPr>
            <a:picLocks noChangeAspect="1"/>
          </p:cNvPicPr>
          <p:nvPr userDrawn="1"/>
        </p:nvPicPr>
        <p:blipFill>
          <a:blip r:embed="rId4"/>
          <a:stretch>
            <a:fillRect/>
          </a:stretch>
        </p:blipFill>
        <p:spPr>
          <a:xfrm>
            <a:off x="9733548" y="163250"/>
            <a:ext cx="2246401" cy="140400"/>
          </a:xfrm>
          <a:prstGeom prst="rect">
            <a:avLst/>
          </a:prstGeom>
        </p:spPr>
      </p:pic>
      <p:sp>
        <p:nvSpPr>
          <p:cNvPr id="2" name="Title 1">
            <a:extLst>
              <a:ext uri="{FF2B5EF4-FFF2-40B4-BE49-F238E27FC236}">
                <a16:creationId xmlns:a16="http://schemas.microsoft.com/office/drawing/2014/main" id="{3F640F38-817A-C59B-9537-98F103418C04}"/>
              </a:ext>
            </a:extLst>
          </p:cNvPr>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16520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4085">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02a">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2" name="Subtitle 2">
            <a:extLst>
              <a:ext uri="{FF2B5EF4-FFF2-40B4-BE49-F238E27FC236}">
                <a16:creationId xmlns:a16="http://schemas.microsoft.com/office/drawing/2014/main" id="{EB3AE6C7-21E2-08D9-1307-1C1E19F5AD29}"/>
              </a:ext>
            </a:extLst>
          </p:cNvPr>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3" name="Title 1">
            <a:extLst>
              <a:ext uri="{FF2B5EF4-FFF2-40B4-BE49-F238E27FC236}">
                <a16:creationId xmlns:a16="http://schemas.microsoft.com/office/drawing/2014/main" id="{95013ED2-4DE9-4604-3E52-BC09942C99E4}"/>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sp>
        <p:nvSpPr>
          <p:cNvPr id="4" name="Footer Placeholder 4">
            <a:extLst>
              <a:ext uri="{FF2B5EF4-FFF2-40B4-BE49-F238E27FC236}">
                <a16:creationId xmlns:a16="http://schemas.microsoft.com/office/drawing/2014/main" id="{6DC820B2-E9EB-A13A-4251-755CE9B7978A}"/>
              </a:ext>
            </a:extLst>
          </p:cNvPr>
          <p:cNvSpPr>
            <a:spLocks noGrp="1"/>
          </p:cNvSpPr>
          <p:nvPr>
            <p:ph type="ftr" sz="quarter" idx="11"/>
          </p:nvPr>
        </p:nvSpPr>
        <p:spPr bwMode="gray">
          <a:xfrm>
            <a:off x="974672" y="6617933"/>
            <a:ext cx="8640000" cy="108000"/>
          </a:xfrm>
        </p:spPr>
        <p:txBody>
          <a:bodyPr/>
          <a:lstStyle/>
          <a:p>
            <a:r>
              <a:rPr lang="en-US"/>
              <a:t>/// Bayer Debt Investor Information /// Status: Q2 2025</a:t>
            </a:r>
          </a:p>
        </p:txBody>
      </p:sp>
      <p:sp>
        <p:nvSpPr>
          <p:cNvPr id="5" name="Slide Number Placeholder 5">
            <a:extLst>
              <a:ext uri="{FF2B5EF4-FFF2-40B4-BE49-F238E27FC236}">
                <a16:creationId xmlns:a16="http://schemas.microsoft.com/office/drawing/2014/main" id="{C752B17E-DD91-936E-880E-B1D45FC8BD17}"/>
              </a:ext>
            </a:extLst>
          </p:cNvPr>
          <p:cNvSpPr>
            <a:spLocks noGrp="1"/>
          </p:cNvSpPr>
          <p:nvPr>
            <p:ph type="sldNum" sz="quarter" idx="12"/>
          </p:nvPr>
        </p:nvSpPr>
        <p:spPr bwMode="gray">
          <a:xfrm>
            <a:off x="195843" y="6617933"/>
            <a:ext cx="392326" cy="108000"/>
          </a:xfrm>
        </p:spPr>
        <p:txBody>
          <a:bodyPr/>
          <a:lstStyle/>
          <a:p>
            <a:fld id="{EEAD9179-7A6B-4268-BEB2-F3B8EB06115B}" type="slidenum">
              <a:rPr lang="en-US"/>
              <a:t>‹Nr.›</a:t>
            </a:fld>
            <a:endParaRPr lang="en-US"/>
          </a:p>
        </p:txBody>
      </p:sp>
      <p:pic>
        <p:nvPicPr>
          <p:cNvPr id="6" name="Picture 2">
            <a:extLst>
              <a:ext uri="{FF2B5EF4-FFF2-40B4-BE49-F238E27FC236}">
                <a16:creationId xmlns:a16="http://schemas.microsoft.com/office/drawing/2014/main" id="{301815CE-755D-9F3F-2557-D771FE8DD71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a:extLst>
              <a:ext uri="{FF2B5EF4-FFF2-40B4-BE49-F238E27FC236}">
                <a16:creationId xmlns:a16="http://schemas.microsoft.com/office/drawing/2014/main" id="{3B0E65FA-DDFD-500F-93CF-E8AF53F26716}"/>
              </a:ext>
            </a:extLst>
          </p:cNvPr>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8" name="Picture 7">
            <a:extLst>
              <a:ext uri="{FF2B5EF4-FFF2-40B4-BE49-F238E27FC236}">
                <a16:creationId xmlns:a16="http://schemas.microsoft.com/office/drawing/2014/main" id="{DC863D48-369D-6405-CBD8-85E2CABF48FF}"/>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97487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0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C29544FC-7219-73D7-1002-E7AA172E1942}"/>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50" name="Picture 49">
            <a:extLst>
              <a:ext uri="{FF2B5EF4-FFF2-40B4-BE49-F238E27FC236}">
                <a16:creationId xmlns:a16="http://schemas.microsoft.com/office/drawing/2014/main" id="{26C98A99-5724-D452-000A-2BB268C48D4C}"/>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49594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0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54C5DD50-EA7A-1A13-77C6-760B25D44FF1}"/>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4838EC62-8844-510C-A80C-C04E0EFF5C30}"/>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06552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0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969EBDA9-44C8-75CA-5B72-02AF4C265231}"/>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BC42DC11-0FBD-7A90-503D-AB916C2F5DDE}"/>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34490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07">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114C71B-8A56-2D45-8B5A-B3CA6B9803C9}"/>
              </a:ext>
            </a:extLst>
          </p:cNvPr>
          <p:cNvGraphicFramePr>
            <a:graphicFrameLocks noChangeAspect="1"/>
          </p:cNvGraphicFramePr>
          <p:nvPr userDrawn="1">
            <p:custDataLst>
              <p:tags r:id="rId1"/>
            </p:custDataLst>
            <p:extLst>
              <p:ext uri="{D42A27DB-BD31-4B8C-83A1-F6EECF244321}">
                <p14:modId xmlns:p14="http://schemas.microsoft.com/office/powerpoint/2010/main" val="818676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3" name="think-cell data - do not delete" hidden="1">
                        <a:extLst>
                          <a:ext uri="{FF2B5EF4-FFF2-40B4-BE49-F238E27FC236}">
                            <a16:creationId xmlns:a16="http://schemas.microsoft.com/office/drawing/2014/main" id="{A114C71B-8A56-2D45-8B5A-B3CA6B9803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Rectangle 55">
            <a:extLst>
              <a:ext uri="{FF2B5EF4-FFF2-40B4-BE49-F238E27FC236}">
                <a16:creationId xmlns:a16="http://schemas.microsoft.com/office/drawing/2014/main" id="{6A4D74B2-69A2-440B-B661-D3A747C4EC33}"/>
              </a:ext>
            </a:extLst>
          </p:cNvPr>
          <p:cNvSpPr/>
          <p:nvPr userDrawn="1"/>
        </p:nvSpPr>
        <p:spPr bwMode="gray">
          <a:xfrm flipH="1">
            <a:off x="0" y="1735139"/>
            <a:ext cx="12190413" cy="4749615"/>
          </a:xfrm>
          <a:prstGeom prst="rect">
            <a:avLst/>
          </a:prstGeom>
          <a:gradFill flip="none" rotWithShape="1">
            <a:gsLst>
              <a:gs pos="33000">
                <a:srgbClr val="545BA3"/>
              </a:gs>
              <a:gs pos="90000">
                <a:srgbClr val="017BBE"/>
              </a:gs>
              <a:gs pos="0">
                <a:srgbClr val="9A377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en-US">
              <a:solidFill>
                <a:srgbClr val="FFFFFF"/>
              </a:solidFill>
              <a:latin typeface="Arial" panose="020B0604020202020204" pitchFamily="34" charset="0"/>
              <a:cs typeface="Arial"/>
            </a:endParaRPr>
          </a:p>
        </p:txBody>
      </p:sp>
      <p:sp>
        <p:nvSpPr>
          <p:cNvPr id="64" name="Freihandform: Form 23">
            <a:extLst>
              <a:ext uri="{FF2B5EF4-FFF2-40B4-BE49-F238E27FC236}">
                <a16:creationId xmlns:a16="http://schemas.microsoft.com/office/drawing/2014/main" id="{B4D00374-A0CD-425A-9574-6FA75D948990}"/>
              </a:ext>
            </a:extLst>
          </p:cNvPr>
          <p:cNvSpPr/>
          <p:nvPr userDrawn="1"/>
        </p:nvSpPr>
        <p:spPr bwMode="gray">
          <a:xfrm>
            <a:off x="11308556" y="1735139"/>
            <a:ext cx="881858" cy="4749615"/>
          </a:xfrm>
          <a:custGeom>
            <a:avLst/>
            <a:gdLst>
              <a:gd name="connsiteX0" fmla="*/ 950687 w 950687"/>
              <a:gd name="connsiteY0" fmla="*/ 0 h 5046373"/>
              <a:gd name="connsiteX1" fmla="*/ 950687 w 950687"/>
              <a:gd name="connsiteY1" fmla="*/ 5046373 h 5046373"/>
              <a:gd name="connsiteX2" fmla="*/ 0 w 950687"/>
              <a:gd name="connsiteY2" fmla="*/ 5046373 h 5046373"/>
            </a:gdLst>
            <a:ahLst/>
            <a:cxnLst>
              <a:cxn ang="0">
                <a:pos x="connsiteX0" y="connsiteY0"/>
              </a:cxn>
              <a:cxn ang="0">
                <a:pos x="connsiteX1" y="connsiteY1"/>
              </a:cxn>
              <a:cxn ang="0">
                <a:pos x="connsiteX2" y="connsiteY2"/>
              </a:cxn>
            </a:cxnLst>
            <a:rect l="l" t="t" r="r" b="b"/>
            <a:pathLst>
              <a:path w="950687" h="5046373">
                <a:moveTo>
                  <a:pt x="950687" y="0"/>
                </a:moveTo>
                <a:lnTo>
                  <a:pt x="950687" y="5046373"/>
                </a:lnTo>
                <a:lnTo>
                  <a:pt x="0" y="50463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981201"/>
            <a:ext cx="10798461" cy="4255100"/>
          </a:xfrm>
        </p:spPr>
        <p:txBody>
          <a:bodyPr/>
          <a:lstStyle>
            <a:lvl1pPr>
              <a:defRPr>
                <a:solidFill>
                  <a:schemeClr val="bg1"/>
                </a:solidFill>
              </a:defRPr>
            </a:lvl1pPr>
            <a:lvl2pPr marL="270000" indent="-270000">
              <a:buFontTx/>
              <a:buBlip>
                <a:blip r:embed="rId7"/>
              </a:buBlip>
              <a:defRPr>
                <a:solidFill>
                  <a:schemeClr val="bg1"/>
                </a:solidFill>
              </a:defRPr>
            </a:lvl2pPr>
            <a:lvl3pPr marL="540000" indent="-270000">
              <a:buFontTx/>
              <a:buBlip>
                <a:blip r:embed="rId7"/>
              </a:buBlip>
              <a:defRPr>
                <a:solidFill>
                  <a:schemeClr val="bg1"/>
                </a:solidFill>
              </a:defRPr>
            </a:lvl3pPr>
            <a:lvl4pPr marL="810000" indent="-270000">
              <a:buFontTx/>
              <a:buBlip>
                <a:blip r:embed="rId7"/>
              </a:buBlip>
              <a:defRPr>
                <a:solidFill>
                  <a:schemeClr val="bg1"/>
                </a:solidFill>
              </a:defRPr>
            </a:lvl4pPr>
            <a:lvl5pPr marL="1080000" indent="-270000">
              <a:buFontTx/>
              <a:buBlip>
                <a:blip r:embed="rId7"/>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2"/>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F217ADF7-A551-9BF8-61D7-9D9467C93E97}"/>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03DE6171-7FCA-8A1D-BDC7-361DE6A6E130}"/>
              </a:ext>
            </a:extLst>
          </p:cNvPr>
          <p:cNvPicPr>
            <a:picLocks noChangeAspect="1"/>
          </p:cNvPicPr>
          <p:nvPr userDrawn="1"/>
        </p:nvPicPr>
        <p:blipFill>
          <a:blip r:embed="rId8"/>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35765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07a">
    <p:spTree>
      <p:nvGrpSpPr>
        <p:cNvPr id="1" name=""/>
        <p:cNvGrpSpPr/>
        <p:nvPr/>
      </p:nvGrpSpPr>
      <p:grpSpPr>
        <a:xfrm>
          <a:off x="0" y="0"/>
          <a:ext cx="0" cy="0"/>
          <a:chOff x="0" y="0"/>
          <a:chExt cx="0" cy="0"/>
        </a:xfrm>
      </p:grpSpPr>
      <p:sp>
        <p:nvSpPr>
          <p:cNvPr id="63" name="Rectangle 55">
            <a:extLst>
              <a:ext uri="{FF2B5EF4-FFF2-40B4-BE49-F238E27FC236}">
                <a16:creationId xmlns:a16="http://schemas.microsoft.com/office/drawing/2014/main" id="{6A4D74B2-69A2-440B-B661-D3A747C4EC33}"/>
              </a:ext>
            </a:extLst>
          </p:cNvPr>
          <p:cNvSpPr/>
          <p:nvPr userDrawn="1"/>
        </p:nvSpPr>
        <p:spPr bwMode="gray">
          <a:xfrm>
            <a:off x="0" y="1735139"/>
            <a:ext cx="12190413" cy="4749615"/>
          </a:xfrm>
          <a:prstGeom prst="rect">
            <a:avLst/>
          </a:prstGeom>
          <a:gradFill flip="none" rotWithShape="1">
            <a:gsLst>
              <a:gs pos="60000">
                <a:srgbClr val="0D82AE"/>
              </a:gs>
              <a:gs pos="0">
                <a:srgbClr val="007BBF"/>
              </a:gs>
              <a:gs pos="95000">
                <a:srgbClr val="53A84B"/>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en-US">
              <a:solidFill>
                <a:srgbClr val="FFFFFF"/>
              </a:solidFill>
              <a:latin typeface="Arial" panose="020B0604020202020204" pitchFamily="34" charset="0"/>
              <a:cs typeface="Arial"/>
            </a:endParaRPr>
          </a:p>
        </p:txBody>
      </p:sp>
      <p:sp>
        <p:nvSpPr>
          <p:cNvPr id="64" name="Freihandform: Form 23">
            <a:extLst>
              <a:ext uri="{FF2B5EF4-FFF2-40B4-BE49-F238E27FC236}">
                <a16:creationId xmlns:a16="http://schemas.microsoft.com/office/drawing/2014/main" id="{B4D00374-A0CD-425A-9574-6FA75D948990}"/>
              </a:ext>
            </a:extLst>
          </p:cNvPr>
          <p:cNvSpPr/>
          <p:nvPr userDrawn="1"/>
        </p:nvSpPr>
        <p:spPr bwMode="gray">
          <a:xfrm>
            <a:off x="11308556" y="1735139"/>
            <a:ext cx="881858" cy="4749615"/>
          </a:xfrm>
          <a:custGeom>
            <a:avLst/>
            <a:gdLst>
              <a:gd name="connsiteX0" fmla="*/ 950687 w 950687"/>
              <a:gd name="connsiteY0" fmla="*/ 0 h 5046373"/>
              <a:gd name="connsiteX1" fmla="*/ 950687 w 950687"/>
              <a:gd name="connsiteY1" fmla="*/ 5046373 h 5046373"/>
              <a:gd name="connsiteX2" fmla="*/ 0 w 950687"/>
              <a:gd name="connsiteY2" fmla="*/ 5046373 h 5046373"/>
            </a:gdLst>
            <a:ahLst/>
            <a:cxnLst>
              <a:cxn ang="0">
                <a:pos x="connsiteX0" y="connsiteY0"/>
              </a:cxn>
              <a:cxn ang="0">
                <a:pos x="connsiteX1" y="connsiteY1"/>
              </a:cxn>
              <a:cxn ang="0">
                <a:pos x="connsiteX2" y="connsiteY2"/>
              </a:cxn>
            </a:cxnLst>
            <a:rect l="l" t="t" r="r" b="b"/>
            <a:pathLst>
              <a:path w="950687" h="5046373">
                <a:moveTo>
                  <a:pt x="950687" y="0"/>
                </a:moveTo>
                <a:lnTo>
                  <a:pt x="950687" y="5046373"/>
                </a:lnTo>
                <a:lnTo>
                  <a:pt x="0" y="50463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981201"/>
            <a:ext cx="10798461" cy="4255100"/>
          </a:xfrm>
        </p:spPr>
        <p:txBody>
          <a:bodyPr/>
          <a:lstStyle>
            <a:lvl1pPr>
              <a:defRPr>
                <a:solidFill>
                  <a:schemeClr val="bg1"/>
                </a:solidFill>
              </a:defRPr>
            </a:lvl1pPr>
            <a:lvl2pPr marL="270000" indent="-270000">
              <a:buFontTx/>
              <a:buBlip>
                <a:blip r:embed="rId4"/>
              </a:buBlip>
              <a:defRPr>
                <a:solidFill>
                  <a:schemeClr val="bg1"/>
                </a:solidFill>
              </a:defRPr>
            </a:lvl2pPr>
            <a:lvl3pPr marL="540000" indent="-270000">
              <a:buFontTx/>
              <a:buBlip>
                <a:blip r:embed="rId4"/>
              </a:buBlip>
              <a:defRPr>
                <a:solidFill>
                  <a:schemeClr val="bg1"/>
                </a:solidFill>
              </a:defRPr>
            </a:lvl3pPr>
            <a:lvl4pPr marL="810000" indent="-270000">
              <a:buFontTx/>
              <a:buBlip>
                <a:blip r:embed="rId4"/>
              </a:buBlip>
              <a:defRPr>
                <a:solidFill>
                  <a:schemeClr val="bg1"/>
                </a:solidFill>
              </a:defRPr>
            </a:lvl4pPr>
            <a:lvl5pPr marL="1080000" indent="-270000">
              <a:buFontTx/>
              <a:buBlip>
                <a:blip r:embed="rId4"/>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F217ADF7-A551-9BF8-61D7-9D9467C93E97}"/>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7E2E19E7-D685-A88A-17B1-1E11E0F4AB23}"/>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43981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08">
    <p:spTree>
      <p:nvGrpSpPr>
        <p:cNvPr id="1" name=""/>
        <p:cNvGrpSpPr/>
        <p:nvPr/>
      </p:nvGrpSpPr>
      <p:grpSpPr>
        <a:xfrm>
          <a:off x="0" y="0"/>
          <a:ext cx="0" cy="0"/>
          <a:chOff x="0" y="0"/>
          <a:chExt cx="0" cy="0"/>
        </a:xfrm>
      </p:grpSpPr>
      <p:sp>
        <p:nvSpPr>
          <p:cNvPr id="65" name="Freihandform: Form 64">
            <a:extLst>
              <a:ext uri="{FF2B5EF4-FFF2-40B4-BE49-F238E27FC236}">
                <a16:creationId xmlns:a16="http://schemas.microsoft.com/office/drawing/2014/main" id="{F3B7F887-D9FC-40B1-8026-48E00770FD11}"/>
              </a:ext>
            </a:extLst>
          </p:cNvPr>
          <p:cNvSpPr/>
          <p:nvPr userDrawn="1"/>
        </p:nvSpPr>
        <p:spPr bwMode="gray">
          <a:xfrm>
            <a:off x="8164451" y="1498601"/>
            <a:ext cx="4032324" cy="4986151"/>
          </a:xfrm>
          <a:custGeom>
            <a:avLst/>
            <a:gdLst>
              <a:gd name="connsiteX0" fmla="*/ 939340 w 4047568"/>
              <a:gd name="connsiteY0" fmla="*/ 0 h 4986151"/>
              <a:gd name="connsiteX1" fmla="*/ 4047568 w 4047568"/>
              <a:gd name="connsiteY1" fmla="*/ 0 h 4986151"/>
              <a:gd name="connsiteX2" fmla="*/ 4047568 w 4047568"/>
              <a:gd name="connsiteY2" fmla="*/ 4986151 h 4986151"/>
              <a:gd name="connsiteX3" fmla="*/ 0 w 4047568"/>
              <a:gd name="connsiteY3" fmla="*/ 4986151 h 4986151"/>
            </a:gdLst>
            <a:ahLst/>
            <a:cxnLst>
              <a:cxn ang="0">
                <a:pos x="connsiteX0" y="connsiteY0"/>
              </a:cxn>
              <a:cxn ang="0">
                <a:pos x="connsiteX1" y="connsiteY1"/>
              </a:cxn>
              <a:cxn ang="0">
                <a:pos x="connsiteX2" y="connsiteY2"/>
              </a:cxn>
              <a:cxn ang="0">
                <a:pos x="connsiteX3" y="connsiteY3"/>
              </a:cxn>
            </a:cxnLst>
            <a:rect l="l" t="t" r="r" b="b"/>
            <a:pathLst>
              <a:path w="4047568" h="4986151">
                <a:moveTo>
                  <a:pt x="939340" y="0"/>
                </a:moveTo>
                <a:lnTo>
                  <a:pt x="4047568" y="0"/>
                </a:lnTo>
                <a:lnTo>
                  <a:pt x="4047568" y="4986151"/>
                </a:lnTo>
                <a:lnTo>
                  <a:pt x="0" y="4986151"/>
                </a:lnTo>
                <a:close/>
              </a:path>
            </a:pathLst>
          </a:custGeom>
          <a:gradFill flip="none" rotWithShape="1">
            <a:gsLst>
              <a:gs pos="56000">
                <a:srgbClr val="6661A4"/>
              </a:gs>
              <a:gs pos="100000">
                <a:srgbClr val="1E80CB"/>
              </a:gs>
              <a:gs pos="16000">
                <a:srgbClr val="B7276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7778435"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6972114"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8" name="Freihandform: Form 67">
            <a:extLst>
              <a:ext uri="{FF2B5EF4-FFF2-40B4-BE49-F238E27FC236}">
                <a16:creationId xmlns:a16="http://schemas.microsoft.com/office/drawing/2014/main" id="{70F7CDBE-54AB-4DE9-9DE9-4653BE88DBC2}"/>
              </a:ext>
            </a:extLst>
          </p:cNvPr>
          <p:cNvSpPr/>
          <p:nvPr userDrawn="1"/>
        </p:nvSpPr>
        <p:spPr bwMode="gray">
          <a:xfrm>
            <a:off x="11316404" y="1811627"/>
            <a:ext cx="880371" cy="4673124"/>
          </a:xfrm>
          <a:custGeom>
            <a:avLst/>
            <a:gdLst>
              <a:gd name="connsiteX0" fmla="*/ 880371 w 880371"/>
              <a:gd name="connsiteY0" fmla="*/ 0 h 4673124"/>
              <a:gd name="connsiteX1" fmla="*/ 880371 w 880371"/>
              <a:gd name="connsiteY1" fmla="*/ 4673124 h 4673124"/>
              <a:gd name="connsiteX2" fmla="*/ 0 w 880371"/>
              <a:gd name="connsiteY2" fmla="*/ 4673124 h 4673124"/>
            </a:gdLst>
            <a:ahLst/>
            <a:cxnLst>
              <a:cxn ang="0">
                <a:pos x="connsiteX0" y="connsiteY0"/>
              </a:cxn>
              <a:cxn ang="0">
                <a:pos x="connsiteX1" y="connsiteY1"/>
              </a:cxn>
              <a:cxn ang="0">
                <a:pos x="connsiteX2" y="connsiteY2"/>
              </a:cxn>
            </a:cxnLst>
            <a:rect l="l" t="t" r="r" b="b"/>
            <a:pathLst>
              <a:path w="880371" h="4673124">
                <a:moveTo>
                  <a:pt x="880371" y="0"/>
                </a:moveTo>
                <a:lnTo>
                  <a:pt x="880371" y="4673124"/>
                </a:lnTo>
                <a:lnTo>
                  <a:pt x="0" y="4673124"/>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64" name="Inhaltsplatzhalter 6">
            <a:extLst>
              <a:ext uri="{FF2B5EF4-FFF2-40B4-BE49-F238E27FC236}">
                <a16:creationId xmlns:a16="http://schemas.microsoft.com/office/drawing/2014/main" id="{981F8CE7-1689-430B-813A-F1049505A96E}"/>
              </a:ext>
            </a:extLst>
          </p:cNvPr>
          <p:cNvSpPr>
            <a:spLocks noGrp="1"/>
          </p:cNvSpPr>
          <p:nvPr>
            <p:ph sz="quarter" idx="15"/>
          </p:nvPr>
        </p:nvSpPr>
        <p:spPr>
          <a:xfrm>
            <a:off x="9329793" y="1732751"/>
            <a:ext cx="2160414" cy="4751999"/>
          </a:xfrm>
        </p:spPr>
        <p:txBody>
          <a:bodyPr vert="horz" lIns="0" tIns="0" rIns="0" bIns="0" rtlCol="0">
            <a:noAutofit/>
          </a:bodyPr>
          <a:lstStyle>
            <a:lvl1pPr>
              <a:defRPr lang="en-US">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de-DE" dirty="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7D0F6162-BFD5-9B1C-AD23-C66C6340CEFE}"/>
              </a:ext>
            </a:extLst>
          </p:cNvPr>
          <p:cNvSpPr>
            <a:spLocks noGrp="1"/>
          </p:cNvSpPr>
          <p:nvPr>
            <p:ph type="title"/>
          </p:nvPr>
        </p:nvSpPr>
        <p:spPr bwMode="gray">
          <a:xfrm>
            <a:off x="981821" y="132067"/>
            <a:ext cx="7778434" cy="913871"/>
          </a:xfrm>
        </p:spPr>
        <p:txBody>
          <a:bodyPr>
            <a:normAutofit/>
          </a:bodyPr>
          <a:lstStyle>
            <a:lvl1pPr>
              <a:lnSpc>
                <a:spcPct val="90000"/>
              </a:lnSpc>
              <a:defRPr b="1"/>
            </a:lvl1pPr>
          </a:lstStyle>
          <a:p>
            <a:r>
              <a:rPr lang="de-DE"/>
              <a:t>Mastertitelformat bearbeiten</a:t>
            </a:r>
            <a:endParaRPr lang="en-US"/>
          </a:p>
        </p:txBody>
      </p:sp>
      <p:pic>
        <p:nvPicPr>
          <p:cNvPr id="47" name="Picture 1">
            <a:extLst>
              <a:ext uri="{FF2B5EF4-FFF2-40B4-BE49-F238E27FC236}">
                <a16:creationId xmlns:a16="http://schemas.microsoft.com/office/drawing/2014/main" id="{840D0CD2-A0E0-C60F-428B-E6E13D52194C}"/>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94032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08a">
    <p:spTree>
      <p:nvGrpSpPr>
        <p:cNvPr id="1" name=""/>
        <p:cNvGrpSpPr/>
        <p:nvPr/>
      </p:nvGrpSpPr>
      <p:grpSpPr>
        <a:xfrm>
          <a:off x="0" y="0"/>
          <a:ext cx="0" cy="0"/>
          <a:chOff x="0" y="0"/>
          <a:chExt cx="0" cy="0"/>
        </a:xfrm>
      </p:grpSpPr>
      <p:sp>
        <p:nvSpPr>
          <p:cNvPr id="65" name="Freihandform: Form 64">
            <a:extLst>
              <a:ext uri="{FF2B5EF4-FFF2-40B4-BE49-F238E27FC236}">
                <a16:creationId xmlns:a16="http://schemas.microsoft.com/office/drawing/2014/main" id="{F3B7F887-D9FC-40B1-8026-48E00770FD11}"/>
              </a:ext>
            </a:extLst>
          </p:cNvPr>
          <p:cNvSpPr/>
          <p:nvPr userDrawn="1"/>
        </p:nvSpPr>
        <p:spPr bwMode="gray">
          <a:xfrm>
            <a:off x="8164451" y="1498601"/>
            <a:ext cx="4032324" cy="4986151"/>
          </a:xfrm>
          <a:custGeom>
            <a:avLst/>
            <a:gdLst>
              <a:gd name="connsiteX0" fmla="*/ 939340 w 4047568"/>
              <a:gd name="connsiteY0" fmla="*/ 0 h 4986151"/>
              <a:gd name="connsiteX1" fmla="*/ 4047568 w 4047568"/>
              <a:gd name="connsiteY1" fmla="*/ 0 h 4986151"/>
              <a:gd name="connsiteX2" fmla="*/ 4047568 w 4047568"/>
              <a:gd name="connsiteY2" fmla="*/ 4986151 h 4986151"/>
              <a:gd name="connsiteX3" fmla="*/ 0 w 4047568"/>
              <a:gd name="connsiteY3" fmla="*/ 4986151 h 4986151"/>
            </a:gdLst>
            <a:ahLst/>
            <a:cxnLst>
              <a:cxn ang="0">
                <a:pos x="connsiteX0" y="connsiteY0"/>
              </a:cxn>
              <a:cxn ang="0">
                <a:pos x="connsiteX1" y="connsiteY1"/>
              </a:cxn>
              <a:cxn ang="0">
                <a:pos x="connsiteX2" y="connsiteY2"/>
              </a:cxn>
              <a:cxn ang="0">
                <a:pos x="connsiteX3" y="connsiteY3"/>
              </a:cxn>
            </a:cxnLst>
            <a:rect l="l" t="t" r="r" b="b"/>
            <a:pathLst>
              <a:path w="4047568" h="4986151">
                <a:moveTo>
                  <a:pt x="939340" y="0"/>
                </a:moveTo>
                <a:lnTo>
                  <a:pt x="4047568" y="0"/>
                </a:lnTo>
                <a:lnTo>
                  <a:pt x="4047568" y="4986151"/>
                </a:lnTo>
                <a:lnTo>
                  <a:pt x="0" y="4986151"/>
                </a:lnTo>
                <a:close/>
              </a:path>
            </a:pathLst>
          </a:custGeom>
          <a:gradFill>
            <a:gsLst>
              <a:gs pos="55000">
                <a:srgbClr val="35742C"/>
              </a:gs>
              <a:gs pos="0">
                <a:srgbClr val="286337"/>
              </a:gs>
              <a:gs pos="100000">
                <a:srgbClr val="5BA31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7778435"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6972114"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8" name="Freihandform: Form 67">
            <a:extLst>
              <a:ext uri="{FF2B5EF4-FFF2-40B4-BE49-F238E27FC236}">
                <a16:creationId xmlns:a16="http://schemas.microsoft.com/office/drawing/2014/main" id="{70F7CDBE-54AB-4DE9-9DE9-4653BE88DBC2}"/>
              </a:ext>
            </a:extLst>
          </p:cNvPr>
          <p:cNvSpPr/>
          <p:nvPr userDrawn="1"/>
        </p:nvSpPr>
        <p:spPr bwMode="gray">
          <a:xfrm>
            <a:off x="11316404" y="1811627"/>
            <a:ext cx="880371" cy="4673124"/>
          </a:xfrm>
          <a:custGeom>
            <a:avLst/>
            <a:gdLst>
              <a:gd name="connsiteX0" fmla="*/ 880371 w 880371"/>
              <a:gd name="connsiteY0" fmla="*/ 0 h 4673124"/>
              <a:gd name="connsiteX1" fmla="*/ 880371 w 880371"/>
              <a:gd name="connsiteY1" fmla="*/ 4673124 h 4673124"/>
              <a:gd name="connsiteX2" fmla="*/ 0 w 880371"/>
              <a:gd name="connsiteY2" fmla="*/ 4673124 h 4673124"/>
            </a:gdLst>
            <a:ahLst/>
            <a:cxnLst>
              <a:cxn ang="0">
                <a:pos x="connsiteX0" y="connsiteY0"/>
              </a:cxn>
              <a:cxn ang="0">
                <a:pos x="connsiteX1" y="connsiteY1"/>
              </a:cxn>
              <a:cxn ang="0">
                <a:pos x="connsiteX2" y="connsiteY2"/>
              </a:cxn>
            </a:cxnLst>
            <a:rect l="l" t="t" r="r" b="b"/>
            <a:pathLst>
              <a:path w="880371" h="4673124">
                <a:moveTo>
                  <a:pt x="880371" y="0"/>
                </a:moveTo>
                <a:lnTo>
                  <a:pt x="880371" y="4673124"/>
                </a:lnTo>
                <a:lnTo>
                  <a:pt x="0" y="4673124"/>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64" name="Inhaltsplatzhalter 6">
            <a:extLst>
              <a:ext uri="{FF2B5EF4-FFF2-40B4-BE49-F238E27FC236}">
                <a16:creationId xmlns:a16="http://schemas.microsoft.com/office/drawing/2014/main" id="{981F8CE7-1689-430B-813A-F1049505A96E}"/>
              </a:ext>
            </a:extLst>
          </p:cNvPr>
          <p:cNvSpPr>
            <a:spLocks noGrp="1"/>
          </p:cNvSpPr>
          <p:nvPr>
            <p:ph sz="quarter" idx="15"/>
          </p:nvPr>
        </p:nvSpPr>
        <p:spPr>
          <a:xfrm>
            <a:off x="9329793" y="1732751"/>
            <a:ext cx="2160414" cy="4751999"/>
          </a:xfrm>
        </p:spPr>
        <p:txBody>
          <a:bodyPr vert="horz" lIns="0" tIns="0" rIns="0" bIns="0" rtlCol="0">
            <a:no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de-DE" dirty="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7D0F6162-BFD5-9B1C-AD23-C66C6340CEFE}"/>
              </a:ext>
            </a:extLst>
          </p:cNvPr>
          <p:cNvSpPr>
            <a:spLocks noGrp="1"/>
          </p:cNvSpPr>
          <p:nvPr>
            <p:ph type="title"/>
          </p:nvPr>
        </p:nvSpPr>
        <p:spPr bwMode="gray">
          <a:xfrm>
            <a:off x="981821" y="132067"/>
            <a:ext cx="7778434" cy="913871"/>
          </a:xfrm>
        </p:spPr>
        <p:txBody>
          <a:bodyPr>
            <a:normAutofit/>
          </a:bodyPr>
          <a:lstStyle>
            <a:lvl1pPr>
              <a:lnSpc>
                <a:spcPct val="90000"/>
              </a:lnSpc>
              <a:defRPr b="1"/>
            </a:lvl1pPr>
          </a:lstStyle>
          <a:p>
            <a:r>
              <a:rPr lang="de-DE"/>
              <a:t>Mastertitelformat bearbeiten</a:t>
            </a:r>
            <a:endParaRPr lang="en-US"/>
          </a:p>
        </p:txBody>
      </p:sp>
      <p:pic>
        <p:nvPicPr>
          <p:cNvPr id="47" name="Picture 1">
            <a:extLst>
              <a:ext uri="{FF2B5EF4-FFF2-40B4-BE49-F238E27FC236}">
                <a16:creationId xmlns:a16="http://schemas.microsoft.com/office/drawing/2014/main" id="{30822614-4CE1-B73F-E7EF-834DDCC0D78C}"/>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112354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08b">
    <p:spTree>
      <p:nvGrpSpPr>
        <p:cNvPr id="1" name=""/>
        <p:cNvGrpSpPr/>
        <p:nvPr/>
      </p:nvGrpSpPr>
      <p:grpSpPr>
        <a:xfrm>
          <a:off x="0" y="0"/>
          <a:ext cx="0" cy="0"/>
          <a:chOff x="0" y="0"/>
          <a:chExt cx="0" cy="0"/>
        </a:xfrm>
      </p:grpSpPr>
      <p:sp>
        <p:nvSpPr>
          <p:cNvPr id="65" name="Freihandform: Form 64">
            <a:extLst>
              <a:ext uri="{FF2B5EF4-FFF2-40B4-BE49-F238E27FC236}">
                <a16:creationId xmlns:a16="http://schemas.microsoft.com/office/drawing/2014/main" id="{F3B7F887-D9FC-40B1-8026-48E00770FD11}"/>
              </a:ext>
            </a:extLst>
          </p:cNvPr>
          <p:cNvSpPr/>
          <p:nvPr userDrawn="1"/>
        </p:nvSpPr>
        <p:spPr bwMode="gray">
          <a:xfrm>
            <a:off x="8164451" y="1498601"/>
            <a:ext cx="4032324" cy="4986151"/>
          </a:xfrm>
          <a:custGeom>
            <a:avLst/>
            <a:gdLst>
              <a:gd name="connsiteX0" fmla="*/ 939340 w 4047568"/>
              <a:gd name="connsiteY0" fmla="*/ 0 h 4986151"/>
              <a:gd name="connsiteX1" fmla="*/ 4047568 w 4047568"/>
              <a:gd name="connsiteY1" fmla="*/ 0 h 4986151"/>
              <a:gd name="connsiteX2" fmla="*/ 4047568 w 4047568"/>
              <a:gd name="connsiteY2" fmla="*/ 4986151 h 4986151"/>
              <a:gd name="connsiteX3" fmla="*/ 0 w 4047568"/>
              <a:gd name="connsiteY3" fmla="*/ 4986151 h 4986151"/>
            </a:gdLst>
            <a:ahLst/>
            <a:cxnLst>
              <a:cxn ang="0">
                <a:pos x="connsiteX0" y="connsiteY0"/>
              </a:cxn>
              <a:cxn ang="0">
                <a:pos x="connsiteX1" y="connsiteY1"/>
              </a:cxn>
              <a:cxn ang="0">
                <a:pos x="connsiteX2" y="connsiteY2"/>
              </a:cxn>
              <a:cxn ang="0">
                <a:pos x="connsiteX3" y="connsiteY3"/>
              </a:cxn>
            </a:cxnLst>
            <a:rect l="l" t="t" r="r" b="b"/>
            <a:pathLst>
              <a:path w="4047568" h="4986151">
                <a:moveTo>
                  <a:pt x="939340" y="0"/>
                </a:moveTo>
                <a:lnTo>
                  <a:pt x="4047568" y="0"/>
                </a:lnTo>
                <a:lnTo>
                  <a:pt x="4047568" y="4986151"/>
                </a:lnTo>
                <a:lnTo>
                  <a:pt x="0" y="4986151"/>
                </a:lnTo>
                <a:close/>
              </a:path>
            </a:pathLst>
          </a:custGeom>
          <a:gradFill flip="none" rotWithShape="1">
            <a:gsLst>
              <a:gs pos="60000">
                <a:srgbClr val="0D82AE"/>
              </a:gs>
              <a:gs pos="0">
                <a:srgbClr val="007BBF"/>
              </a:gs>
              <a:gs pos="95000">
                <a:srgbClr val="53A84B"/>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7778435"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6972114"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8" name="Freihandform: Form 67">
            <a:extLst>
              <a:ext uri="{FF2B5EF4-FFF2-40B4-BE49-F238E27FC236}">
                <a16:creationId xmlns:a16="http://schemas.microsoft.com/office/drawing/2014/main" id="{70F7CDBE-54AB-4DE9-9DE9-4653BE88DBC2}"/>
              </a:ext>
            </a:extLst>
          </p:cNvPr>
          <p:cNvSpPr/>
          <p:nvPr userDrawn="1"/>
        </p:nvSpPr>
        <p:spPr bwMode="gray">
          <a:xfrm>
            <a:off x="11316404" y="1811627"/>
            <a:ext cx="880371" cy="4673124"/>
          </a:xfrm>
          <a:custGeom>
            <a:avLst/>
            <a:gdLst>
              <a:gd name="connsiteX0" fmla="*/ 880371 w 880371"/>
              <a:gd name="connsiteY0" fmla="*/ 0 h 4673124"/>
              <a:gd name="connsiteX1" fmla="*/ 880371 w 880371"/>
              <a:gd name="connsiteY1" fmla="*/ 4673124 h 4673124"/>
              <a:gd name="connsiteX2" fmla="*/ 0 w 880371"/>
              <a:gd name="connsiteY2" fmla="*/ 4673124 h 4673124"/>
            </a:gdLst>
            <a:ahLst/>
            <a:cxnLst>
              <a:cxn ang="0">
                <a:pos x="connsiteX0" y="connsiteY0"/>
              </a:cxn>
              <a:cxn ang="0">
                <a:pos x="connsiteX1" y="connsiteY1"/>
              </a:cxn>
              <a:cxn ang="0">
                <a:pos x="connsiteX2" y="connsiteY2"/>
              </a:cxn>
            </a:cxnLst>
            <a:rect l="l" t="t" r="r" b="b"/>
            <a:pathLst>
              <a:path w="880371" h="4673124">
                <a:moveTo>
                  <a:pt x="880371" y="0"/>
                </a:moveTo>
                <a:lnTo>
                  <a:pt x="880371" y="4673124"/>
                </a:lnTo>
                <a:lnTo>
                  <a:pt x="0" y="4673124"/>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64" name="Inhaltsplatzhalter 6">
            <a:extLst>
              <a:ext uri="{FF2B5EF4-FFF2-40B4-BE49-F238E27FC236}">
                <a16:creationId xmlns:a16="http://schemas.microsoft.com/office/drawing/2014/main" id="{981F8CE7-1689-430B-813A-F1049505A96E}"/>
              </a:ext>
            </a:extLst>
          </p:cNvPr>
          <p:cNvSpPr>
            <a:spLocks noGrp="1"/>
          </p:cNvSpPr>
          <p:nvPr>
            <p:ph sz="quarter" idx="15"/>
          </p:nvPr>
        </p:nvSpPr>
        <p:spPr>
          <a:xfrm>
            <a:off x="9329793" y="1732751"/>
            <a:ext cx="2160414" cy="4751999"/>
          </a:xfrm>
        </p:spPr>
        <p:txBody>
          <a:bodyPr vert="horz" lIns="0" tIns="0" rIns="0" bIns="0" rtlCol="0">
            <a:no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de-DE" dirty="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7D0F6162-BFD5-9B1C-AD23-C66C6340CEFE}"/>
              </a:ext>
            </a:extLst>
          </p:cNvPr>
          <p:cNvSpPr>
            <a:spLocks noGrp="1"/>
          </p:cNvSpPr>
          <p:nvPr>
            <p:ph type="title"/>
          </p:nvPr>
        </p:nvSpPr>
        <p:spPr bwMode="gray">
          <a:xfrm>
            <a:off x="981821" y="132067"/>
            <a:ext cx="7778434" cy="913871"/>
          </a:xfrm>
        </p:spPr>
        <p:txBody>
          <a:bodyPr>
            <a:normAutofit/>
          </a:bodyPr>
          <a:lstStyle>
            <a:lvl1pPr>
              <a:lnSpc>
                <a:spcPct val="90000"/>
              </a:lnSpc>
              <a:defRPr b="1"/>
            </a:lvl1pPr>
          </a:lstStyle>
          <a:p>
            <a:r>
              <a:rPr lang="de-DE"/>
              <a:t>Mastertitelformat bearbeiten</a:t>
            </a:r>
            <a:endParaRPr lang="en-US"/>
          </a:p>
        </p:txBody>
      </p:sp>
      <p:pic>
        <p:nvPicPr>
          <p:cNvPr id="47" name="Picture 1">
            <a:extLst>
              <a:ext uri="{FF2B5EF4-FFF2-40B4-BE49-F238E27FC236}">
                <a16:creationId xmlns:a16="http://schemas.microsoft.com/office/drawing/2014/main" id="{4EB107F2-5D32-3144-6F9E-F4E747C43211}"/>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03605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flip="none" rotWithShape="1">
            <a:gsLst>
              <a:gs pos="32760">
                <a:srgbClr val="00617F"/>
              </a:gs>
              <a:gs pos="0">
                <a:srgbClr val="00617F"/>
              </a:gs>
              <a:gs pos="72000">
                <a:srgbClr val="10384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19" y="1732422"/>
            <a:ext cx="5381498"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a:xfrm>
            <a:off x="974672" y="6617933"/>
            <a:ext cx="8640000" cy="108000"/>
          </a:xfrm>
          <a:prstGeom prst="rect">
            <a:avLst/>
          </a:prstGeo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‹Nr.›</a:t>
            </a:fld>
            <a:endParaRPr lang="en-US"/>
          </a:p>
        </p:txBody>
      </p:sp>
      <p:sp>
        <p:nvSpPr>
          <p:cNvPr id="2" name="Title 1"/>
          <p:cNvSpPr>
            <a:spLocks noGrp="1"/>
          </p:cNvSpPr>
          <p:nvPr>
            <p:ph type="ctrTitle"/>
          </p:nvPr>
        </p:nvSpPr>
        <p:spPr bwMode="white">
          <a:xfrm>
            <a:off x="708819" y="2424948"/>
            <a:ext cx="5381498" cy="1620000"/>
          </a:xfrm>
        </p:spPr>
        <p:txBody>
          <a:bodyPr anchor="t"/>
          <a:lstStyle>
            <a:lvl1pPr>
              <a:defRPr sz="5400" i="1">
                <a:solidFill>
                  <a:schemeClr val="accent4"/>
                </a:solidFill>
              </a:defRPr>
            </a:lvl1pPr>
          </a:lstStyle>
          <a:p>
            <a:r>
              <a:rPr lang="de-DE"/>
              <a:t>Titelmasterformat durch Klicken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82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0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EAD9179-7A6B-4268-BEB2-F3B8EB06115B}" type="slidenum">
              <a:rPr lang="en-US"/>
              <a:pPr/>
              <a:t>‹Nr.›</a:t>
            </a:fld>
            <a:endParaRPr lang="en-US"/>
          </a:p>
        </p:txBody>
      </p:sp>
      <p:sp>
        <p:nvSpPr>
          <p:cNvPr id="7" name="Inhaltsplatzhalter 6"/>
          <p:cNvSpPr>
            <a:spLocks noGrp="1"/>
          </p:cNvSpPr>
          <p:nvPr>
            <p:ph sz="quarter" idx="14"/>
          </p:nvPr>
        </p:nvSpPr>
        <p:spPr>
          <a:xfrm>
            <a:off x="981820" y="1732751"/>
            <a:ext cx="10798461" cy="4751999"/>
          </a:xfrm>
        </p:spPr>
        <p:txBody>
          <a:bodyPr/>
          <a:lstStyle>
            <a:lvl1pPr>
              <a:defRPr>
                <a:solidFill>
                  <a:schemeClr val="bg1"/>
                </a:solidFill>
              </a:defRPr>
            </a:lvl1pPr>
            <a:lvl2pPr marL="270000" indent="-270000">
              <a:buFontTx/>
              <a:buBlip>
                <a:blip r:embed="rId4"/>
              </a:buBlip>
              <a:defRPr>
                <a:solidFill>
                  <a:schemeClr val="bg1"/>
                </a:solidFill>
              </a:defRPr>
            </a:lvl2pPr>
            <a:lvl3pPr marL="540000" indent="-270000">
              <a:buFontTx/>
              <a:buBlip>
                <a:blip r:embed="rId4"/>
              </a:buBlip>
              <a:defRPr>
                <a:solidFill>
                  <a:schemeClr val="bg1"/>
                </a:solidFill>
              </a:defRPr>
            </a:lvl3pPr>
            <a:lvl4pPr marL="810000" indent="-270000">
              <a:buFontTx/>
              <a:buBlip>
                <a:blip r:embed="rId4"/>
              </a:buBlip>
              <a:defRPr>
                <a:solidFill>
                  <a:schemeClr val="bg1"/>
                </a:solidFill>
              </a:defRPr>
            </a:lvl4pPr>
            <a:lvl5pPr marL="1080000" indent="-270000">
              <a:buFontTx/>
              <a:buBlip>
                <a:blip r:embed="rId4"/>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65" name="Picture 2">
            <a:extLst>
              <a:ext uri="{FF2B5EF4-FFF2-40B4-BE49-F238E27FC236}">
                <a16:creationId xmlns:a16="http://schemas.microsoft.com/office/drawing/2014/main" id="{7A3AB8DB-3E38-4EFC-BE28-E54761FBCF7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D2F7399-D330-B44F-BB7F-673CACB8E5F9}"/>
              </a:ext>
            </a:extLst>
          </p:cNvPr>
          <p:cNvSpPr>
            <a:spLocks noGrp="1"/>
          </p:cNvSpPr>
          <p:nvPr>
            <p:ph type="title"/>
          </p:nvPr>
        </p:nvSpPr>
        <p:spPr bwMode="gray">
          <a:xfrm>
            <a:off x="981821" y="132067"/>
            <a:ext cx="10798460"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9" name="Group 4">
            <a:extLst>
              <a:ext uri="{FF2B5EF4-FFF2-40B4-BE49-F238E27FC236}">
                <a16:creationId xmlns:a16="http://schemas.microsoft.com/office/drawing/2014/main" id="{BF883C30-FDE8-CDE0-1C6C-68DC0909FAAD}"/>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39EF65DE-7B55-1B0C-04AC-042C28EAF9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5">
              <a:extLst>
                <a:ext uri="{FF2B5EF4-FFF2-40B4-BE49-F238E27FC236}">
                  <a16:creationId xmlns:a16="http://schemas.microsoft.com/office/drawing/2014/main" id="{319516F2-0D2D-8AFD-4336-53029D0CC8E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6">
              <a:extLst>
                <a:ext uri="{FF2B5EF4-FFF2-40B4-BE49-F238E27FC236}">
                  <a16:creationId xmlns:a16="http://schemas.microsoft.com/office/drawing/2014/main" id="{062F2BDB-4C96-6E1A-3FCB-D1C89497A237}"/>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7">
              <a:extLst>
                <a:ext uri="{FF2B5EF4-FFF2-40B4-BE49-F238E27FC236}">
                  <a16:creationId xmlns:a16="http://schemas.microsoft.com/office/drawing/2014/main" id="{3C815D4D-D122-4577-4242-BBE38EFAD4C7}"/>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8">
              <a:extLst>
                <a:ext uri="{FF2B5EF4-FFF2-40B4-BE49-F238E27FC236}">
                  <a16:creationId xmlns:a16="http://schemas.microsoft.com/office/drawing/2014/main" id="{843A1FFF-9223-D57A-959D-71F50B5B7900}"/>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9">
              <a:extLst>
                <a:ext uri="{FF2B5EF4-FFF2-40B4-BE49-F238E27FC236}">
                  <a16:creationId xmlns:a16="http://schemas.microsoft.com/office/drawing/2014/main" id="{F5A44BFB-78A6-7307-2B9C-63C28E7AE0BC}"/>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0">
              <a:extLst>
                <a:ext uri="{FF2B5EF4-FFF2-40B4-BE49-F238E27FC236}">
                  <a16:creationId xmlns:a16="http://schemas.microsoft.com/office/drawing/2014/main" id="{77700AFB-D9F5-DA54-5604-B933CFC38AEE}"/>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1">
              <a:extLst>
                <a:ext uri="{FF2B5EF4-FFF2-40B4-BE49-F238E27FC236}">
                  <a16:creationId xmlns:a16="http://schemas.microsoft.com/office/drawing/2014/main" id="{F8E13CA0-3CA3-3858-AD56-D3B929ED3626}"/>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2">
              <a:extLst>
                <a:ext uri="{FF2B5EF4-FFF2-40B4-BE49-F238E27FC236}">
                  <a16:creationId xmlns:a16="http://schemas.microsoft.com/office/drawing/2014/main" id="{2BDA64E8-3525-945E-39EF-7A5D0B33A6BC}"/>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3">
              <a:extLst>
                <a:ext uri="{FF2B5EF4-FFF2-40B4-BE49-F238E27FC236}">
                  <a16:creationId xmlns:a16="http://schemas.microsoft.com/office/drawing/2014/main" id="{E8E5D918-C928-2734-BE95-73E9C0FD4B58}"/>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4">
              <a:extLst>
                <a:ext uri="{FF2B5EF4-FFF2-40B4-BE49-F238E27FC236}">
                  <a16:creationId xmlns:a16="http://schemas.microsoft.com/office/drawing/2014/main" id="{B38867DA-2EBA-EEDC-9FED-9DBC397548EB}"/>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5">
              <a:extLst>
                <a:ext uri="{FF2B5EF4-FFF2-40B4-BE49-F238E27FC236}">
                  <a16:creationId xmlns:a16="http://schemas.microsoft.com/office/drawing/2014/main" id="{40463E6E-52E6-105C-5C8A-8B1BB4360D83}"/>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6">
              <a:extLst>
                <a:ext uri="{FF2B5EF4-FFF2-40B4-BE49-F238E27FC236}">
                  <a16:creationId xmlns:a16="http://schemas.microsoft.com/office/drawing/2014/main" id="{EBE4CA12-F06F-633C-E993-26FACF8DA9D7}"/>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7">
              <a:extLst>
                <a:ext uri="{FF2B5EF4-FFF2-40B4-BE49-F238E27FC236}">
                  <a16:creationId xmlns:a16="http://schemas.microsoft.com/office/drawing/2014/main" id="{41503057-FD38-9D64-C8D6-6AA4AFB3D9D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8">
              <a:extLst>
                <a:ext uri="{FF2B5EF4-FFF2-40B4-BE49-F238E27FC236}">
                  <a16:creationId xmlns:a16="http://schemas.microsoft.com/office/drawing/2014/main" id="{6297AD17-2738-480E-E53C-C7747EFFF7C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9">
              <a:extLst>
                <a:ext uri="{FF2B5EF4-FFF2-40B4-BE49-F238E27FC236}">
                  <a16:creationId xmlns:a16="http://schemas.microsoft.com/office/drawing/2014/main" id="{0D78A88B-3438-5EA7-1A02-38D00312C5E2}"/>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0">
              <a:extLst>
                <a:ext uri="{FF2B5EF4-FFF2-40B4-BE49-F238E27FC236}">
                  <a16:creationId xmlns:a16="http://schemas.microsoft.com/office/drawing/2014/main" id="{120EDDBF-9403-334A-C144-98F1644CB8F9}"/>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1">
              <a:extLst>
                <a:ext uri="{FF2B5EF4-FFF2-40B4-BE49-F238E27FC236}">
                  <a16:creationId xmlns:a16="http://schemas.microsoft.com/office/drawing/2014/main" id="{7DD2FA49-120D-3F3C-0203-EEB8445F67CB}"/>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2">
              <a:extLst>
                <a:ext uri="{FF2B5EF4-FFF2-40B4-BE49-F238E27FC236}">
                  <a16:creationId xmlns:a16="http://schemas.microsoft.com/office/drawing/2014/main" id="{24070547-F9FB-A322-3CAB-B4FB4C80C043}"/>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3">
              <a:extLst>
                <a:ext uri="{FF2B5EF4-FFF2-40B4-BE49-F238E27FC236}">
                  <a16:creationId xmlns:a16="http://schemas.microsoft.com/office/drawing/2014/main" id="{4D606318-A7BE-3EB1-11D3-2E5C51C13A5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4">
              <a:extLst>
                <a:ext uri="{FF2B5EF4-FFF2-40B4-BE49-F238E27FC236}">
                  <a16:creationId xmlns:a16="http://schemas.microsoft.com/office/drawing/2014/main" id="{ECE60A5E-49D2-EEBD-E164-922822406837}"/>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
              <a:extLst>
                <a:ext uri="{FF2B5EF4-FFF2-40B4-BE49-F238E27FC236}">
                  <a16:creationId xmlns:a16="http://schemas.microsoft.com/office/drawing/2014/main" id="{56DD48B0-43AB-8572-8EED-644B2409C3D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6">
              <a:extLst>
                <a:ext uri="{FF2B5EF4-FFF2-40B4-BE49-F238E27FC236}">
                  <a16:creationId xmlns:a16="http://schemas.microsoft.com/office/drawing/2014/main" id="{D9A0BFAA-EAA1-7D26-53A5-138C3E7E409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27">
              <a:extLst>
                <a:ext uri="{FF2B5EF4-FFF2-40B4-BE49-F238E27FC236}">
                  <a16:creationId xmlns:a16="http://schemas.microsoft.com/office/drawing/2014/main" id="{039619F6-0BBA-B1BB-E59D-55F290D1AC79}"/>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8">
              <a:extLst>
                <a:ext uri="{FF2B5EF4-FFF2-40B4-BE49-F238E27FC236}">
                  <a16:creationId xmlns:a16="http://schemas.microsoft.com/office/drawing/2014/main" id="{EF5D7645-33FB-11B5-7F21-A6333E7D6A3E}"/>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29">
              <a:extLst>
                <a:ext uri="{FF2B5EF4-FFF2-40B4-BE49-F238E27FC236}">
                  <a16:creationId xmlns:a16="http://schemas.microsoft.com/office/drawing/2014/main" id="{BC2F4B02-53E9-1684-589E-7927AA0A8256}"/>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0">
              <a:extLst>
                <a:ext uri="{FF2B5EF4-FFF2-40B4-BE49-F238E27FC236}">
                  <a16:creationId xmlns:a16="http://schemas.microsoft.com/office/drawing/2014/main" id="{E1FD73BA-B79E-0CAA-AF25-8C926ED83906}"/>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1">
              <a:extLst>
                <a:ext uri="{FF2B5EF4-FFF2-40B4-BE49-F238E27FC236}">
                  <a16:creationId xmlns:a16="http://schemas.microsoft.com/office/drawing/2014/main" id="{276EE389-0226-645E-59CC-37EAF3937FBF}"/>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2">
              <a:extLst>
                <a:ext uri="{FF2B5EF4-FFF2-40B4-BE49-F238E27FC236}">
                  <a16:creationId xmlns:a16="http://schemas.microsoft.com/office/drawing/2014/main" id="{7735DA36-F75C-B2E2-8F75-EE6B3A61FA04}"/>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3">
              <a:extLst>
                <a:ext uri="{FF2B5EF4-FFF2-40B4-BE49-F238E27FC236}">
                  <a16:creationId xmlns:a16="http://schemas.microsoft.com/office/drawing/2014/main" id="{485C0E61-C617-64BB-72E6-8DE057E11736}"/>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4">
              <a:extLst>
                <a:ext uri="{FF2B5EF4-FFF2-40B4-BE49-F238E27FC236}">
                  <a16:creationId xmlns:a16="http://schemas.microsoft.com/office/drawing/2014/main" id="{662E2DFD-712A-4CC1-62A6-2351385621AE}"/>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5">
              <a:extLst>
                <a:ext uri="{FF2B5EF4-FFF2-40B4-BE49-F238E27FC236}">
                  <a16:creationId xmlns:a16="http://schemas.microsoft.com/office/drawing/2014/main" id="{31279C5B-A003-5B00-47A9-AE22C64CDE4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6">
              <a:extLst>
                <a:ext uri="{FF2B5EF4-FFF2-40B4-BE49-F238E27FC236}">
                  <a16:creationId xmlns:a16="http://schemas.microsoft.com/office/drawing/2014/main" id="{ACFB1489-9DE9-2F46-565A-EC1CC9695583}"/>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7">
              <a:extLst>
                <a:ext uri="{FF2B5EF4-FFF2-40B4-BE49-F238E27FC236}">
                  <a16:creationId xmlns:a16="http://schemas.microsoft.com/office/drawing/2014/main" id="{8C213B7F-FD04-F48E-FED8-B0130BA5D2E3}"/>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38">
              <a:extLst>
                <a:ext uri="{FF2B5EF4-FFF2-40B4-BE49-F238E27FC236}">
                  <a16:creationId xmlns:a16="http://schemas.microsoft.com/office/drawing/2014/main" id="{D776C930-904F-6C6C-B7A0-7F1C2CB8FF5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39">
              <a:extLst>
                <a:ext uri="{FF2B5EF4-FFF2-40B4-BE49-F238E27FC236}">
                  <a16:creationId xmlns:a16="http://schemas.microsoft.com/office/drawing/2014/main" id="{2332ED74-C900-6DFF-21E5-769D2DF5323A}"/>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8885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09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EAD9179-7A6B-4268-BEB2-F3B8EB06115B}" type="slidenum">
              <a:rPr lang="en-US"/>
              <a:pPr/>
              <a:t>‹Nr.›</a:t>
            </a:fld>
            <a:endParaRPr lang="en-US"/>
          </a:p>
        </p:txBody>
      </p:sp>
      <p:sp>
        <p:nvSpPr>
          <p:cNvPr id="7" name="Inhaltsplatzhalter 6"/>
          <p:cNvSpPr>
            <a:spLocks noGrp="1"/>
          </p:cNvSpPr>
          <p:nvPr>
            <p:ph sz="quarter" idx="14"/>
          </p:nvPr>
        </p:nvSpPr>
        <p:spPr>
          <a:xfrm>
            <a:off x="981820" y="1732751"/>
            <a:ext cx="10798461" cy="4751999"/>
          </a:xfrm>
        </p:spPr>
        <p:txBody>
          <a:bodyPr/>
          <a:lstStyle>
            <a:lvl1pPr>
              <a:defRPr>
                <a:solidFill>
                  <a:schemeClr val="bg1"/>
                </a:solidFill>
              </a:defRPr>
            </a:lvl1pPr>
            <a:lvl2pPr marL="270000" indent="-270000">
              <a:buFontTx/>
              <a:buBlip>
                <a:blip r:embed="rId4"/>
              </a:buBlip>
              <a:defRPr>
                <a:solidFill>
                  <a:schemeClr val="bg1"/>
                </a:solidFill>
              </a:defRPr>
            </a:lvl2pPr>
            <a:lvl3pPr marL="540000" indent="-270000">
              <a:buFontTx/>
              <a:buBlip>
                <a:blip r:embed="rId4"/>
              </a:buBlip>
              <a:defRPr>
                <a:solidFill>
                  <a:schemeClr val="bg1"/>
                </a:solidFill>
              </a:defRPr>
            </a:lvl3pPr>
            <a:lvl4pPr marL="810000" indent="-270000">
              <a:buFontTx/>
              <a:buBlip>
                <a:blip r:embed="rId4"/>
              </a:buBlip>
              <a:defRPr>
                <a:solidFill>
                  <a:schemeClr val="bg1"/>
                </a:solidFill>
              </a:defRPr>
            </a:lvl4pPr>
            <a:lvl5pPr marL="1080000" indent="-270000">
              <a:buFontTx/>
              <a:buBlip>
                <a:blip r:embed="rId4"/>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65" name="Picture 2">
            <a:extLst>
              <a:ext uri="{FF2B5EF4-FFF2-40B4-BE49-F238E27FC236}">
                <a16:creationId xmlns:a16="http://schemas.microsoft.com/office/drawing/2014/main" id="{7A3AB8DB-3E38-4EFC-BE28-E54761FBCF7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D2F7399-D330-B44F-BB7F-673CACB8E5F9}"/>
              </a:ext>
            </a:extLst>
          </p:cNvPr>
          <p:cNvSpPr>
            <a:spLocks noGrp="1"/>
          </p:cNvSpPr>
          <p:nvPr>
            <p:ph type="title"/>
          </p:nvPr>
        </p:nvSpPr>
        <p:spPr bwMode="gray">
          <a:xfrm>
            <a:off x="981821" y="132067"/>
            <a:ext cx="10798460"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9" name="Group 4">
            <a:extLst>
              <a:ext uri="{FF2B5EF4-FFF2-40B4-BE49-F238E27FC236}">
                <a16:creationId xmlns:a16="http://schemas.microsoft.com/office/drawing/2014/main" id="{BF883C30-FDE8-CDE0-1C6C-68DC0909FAAD}"/>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39EF65DE-7B55-1B0C-04AC-042C28EAF9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5">
              <a:extLst>
                <a:ext uri="{FF2B5EF4-FFF2-40B4-BE49-F238E27FC236}">
                  <a16:creationId xmlns:a16="http://schemas.microsoft.com/office/drawing/2014/main" id="{319516F2-0D2D-8AFD-4336-53029D0CC8E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6">
              <a:extLst>
                <a:ext uri="{FF2B5EF4-FFF2-40B4-BE49-F238E27FC236}">
                  <a16:creationId xmlns:a16="http://schemas.microsoft.com/office/drawing/2014/main" id="{062F2BDB-4C96-6E1A-3FCB-D1C89497A237}"/>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7">
              <a:extLst>
                <a:ext uri="{FF2B5EF4-FFF2-40B4-BE49-F238E27FC236}">
                  <a16:creationId xmlns:a16="http://schemas.microsoft.com/office/drawing/2014/main" id="{3C815D4D-D122-4577-4242-BBE38EFAD4C7}"/>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8">
              <a:extLst>
                <a:ext uri="{FF2B5EF4-FFF2-40B4-BE49-F238E27FC236}">
                  <a16:creationId xmlns:a16="http://schemas.microsoft.com/office/drawing/2014/main" id="{843A1FFF-9223-D57A-959D-71F50B5B7900}"/>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9">
              <a:extLst>
                <a:ext uri="{FF2B5EF4-FFF2-40B4-BE49-F238E27FC236}">
                  <a16:creationId xmlns:a16="http://schemas.microsoft.com/office/drawing/2014/main" id="{F5A44BFB-78A6-7307-2B9C-63C28E7AE0BC}"/>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0">
              <a:extLst>
                <a:ext uri="{FF2B5EF4-FFF2-40B4-BE49-F238E27FC236}">
                  <a16:creationId xmlns:a16="http://schemas.microsoft.com/office/drawing/2014/main" id="{77700AFB-D9F5-DA54-5604-B933CFC38AEE}"/>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1">
              <a:extLst>
                <a:ext uri="{FF2B5EF4-FFF2-40B4-BE49-F238E27FC236}">
                  <a16:creationId xmlns:a16="http://schemas.microsoft.com/office/drawing/2014/main" id="{F8E13CA0-3CA3-3858-AD56-D3B929ED3626}"/>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2">
              <a:extLst>
                <a:ext uri="{FF2B5EF4-FFF2-40B4-BE49-F238E27FC236}">
                  <a16:creationId xmlns:a16="http://schemas.microsoft.com/office/drawing/2014/main" id="{2BDA64E8-3525-945E-39EF-7A5D0B33A6BC}"/>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3">
              <a:extLst>
                <a:ext uri="{FF2B5EF4-FFF2-40B4-BE49-F238E27FC236}">
                  <a16:creationId xmlns:a16="http://schemas.microsoft.com/office/drawing/2014/main" id="{E8E5D918-C928-2734-BE95-73E9C0FD4B58}"/>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4">
              <a:extLst>
                <a:ext uri="{FF2B5EF4-FFF2-40B4-BE49-F238E27FC236}">
                  <a16:creationId xmlns:a16="http://schemas.microsoft.com/office/drawing/2014/main" id="{B38867DA-2EBA-EEDC-9FED-9DBC397548EB}"/>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5">
              <a:extLst>
                <a:ext uri="{FF2B5EF4-FFF2-40B4-BE49-F238E27FC236}">
                  <a16:creationId xmlns:a16="http://schemas.microsoft.com/office/drawing/2014/main" id="{40463E6E-52E6-105C-5C8A-8B1BB4360D83}"/>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6">
              <a:extLst>
                <a:ext uri="{FF2B5EF4-FFF2-40B4-BE49-F238E27FC236}">
                  <a16:creationId xmlns:a16="http://schemas.microsoft.com/office/drawing/2014/main" id="{EBE4CA12-F06F-633C-E993-26FACF8DA9D7}"/>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7">
              <a:extLst>
                <a:ext uri="{FF2B5EF4-FFF2-40B4-BE49-F238E27FC236}">
                  <a16:creationId xmlns:a16="http://schemas.microsoft.com/office/drawing/2014/main" id="{41503057-FD38-9D64-C8D6-6AA4AFB3D9D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8">
              <a:extLst>
                <a:ext uri="{FF2B5EF4-FFF2-40B4-BE49-F238E27FC236}">
                  <a16:creationId xmlns:a16="http://schemas.microsoft.com/office/drawing/2014/main" id="{6297AD17-2738-480E-E53C-C7747EFFF7C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9">
              <a:extLst>
                <a:ext uri="{FF2B5EF4-FFF2-40B4-BE49-F238E27FC236}">
                  <a16:creationId xmlns:a16="http://schemas.microsoft.com/office/drawing/2014/main" id="{0D78A88B-3438-5EA7-1A02-38D00312C5E2}"/>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0">
              <a:extLst>
                <a:ext uri="{FF2B5EF4-FFF2-40B4-BE49-F238E27FC236}">
                  <a16:creationId xmlns:a16="http://schemas.microsoft.com/office/drawing/2014/main" id="{120EDDBF-9403-334A-C144-98F1644CB8F9}"/>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1">
              <a:extLst>
                <a:ext uri="{FF2B5EF4-FFF2-40B4-BE49-F238E27FC236}">
                  <a16:creationId xmlns:a16="http://schemas.microsoft.com/office/drawing/2014/main" id="{7DD2FA49-120D-3F3C-0203-EEB8445F67CB}"/>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2">
              <a:extLst>
                <a:ext uri="{FF2B5EF4-FFF2-40B4-BE49-F238E27FC236}">
                  <a16:creationId xmlns:a16="http://schemas.microsoft.com/office/drawing/2014/main" id="{24070547-F9FB-A322-3CAB-B4FB4C80C043}"/>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3">
              <a:extLst>
                <a:ext uri="{FF2B5EF4-FFF2-40B4-BE49-F238E27FC236}">
                  <a16:creationId xmlns:a16="http://schemas.microsoft.com/office/drawing/2014/main" id="{4D606318-A7BE-3EB1-11D3-2E5C51C13A5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4">
              <a:extLst>
                <a:ext uri="{FF2B5EF4-FFF2-40B4-BE49-F238E27FC236}">
                  <a16:creationId xmlns:a16="http://schemas.microsoft.com/office/drawing/2014/main" id="{ECE60A5E-49D2-EEBD-E164-922822406837}"/>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
              <a:extLst>
                <a:ext uri="{FF2B5EF4-FFF2-40B4-BE49-F238E27FC236}">
                  <a16:creationId xmlns:a16="http://schemas.microsoft.com/office/drawing/2014/main" id="{56DD48B0-43AB-8572-8EED-644B2409C3D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6">
              <a:extLst>
                <a:ext uri="{FF2B5EF4-FFF2-40B4-BE49-F238E27FC236}">
                  <a16:creationId xmlns:a16="http://schemas.microsoft.com/office/drawing/2014/main" id="{D9A0BFAA-EAA1-7D26-53A5-138C3E7E409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27">
              <a:extLst>
                <a:ext uri="{FF2B5EF4-FFF2-40B4-BE49-F238E27FC236}">
                  <a16:creationId xmlns:a16="http://schemas.microsoft.com/office/drawing/2014/main" id="{039619F6-0BBA-B1BB-E59D-55F290D1AC79}"/>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8">
              <a:extLst>
                <a:ext uri="{FF2B5EF4-FFF2-40B4-BE49-F238E27FC236}">
                  <a16:creationId xmlns:a16="http://schemas.microsoft.com/office/drawing/2014/main" id="{EF5D7645-33FB-11B5-7F21-A6333E7D6A3E}"/>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29">
              <a:extLst>
                <a:ext uri="{FF2B5EF4-FFF2-40B4-BE49-F238E27FC236}">
                  <a16:creationId xmlns:a16="http://schemas.microsoft.com/office/drawing/2014/main" id="{BC2F4B02-53E9-1684-589E-7927AA0A8256}"/>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0">
              <a:extLst>
                <a:ext uri="{FF2B5EF4-FFF2-40B4-BE49-F238E27FC236}">
                  <a16:creationId xmlns:a16="http://schemas.microsoft.com/office/drawing/2014/main" id="{E1FD73BA-B79E-0CAA-AF25-8C926ED83906}"/>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1">
              <a:extLst>
                <a:ext uri="{FF2B5EF4-FFF2-40B4-BE49-F238E27FC236}">
                  <a16:creationId xmlns:a16="http://schemas.microsoft.com/office/drawing/2014/main" id="{276EE389-0226-645E-59CC-37EAF3937FBF}"/>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2">
              <a:extLst>
                <a:ext uri="{FF2B5EF4-FFF2-40B4-BE49-F238E27FC236}">
                  <a16:creationId xmlns:a16="http://schemas.microsoft.com/office/drawing/2014/main" id="{7735DA36-F75C-B2E2-8F75-EE6B3A61FA04}"/>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3">
              <a:extLst>
                <a:ext uri="{FF2B5EF4-FFF2-40B4-BE49-F238E27FC236}">
                  <a16:creationId xmlns:a16="http://schemas.microsoft.com/office/drawing/2014/main" id="{485C0E61-C617-64BB-72E6-8DE057E11736}"/>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4">
              <a:extLst>
                <a:ext uri="{FF2B5EF4-FFF2-40B4-BE49-F238E27FC236}">
                  <a16:creationId xmlns:a16="http://schemas.microsoft.com/office/drawing/2014/main" id="{662E2DFD-712A-4CC1-62A6-2351385621AE}"/>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5">
              <a:extLst>
                <a:ext uri="{FF2B5EF4-FFF2-40B4-BE49-F238E27FC236}">
                  <a16:creationId xmlns:a16="http://schemas.microsoft.com/office/drawing/2014/main" id="{31279C5B-A003-5B00-47A9-AE22C64CDE4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6">
              <a:extLst>
                <a:ext uri="{FF2B5EF4-FFF2-40B4-BE49-F238E27FC236}">
                  <a16:creationId xmlns:a16="http://schemas.microsoft.com/office/drawing/2014/main" id="{ACFB1489-9DE9-2F46-565A-EC1CC9695583}"/>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7">
              <a:extLst>
                <a:ext uri="{FF2B5EF4-FFF2-40B4-BE49-F238E27FC236}">
                  <a16:creationId xmlns:a16="http://schemas.microsoft.com/office/drawing/2014/main" id="{8C213B7F-FD04-F48E-FED8-B0130BA5D2E3}"/>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38">
              <a:extLst>
                <a:ext uri="{FF2B5EF4-FFF2-40B4-BE49-F238E27FC236}">
                  <a16:creationId xmlns:a16="http://schemas.microsoft.com/office/drawing/2014/main" id="{D776C930-904F-6C6C-B7A0-7F1C2CB8FF5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39">
              <a:extLst>
                <a:ext uri="{FF2B5EF4-FFF2-40B4-BE49-F238E27FC236}">
                  <a16:creationId xmlns:a16="http://schemas.microsoft.com/office/drawing/2014/main" id="{2332ED74-C900-6DFF-21E5-769D2DF5323A}"/>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62655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 Image-01">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640958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54C5DD50-EA7A-1A13-77C6-760B25D44FF1}"/>
              </a:ext>
            </a:extLst>
          </p:cNvPr>
          <p:cNvSpPr>
            <a:spLocks noGrp="1"/>
          </p:cNvSpPr>
          <p:nvPr>
            <p:ph type="title"/>
          </p:nvPr>
        </p:nvSpPr>
        <p:spPr bwMode="gray">
          <a:xfrm>
            <a:off x="981821" y="132067"/>
            <a:ext cx="6409580" cy="913871"/>
          </a:xfrm>
        </p:spPr>
        <p:txBody>
          <a:bodyPr>
            <a:normAutofit/>
          </a:bodyPr>
          <a:lstStyle>
            <a:lvl1pPr>
              <a:lnSpc>
                <a:spcPct val="90000"/>
              </a:lnSpc>
              <a:defRPr b="1"/>
            </a:lvl1pPr>
          </a:lstStyle>
          <a:p>
            <a:r>
              <a:rPr lang="de-DE"/>
              <a:t>Mastertitelformat bearbeiten</a:t>
            </a:r>
            <a:endParaRPr lang="en-US"/>
          </a:p>
        </p:txBody>
      </p:sp>
      <p:sp>
        <p:nvSpPr>
          <p:cNvPr id="3" name="Freihandform: Form 12">
            <a:extLst>
              <a:ext uri="{FF2B5EF4-FFF2-40B4-BE49-F238E27FC236}">
                <a16:creationId xmlns:a16="http://schemas.microsoft.com/office/drawing/2014/main" id="{375CB40A-2DFF-B0A5-A7C5-1BE604A0F8FF}"/>
              </a:ext>
            </a:extLst>
          </p:cNvPr>
          <p:cNvSpPr/>
          <p:nvPr userDrawn="1"/>
        </p:nvSpPr>
        <p:spPr bwMode="gray">
          <a:xfrm>
            <a:off x="11239727" y="1448091"/>
            <a:ext cx="950687" cy="5046373"/>
          </a:xfrm>
          <a:custGeom>
            <a:avLst/>
            <a:gdLst>
              <a:gd name="connsiteX0" fmla="*/ 950687 w 950687"/>
              <a:gd name="connsiteY0" fmla="*/ 0 h 5046373"/>
              <a:gd name="connsiteX1" fmla="*/ 950687 w 950687"/>
              <a:gd name="connsiteY1" fmla="*/ 5046373 h 5046373"/>
              <a:gd name="connsiteX2" fmla="*/ 0 w 950687"/>
              <a:gd name="connsiteY2" fmla="*/ 5046373 h 5046373"/>
            </a:gdLst>
            <a:ahLst/>
            <a:cxnLst>
              <a:cxn ang="0">
                <a:pos x="connsiteX0" y="connsiteY0"/>
              </a:cxn>
              <a:cxn ang="0">
                <a:pos x="connsiteX1" y="connsiteY1"/>
              </a:cxn>
              <a:cxn ang="0">
                <a:pos x="connsiteX2" y="connsiteY2"/>
              </a:cxn>
            </a:cxnLst>
            <a:rect l="l" t="t" r="r" b="b"/>
            <a:pathLst>
              <a:path w="950687" h="5046373">
                <a:moveTo>
                  <a:pt x="950687" y="0"/>
                </a:moveTo>
                <a:lnTo>
                  <a:pt x="950687" y="5046373"/>
                </a:lnTo>
                <a:lnTo>
                  <a:pt x="0" y="5046373"/>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13" name="Picture 12">
            <a:extLst>
              <a:ext uri="{FF2B5EF4-FFF2-40B4-BE49-F238E27FC236}">
                <a16:creationId xmlns:a16="http://schemas.microsoft.com/office/drawing/2014/main" id="{8DE29E02-5E22-5B7A-D1FE-A764A6626AAA}"/>
              </a:ext>
            </a:extLst>
          </p:cNvPr>
          <p:cNvPicPr>
            <a:picLocks noChangeAspect="1"/>
          </p:cNvPicPr>
          <p:nvPr userDrawn="1"/>
        </p:nvPicPr>
        <p:blipFill>
          <a:blip r:embed="rId5"/>
          <a:stretch>
            <a:fillRect/>
          </a:stretch>
        </p:blipFill>
        <p:spPr>
          <a:xfrm>
            <a:off x="9733548" y="163250"/>
            <a:ext cx="2246401" cy="140400"/>
          </a:xfrm>
          <a:prstGeom prst="rect">
            <a:avLst/>
          </a:prstGeom>
        </p:spPr>
      </p:pic>
      <p:sp>
        <p:nvSpPr>
          <p:cNvPr id="14" name="Picture Placeholder 16">
            <a:extLst>
              <a:ext uri="{FF2B5EF4-FFF2-40B4-BE49-F238E27FC236}">
                <a16:creationId xmlns:a16="http://schemas.microsoft.com/office/drawing/2014/main" id="{F650B782-DA3A-606E-7B3C-82C8FD9FD400}"/>
              </a:ext>
            </a:extLst>
          </p:cNvPr>
          <p:cNvSpPr>
            <a:spLocks noGrp="1"/>
          </p:cNvSpPr>
          <p:nvPr>
            <p:ph type="pic" sz="quarter" idx="14"/>
          </p:nvPr>
        </p:nvSpPr>
        <p:spPr bwMode="gray">
          <a:xfrm>
            <a:off x="6680256" y="401320"/>
            <a:ext cx="5513860" cy="6093144"/>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 name="connsiteX0" fmla="*/ 1184041 w 8079923"/>
              <a:gd name="connsiteY0" fmla="*/ 508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 name="connsiteX5" fmla="*/ 1184041 w 8079923"/>
              <a:gd name="connsiteY5" fmla="*/ 5080 h 6858000"/>
              <a:gd name="connsiteX0" fmla="*/ 1199281 w 8095163"/>
              <a:gd name="connsiteY0" fmla="*/ 5080 h 6863080"/>
              <a:gd name="connsiteX1" fmla="*/ 8092783 w 8095163"/>
              <a:gd name="connsiteY1" fmla="*/ 0 h 6863080"/>
              <a:gd name="connsiteX2" fmla="*/ 8095163 w 8095163"/>
              <a:gd name="connsiteY2" fmla="*/ 6003673 h 6863080"/>
              <a:gd name="connsiteX3" fmla="*/ 3255669 w 8095163"/>
              <a:gd name="connsiteY3" fmla="*/ 6858000 h 6863080"/>
              <a:gd name="connsiteX4" fmla="*/ 0 w 8095163"/>
              <a:gd name="connsiteY4" fmla="*/ 6863080 h 6863080"/>
              <a:gd name="connsiteX5" fmla="*/ 1199281 w 8095163"/>
              <a:gd name="connsiteY5" fmla="*/ 5080 h 6863080"/>
              <a:gd name="connsiteX0" fmla="*/ 1199281 w 8092783"/>
              <a:gd name="connsiteY0" fmla="*/ 5080 h 6863080"/>
              <a:gd name="connsiteX1" fmla="*/ 8092783 w 8092783"/>
              <a:gd name="connsiteY1" fmla="*/ 0 h 6863080"/>
              <a:gd name="connsiteX2" fmla="*/ 6672763 w 8092783"/>
              <a:gd name="connsiteY2" fmla="*/ 6846953 h 6863080"/>
              <a:gd name="connsiteX3" fmla="*/ 3255669 w 8092783"/>
              <a:gd name="connsiteY3" fmla="*/ 6858000 h 6863080"/>
              <a:gd name="connsiteX4" fmla="*/ 0 w 8092783"/>
              <a:gd name="connsiteY4" fmla="*/ 6863080 h 6863080"/>
              <a:gd name="connsiteX5" fmla="*/ 1199281 w 8092783"/>
              <a:gd name="connsiteY5" fmla="*/ 5080 h 6863080"/>
              <a:gd name="connsiteX0" fmla="*/ 1199281 w 6672763"/>
              <a:gd name="connsiteY0" fmla="*/ 0 h 6858000"/>
              <a:gd name="connsiteX1" fmla="*/ 5928703 w 6672763"/>
              <a:gd name="connsiteY1" fmla="*/ 355600 h 6858000"/>
              <a:gd name="connsiteX2" fmla="*/ 6672763 w 6672763"/>
              <a:gd name="connsiteY2" fmla="*/ 6841873 h 6858000"/>
              <a:gd name="connsiteX3" fmla="*/ 3255669 w 6672763"/>
              <a:gd name="connsiteY3" fmla="*/ 6852920 h 6858000"/>
              <a:gd name="connsiteX4" fmla="*/ 0 w 6672763"/>
              <a:gd name="connsiteY4" fmla="*/ 6858000 h 6858000"/>
              <a:gd name="connsiteX5" fmla="*/ 1199281 w 6672763"/>
              <a:gd name="connsiteY5" fmla="*/ 0 h 6858000"/>
              <a:gd name="connsiteX0" fmla="*/ 1199281 w 6680543"/>
              <a:gd name="connsiteY0" fmla="*/ 5080 h 6863080"/>
              <a:gd name="connsiteX1" fmla="*/ 6680543 w 6680543"/>
              <a:gd name="connsiteY1" fmla="*/ 0 h 6863080"/>
              <a:gd name="connsiteX2" fmla="*/ 6672763 w 6680543"/>
              <a:gd name="connsiteY2" fmla="*/ 6846953 h 6863080"/>
              <a:gd name="connsiteX3" fmla="*/ 3255669 w 6680543"/>
              <a:gd name="connsiteY3" fmla="*/ 6858000 h 6863080"/>
              <a:gd name="connsiteX4" fmla="*/ 0 w 6680543"/>
              <a:gd name="connsiteY4" fmla="*/ 6863080 h 6863080"/>
              <a:gd name="connsiteX5" fmla="*/ 1199281 w 6680543"/>
              <a:gd name="connsiteY5" fmla="*/ 5080 h 6863080"/>
              <a:gd name="connsiteX0" fmla="*/ 1188168 w 6680543"/>
              <a:gd name="connsiteY0" fmla="*/ 0 h 6864350"/>
              <a:gd name="connsiteX1" fmla="*/ 6680543 w 6680543"/>
              <a:gd name="connsiteY1" fmla="*/ 1270 h 6864350"/>
              <a:gd name="connsiteX2" fmla="*/ 6672763 w 6680543"/>
              <a:gd name="connsiteY2" fmla="*/ 6848223 h 6864350"/>
              <a:gd name="connsiteX3" fmla="*/ 3255669 w 6680543"/>
              <a:gd name="connsiteY3" fmla="*/ 6859270 h 6864350"/>
              <a:gd name="connsiteX4" fmla="*/ 0 w 6680543"/>
              <a:gd name="connsiteY4" fmla="*/ 6864350 h 6864350"/>
              <a:gd name="connsiteX5" fmla="*/ 1188168 w 6680543"/>
              <a:gd name="connsiteY5" fmla="*/ 0 h 6864350"/>
              <a:gd name="connsiteX0" fmla="*/ 119134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91343 w 6683718"/>
              <a:gd name="connsiteY5" fmla="*/ 0 h 6859587"/>
              <a:gd name="connsiteX0" fmla="*/ 119134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91343 w 6683718"/>
              <a:gd name="connsiteY5" fmla="*/ 0 h 6859587"/>
              <a:gd name="connsiteX0" fmla="*/ 119134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91343 w 6683718"/>
              <a:gd name="connsiteY5" fmla="*/ 0 h 6859587"/>
              <a:gd name="connsiteX0" fmla="*/ 118499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84993 w 6683718"/>
              <a:gd name="connsiteY5" fmla="*/ 0 h 6859587"/>
              <a:gd name="connsiteX0" fmla="*/ 1189755 w 6688480"/>
              <a:gd name="connsiteY0" fmla="*/ 0 h 6859587"/>
              <a:gd name="connsiteX1" fmla="*/ 6688480 w 6688480"/>
              <a:gd name="connsiteY1" fmla="*/ 1270 h 6859587"/>
              <a:gd name="connsiteX2" fmla="*/ 6680700 w 6688480"/>
              <a:gd name="connsiteY2" fmla="*/ 6848223 h 6859587"/>
              <a:gd name="connsiteX3" fmla="*/ 3263606 w 6688480"/>
              <a:gd name="connsiteY3" fmla="*/ 6859270 h 6859587"/>
              <a:gd name="connsiteX4" fmla="*/ 0 w 6688480"/>
              <a:gd name="connsiteY4" fmla="*/ 6859587 h 6859587"/>
              <a:gd name="connsiteX5" fmla="*/ 1189755 w 6688480"/>
              <a:gd name="connsiteY5" fmla="*/ 0 h 6859587"/>
              <a:gd name="connsiteX0" fmla="*/ 1189755 w 6688480"/>
              <a:gd name="connsiteY0" fmla="*/ 0 h 6859587"/>
              <a:gd name="connsiteX1" fmla="*/ 6688480 w 6688480"/>
              <a:gd name="connsiteY1" fmla="*/ 1270 h 6859587"/>
              <a:gd name="connsiteX2" fmla="*/ 6680700 w 6688480"/>
              <a:gd name="connsiteY2" fmla="*/ 6848223 h 6859587"/>
              <a:gd name="connsiteX3" fmla="*/ 3263606 w 6688480"/>
              <a:gd name="connsiteY3" fmla="*/ 6859270 h 6859587"/>
              <a:gd name="connsiteX4" fmla="*/ 0 w 6688480"/>
              <a:gd name="connsiteY4" fmla="*/ 6859587 h 6859587"/>
              <a:gd name="connsiteX5" fmla="*/ 1189755 w 6688480"/>
              <a:gd name="connsiteY5" fmla="*/ 0 h 6859587"/>
              <a:gd name="connsiteX0" fmla="*/ 1189755 w 6688480"/>
              <a:gd name="connsiteY0" fmla="*/ 0 h 6861475"/>
              <a:gd name="connsiteX1" fmla="*/ 6688480 w 6688480"/>
              <a:gd name="connsiteY1" fmla="*/ 1270 h 6861475"/>
              <a:gd name="connsiteX2" fmla="*/ 6685118 w 6688480"/>
              <a:gd name="connsiteY2" fmla="*/ 6861475 h 6861475"/>
              <a:gd name="connsiteX3" fmla="*/ 3263606 w 6688480"/>
              <a:gd name="connsiteY3" fmla="*/ 6859270 h 6861475"/>
              <a:gd name="connsiteX4" fmla="*/ 0 w 6688480"/>
              <a:gd name="connsiteY4" fmla="*/ 6859587 h 6861475"/>
              <a:gd name="connsiteX5" fmla="*/ 1189755 w 6688480"/>
              <a:gd name="connsiteY5" fmla="*/ 0 h 6861475"/>
              <a:gd name="connsiteX0" fmla="*/ 1189755 w 6688480"/>
              <a:gd name="connsiteY0" fmla="*/ 0 h 6861475"/>
              <a:gd name="connsiteX1" fmla="*/ 6688480 w 6688480"/>
              <a:gd name="connsiteY1" fmla="*/ 1270 h 6861475"/>
              <a:gd name="connsiteX2" fmla="*/ 6685118 w 6688480"/>
              <a:gd name="connsiteY2" fmla="*/ 6861475 h 6861475"/>
              <a:gd name="connsiteX3" fmla="*/ 5511743 w 6688480"/>
              <a:gd name="connsiteY3" fmla="*/ 6859133 h 6861475"/>
              <a:gd name="connsiteX4" fmla="*/ 3263606 w 6688480"/>
              <a:gd name="connsiteY4" fmla="*/ 6859270 h 6861475"/>
              <a:gd name="connsiteX5" fmla="*/ 0 w 6688480"/>
              <a:gd name="connsiteY5" fmla="*/ 6859587 h 6861475"/>
              <a:gd name="connsiteX6" fmla="*/ 1189755 w 6688480"/>
              <a:gd name="connsiteY6" fmla="*/ 0 h 6861475"/>
              <a:gd name="connsiteX0" fmla="*/ 1189755 w 6688480"/>
              <a:gd name="connsiteY0" fmla="*/ 2359 h 6863834"/>
              <a:gd name="connsiteX1" fmla="*/ 5506663 w 6688480"/>
              <a:gd name="connsiteY1" fmla="*/ 0 h 6863834"/>
              <a:gd name="connsiteX2" fmla="*/ 6688480 w 6688480"/>
              <a:gd name="connsiteY2" fmla="*/ 3629 h 6863834"/>
              <a:gd name="connsiteX3" fmla="*/ 6685118 w 6688480"/>
              <a:gd name="connsiteY3" fmla="*/ 6863834 h 6863834"/>
              <a:gd name="connsiteX4" fmla="*/ 5511743 w 6688480"/>
              <a:gd name="connsiteY4" fmla="*/ 6861492 h 6863834"/>
              <a:gd name="connsiteX5" fmla="*/ 3263606 w 6688480"/>
              <a:gd name="connsiteY5" fmla="*/ 6861629 h 6863834"/>
              <a:gd name="connsiteX6" fmla="*/ 0 w 6688480"/>
              <a:gd name="connsiteY6" fmla="*/ 6861946 h 6863834"/>
              <a:gd name="connsiteX7" fmla="*/ 1189755 w 6688480"/>
              <a:gd name="connsiteY7" fmla="*/ 2359 h 6863834"/>
              <a:gd name="connsiteX0" fmla="*/ 1189755 w 6685118"/>
              <a:gd name="connsiteY0" fmla="*/ 2359 h 6863834"/>
              <a:gd name="connsiteX1" fmla="*/ 5506663 w 6685118"/>
              <a:gd name="connsiteY1" fmla="*/ 0 h 6863834"/>
              <a:gd name="connsiteX2" fmla="*/ 6685118 w 6685118"/>
              <a:gd name="connsiteY2" fmla="*/ 6863834 h 6863834"/>
              <a:gd name="connsiteX3" fmla="*/ 5511743 w 6685118"/>
              <a:gd name="connsiteY3" fmla="*/ 6861492 h 6863834"/>
              <a:gd name="connsiteX4" fmla="*/ 3263606 w 6685118"/>
              <a:gd name="connsiteY4" fmla="*/ 6861629 h 6863834"/>
              <a:gd name="connsiteX5" fmla="*/ 0 w 6685118"/>
              <a:gd name="connsiteY5" fmla="*/ 6861946 h 6863834"/>
              <a:gd name="connsiteX6" fmla="*/ 1189755 w 6685118"/>
              <a:gd name="connsiteY6" fmla="*/ 2359 h 6863834"/>
              <a:gd name="connsiteX0" fmla="*/ 1189755 w 5511743"/>
              <a:gd name="connsiteY0" fmla="*/ 2359 h 6861946"/>
              <a:gd name="connsiteX1" fmla="*/ 5506663 w 5511743"/>
              <a:gd name="connsiteY1" fmla="*/ 0 h 6861946"/>
              <a:gd name="connsiteX2" fmla="*/ 5511743 w 5511743"/>
              <a:gd name="connsiteY2" fmla="*/ 6861492 h 6861946"/>
              <a:gd name="connsiteX3" fmla="*/ 3263606 w 5511743"/>
              <a:gd name="connsiteY3" fmla="*/ 6861629 h 6861946"/>
              <a:gd name="connsiteX4" fmla="*/ 0 w 5511743"/>
              <a:gd name="connsiteY4" fmla="*/ 6861946 h 6861946"/>
              <a:gd name="connsiteX5" fmla="*/ 1189755 w 5511743"/>
              <a:gd name="connsiteY5" fmla="*/ 2359 h 6861946"/>
              <a:gd name="connsiteX0" fmla="*/ 1189755 w 5827943"/>
              <a:gd name="connsiteY0" fmla="*/ 2359 h 6861946"/>
              <a:gd name="connsiteX1" fmla="*/ 5506663 w 5827943"/>
              <a:gd name="connsiteY1" fmla="*/ 0 h 6861946"/>
              <a:gd name="connsiteX2" fmla="*/ 5511744 w 5827943"/>
              <a:gd name="connsiteY2" fmla="*/ 1195682 h 6861946"/>
              <a:gd name="connsiteX3" fmla="*/ 5511743 w 5827943"/>
              <a:gd name="connsiteY3" fmla="*/ 6861492 h 6861946"/>
              <a:gd name="connsiteX4" fmla="*/ 3263606 w 5827943"/>
              <a:gd name="connsiteY4" fmla="*/ 6861629 h 6861946"/>
              <a:gd name="connsiteX5" fmla="*/ 0 w 5827943"/>
              <a:gd name="connsiteY5" fmla="*/ 6861946 h 6861946"/>
              <a:gd name="connsiteX6" fmla="*/ 1189755 w 5827943"/>
              <a:gd name="connsiteY6" fmla="*/ 2359 h 6861946"/>
              <a:gd name="connsiteX0" fmla="*/ 1189755 w 5827943"/>
              <a:gd name="connsiteY0" fmla="*/ 2359 h 6861946"/>
              <a:gd name="connsiteX1" fmla="*/ 5506663 w 5827943"/>
              <a:gd name="connsiteY1" fmla="*/ 0 h 6861946"/>
              <a:gd name="connsiteX2" fmla="*/ 5511744 w 5827943"/>
              <a:gd name="connsiteY2" fmla="*/ 1195682 h 6861946"/>
              <a:gd name="connsiteX3" fmla="*/ 5511743 w 5827943"/>
              <a:gd name="connsiteY3" fmla="*/ 6861492 h 6861946"/>
              <a:gd name="connsiteX4" fmla="*/ 4551624 w 5827943"/>
              <a:gd name="connsiteY4" fmla="*/ 6853720 h 6861946"/>
              <a:gd name="connsiteX5" fmla="*/ 3263606 w 5827943"/>
              <a:gd name="connsiteY5" fmla="*/ 6861629 h 6861946"/>
              <a:gd name="connsiteX6" fmla="*/ 0 w 5827943"/>
              <a:gd name="connsiteY6" fmla="*/ 6861946 h 6861946"/>
              <a:gd name="connsiteX7" fmla="*/ 1189755 w 5827943"/>
              <a:gd name="connsiteY7" fmla="*/ 2359 h 6861946"/>
              <a:gd name="connsiteX0" fmla="*/ 1189755 w 5866795"/>
              <a:gd name="connsiteY0" fmla="*/ 2359 h 6861946"/>
              <a:gd name="connsiteX1" fmla="*/ 5506663 w 5866795"/>
              <a:gd name="connsiteY1" fmla="*/ 0 h 6861946"/>
              <a:gd name="connsiteX2" fmla="*/ 5511744 w 5866795"/>
              <a:gd name="connsiteY2" fmla="*/ 1195682 h 6861946"/>
              <a:gd name="connsiteX3" fmla="*/ 4551624 w 5866795"/>
              <a:gd name="connsiteY3" fmla="*/ 6853720 h 6861946"/>
              <a:gd name="connsiteX4" fmla="*/ 3263606 w 5866795"/>
              <a:gd name="connsiteY4" fmla="*/ 6861629 h 6861946"/>
              <a:gd name="connsiteX5" fmla="*/ 0 w 5866795"/>
              <a:gd name="connsiteY5" fmla="*/ 6861946 h 6861946"/>
              <a:gd name="connsiteX6" fmla="*/ 1189755 w 5866795"/>
              <a:gd name="connsiteY6" fmla="*/ 2359 h 6861946"/>
              <a:gd name="connsiteX0" fmla="*/ 1189755 w 5581743"/>
              <a:gd name="connsiteY0" fmla="*/ 2359 h 6861946"/>
              <a:gd name="connsiteX1" fmla="*/ 5506663 w 5581743"/>
              <a:gd name="connsiteY1" fmla="*/ 0 h 6861946"/>
              <a:gd name="connsiteX2" fmla="*/ 5511744 w 5581743"/>
              <a:gd name="connsiteY2" fmla="*/ 1195682 h 6861946"/>
              <a:gd name="connsiteX3" fmla="*/ 4551624 w 5581743"/>
              <a:gd name="connsiteY3" fmla="*/ 6853720 h 6861946"/>
              <a:gd name="connsiteX4" fmla="*/ 3263606 w 5581743"/>
              <a:gd name="connsiteY4" fmla="*/ 6861629 h 6861946"/>
              <a:gd name="connsiteX5" fmla="*/ 0 w 5581743"/>
              <a:gd name="connsiteY5" fmla="*/ 6861946 h 6861946"/>
              <a:gd name="connsiteX6" fmla="*/ 1189755 w 5581743"/>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1624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1624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1624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5858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5858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5977"/>
              <a:gd name="connsiteY0" fmla="*/ 2359 h 6861946"/>
              <a:gd name="connsiteX1" fmla="*/ 5506663 w 5515977"/>
              <a:gd name="connsiteY1" fmla="*/ 0 h 6861946"/>
              <a:gd name="connsiteX2" fmla="*/ 5515977 w 5515977"/>
              <a:gd name="connsiteY2" fmla="*/ 1124170 h 6861946"/>
              <a:gd name="connsiteX3" fmla="*/ 4555858 w 5515977"/>
              <a:gd name="connsiteY3" fmla="*/ 6853720 h 6861946"/>
              <a:gd name="connsiteX4" fmla="*/ 3263606 w 5515977"/>
              <a:gd name="connsiteY4" fmla="*/ 6861629 h 6861946"/>
              <a:gd name="connsiteX5" fmla="*/ 0 w 5515977"/>
              <a:gd name="connsiteY5" fmla="*/ 6861946 h 6861946"/>
              <a:gd name="connsiteX6" fmla="*/ 1189755 w 5515977"/>
              <a:gd name="connsiteY6" fmla="*/ 2359 h 6861946"/>
              <a:gd name="connsiteX0" fmla="*/ 1189755 w 5515977"/>
              <a:gd name="connsiteY0" fmla="*/ 2359 h 6861946"/>
              <a:gd name="connsiteX1" fmla="*/ 5506663 w 5515977"/>
              <a:gd name="connsiteY1" fmla="*/ 0 h 6861946"/>
              <a:gd name="connsiteX2" fmla="*/ 5515977 w 5515977"/>
              <a:gd name="connsiteY2" fmla="*/ 1124170 h 6861946"/>
              <a:gd name="connsiteX3" fmla="*/ 4555858 w 5515977"/>
              <a:gd name="connsiteY3" fmla="*/ 6853720 h 6861946"/>
              <a:gd name="connsiteX4" fmla="*/ 3263606 w 5515977"/>
              <a:gd name="connsiteY4" fmla="*/ 6861629 h 6861946"/>
              <a:gd name="connsiteX5" fmla="*/ 0 w 5515977"/>
              <a:gd name="connsiteY5" fmla="*/ 6861946 h 6861946"/>
              <a:gd name="connsiteX6" fmla="*/ 1189755 w 5515977"/>
              <a:gd name="connsiteY6" fmla="*/ 2359 h 6861946"/>
              <a:gd name="connsiteX0" fmla="*/ 1189755 w 5513860"/>
              <a:gd name="connsiteY0" fmla="*/ 2359 h 6861946"/>
              <a:gd name="connsiteX1" fmla="*/ 5506663 w 5513860"/>
              <a:gd name="connsiteY1" fmla="*/ 0 h 6861946"/>
              <a:gd name="connsiteX2" fmla="*/ 5513860 w 5513860"/>
              <a:gd name="connsiteY2" fmla="*/ 1162311 h 6861946"/>
              <a:gd name="connsiteX3" fmla="*/ 4555858 w 5513860"/>
              <a:gd name="connsiteY3" fmla="*/ 6853720 h 6861946"/>
              <a:gd name="connsiteX4" fmla="*/ 3263606 w 5513860"/>
              <a:gd name="connsiteY4" fmla="*/ 6861629 h 6861946"/>
              <a:gd name="connsiteX5" fmla="*/ 0 w 5513860"/>
              <a:gd name="connsiteY5" fmla="*/ 6861946 h 6861946"/>
              <a:gd name="connsiteX6" fmla="*/ 1189755 w 5513860"/>
              <a:gd name="connsiteY6" fmla="*/ 2359 h 6861946"/>
              <a:gd name="connsiteX0" fmla="*/ 1189755 w 5513860"/>
              <a:gd name="connsiteY0" fmla="*/ 2359 h 6861946"/>
              <a:gd name="connsiteX1" fmla="*/ 5506663 w 5513860"/>
              <a:gd name="connsiteY1" fmla="*/ 0 h 6861946"/>
              <a:gd name="connsiteX2" fmla="*/ 5513860 w 5513860"/>
              <a:gd name="connsiteY2" fmla="*/ 1162311 h 6861946"/>
              <a:gd name="connsiteX3" fmla="*/ 4560091 w 5513860"/>
              <a:gd name="connsiteY3" fmla="*/ 6856105 h 6861946"/>
              <a:gd name="connsiteX4" fmla="*/ 3263606 w 5513860"/>
              <a:gd name="connsiteY4" fmla="*/ 6861629 h 6861946"/>
              <a:gd name="connsiteX5" fmla="*/ 0 w 5513860"/>
              <a:gd name="connsiteY5" fmla="*/ 6861946 h 6861946"/>
              <a:gd name="connsiteX6" fmla="*/ 1189755 w 5513860"/>
              <a:gd name="connsiteY6" fmla="*/ 2359 h 686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3860" h="6861946">
                <a:moveTo>
                  <a:pt x="1189755" y="2359"/>
                </a:moveTo>
                <a:lnTo>
                  <a:pt x="5506663" y="0"/>
                </a:lnTo>
                <a:cubicBezTo>
                  <a:pt x="5509203" y="597841"/>
                  <a:pt x="5511319" y="564470"/>
                  <a:pt x="5513860" y="1162311"/>
                </a:cubicBezTo>
                <a:cubicBezTo>
                  <a:pt x="5329287" y="2268842"/>
                  <a:pt x="5413994" y="1802219"/>
                  <a:pt x="4560091" y="6856105"/>
                </a:cubicBezTo>
                <a:lnTo>
                  <a:pt x="3263606" y="6861629"/>
                </a:lnTo>
                <a:lnTo>
                  <a:pt x="0" y="6861946"/>
                </a:lnTo>
                <a:lnTo>
                  <a:pt x="1189755" y="2359"/>
                </a:lnTo>
                <a:close/>
              </a:path>
            </a:pathLst>
          </a:custGeom>
          <a:solidFill>
            <a:schemeClr val="bg1">
              <a:lumMod val="85000"/>
            </a:schemeClr>
          </a:solidFill>
        </p:spPr>
        <p:txBody>
          <a:bodyPr wrap="square" tIns="540000" anchor="ctr">
            <a:noAutofit/>
          </a:bodyPr>
          <a:lstStyle>
            <a:lvl1pPr algn="ctr">
              <a:defRPr>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41929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Image-02">
    <p:spTree>
      <p:nvGrpSpPr>
        <p:cNvPr id="1" name=""/>
        <p:cNvGrpSpPr/>
        <p:nvPr/>
      </p:nvGrpSpPr>
      <p:grpSpPr>
        <a:xfrm>
          <a:off x="0" y="0"/>
          <a:ext cx="0" cy="0"/>
          <a:chOff x="0" y="0"/>
          <a:chExt cx="0" cy="0"/>
        </a:xfrm>
      </p:grpSpPr>
      <p:sp>
        <p:nvSpPr>
          <p:cNvPr id="67" name="Bildplatzhalter 66">
            <a:extLst>
              <a:ext uri="{FF2B5EF4-FFF2-40B4-BE49-F238E27FC236}">
                <a16:creationId xmlns:a16="http://schemas.microsoft.com/office/drawing/2014/main" id="{42800710-8DD7-4365-95AA-8943CB8C0DD2}"/>
              </a:ext>
            </a:extLst>
          </p:cNvPr>
          <p:cNvSpPr>
            <a:spLocks noGrp="1"/>
          </p:cNvSpPr>
          <p:nvPr>
            <p:ph type="pic" sz="quarter" idx="15" hasCustomPrompt="1"/>
          </p:nvPr>
        </p:nvSpPr>
        <p:spPr bwMode="gray">
          <a:xfrm>
            <a:off x="6700292" y="409575"/>
            <a:ext cx="5490122" cy="6075175"/>
          </a:xfrm>
          <a:custGeom>
            <a:avLst/>
            <a:gdLst>
              <a:gd name="connsiteX0" fmla="*/ 1518794 w 5490122"/>
              <a:gd name="connsiteY0" fmla="*/ 0 h 6075175"/>
              <a:gd name="connsiteX1" fmla="*/ 5490122 w 5490122"/>
              <a:gd name="connsiteY1" fmla="*/ 0 h 6075175"/>
              <a:gd name="connsiteX2" fmla="*/ 5490122 w 5490122"/>
              <a:gd name="connsiteY2" fmla="*/ 1402053 h 6075175"/>
              <a:gd name="connsiteX3" fmla="*/ 4609752 w 5490122"/>
              <a:gd name="connsiteY3" fmla="*/ 6075175 h 6075175"/>
              <a:gd name="connsiteX4" fmla="*/ 0 w 5490122"/>
              <a:gd name="connsiteY4" fmla="*/ 6075175 h 607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122" h="6075175">
                <a:moveTo>
                  <a:pt x="1518794" y="0"/>
                </a:moveTo>
                <a:lnTo>
                  <a:pt x="5490122" y="0"/>
                </a:lnTo>
                <a:lnTo>
                  <a:pt x="5490122" y="1402053"/>
                </a:lnTo>
                <a:lnTo>
                  <a:pt x="4609752" y="6075175"/>
                </a:lnTo>
                <a:lnTo>
                  <a:pt x="0" y="6075175"/>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8" name="Subtitle 2"/>
          <p:cNvSpPr>
            <a:spLocks noGrp="1"/>
          </p:cNvSpPr>
          <p:nvPr>
            <p:ph type="subTitle" idx="13"/>
          </p:nvPr>
        </p:nvSpPr>
        <p:spPr bwMode="gray">
          <a:xfrm>
            <a:off x="981820" y="1138299"/>
            <a:ext cx="540151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5401516"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9" name="Freihandform: Form 68">
            <a:extLst>
              <a:ext uri="{FF2B5EF4-FFF2-40B4-BE49-F238E27FC236}">
                <a16:creationId xmlns:a16="http://schemas.microsoft.com/office/drawing/2014/main" id="{B4BC3F7F-8CC5-43E7-AC78-FFCA51801963}"/>
              </a:ext>
            </a:extLst>
          </p:cNvPr>
          <p:cNvSpPr/>
          <p:nvPr userDrawn="1"/>
        </p:nvSpPr>
        <p:spPr bwMode="gray">
          <a:xfrm>
            <a:off x="11310044" y="1811627"/>
            <a:ext cx="880370" cy="4673123"/>
          </a:xfrm>
          <a:custGeom>
            <a:avLst/>
            <a:gdLst>
              <a:gd name="connsiteX0" fmla="*/ 880370 w 880370"/>
              <a:gd name="connsiteY0" fmla="*/ 0 h 4673123"/>
              <a:gd name="connsiteX1" fmla="*/ 880370 w 880370"/>
              <a:gd name="connsiteY1" fmla="*/ 4673123 h 4673123"/>
              <a:gd name="connsiteX2" fmla="*/ 0 w 880370"/>
              <a:gd name="connsiteY2" fmla="*/ 4673123 h 4673123"/>
            </a:gdLst>
            <a:ahLst/>
            <a:cxnLst>
              <a:cxn ang="0">
                <a:pos x="connsiteX0" y="connsiteY0"/>
              </a:cxn>
              <a:cxn ang="0">
                <a:pos x="connsiteX1" y="connsiteY1"/>
              </a:cxn>
              <a:cxn ang="0">
                <a:pos x="connsiteX2" y="connsiteY2"/>
              </a:cxn>
            </a:cxnLst>
            <a:rect l="l" t="t" r="r" b="b"/>
            <a:pathLst>
              <a:path w="880370" h="4673123">
                <a:moveTo>
                  <a:pt x="880370" y="0"/>
                </a:moveTo>
                <a:lnTo>
                  <a:pt x="880370" y="4673123"/>
                </a:lnTo>
                <a:lnTo>
                  <a:pt x="0" y="4673123"/>
                </a:lnTo>
                <a:close/>
              </a:path>
            </a:pathLst>
          </a:custGeom>
          <a:gradFill flip="none" rotWithShape="1">
            <a:gsLst>
              <a:gs pos="60000">
                <a:srgbClr val="0D82AE"/>
              </a:gs>
              <a:gs pos="0">
                <a:srgbClr val="007BBF"/>
              </a:gs>
              <a:gs pos="95000">
                <a:srgbClr val="53A84B"/>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11" name="Title 1">
            <a:extLst>
              <a:ext uri="{FF2B5EF4-FFF2-40B4-BE49-F238E27FC236}">
                <a16:creationId xmlns:a16="http://schemas.microsoft.com/office/drawing/2014/main" id="{EE4632CE-DF55-56C4-D71E-4748A73873BF}"/>
              </a:ext>
            </a:extLst>
          </p:cNvPr>
          <p:cNvSpPr>
            <a:spLocks noGrp="1"/>
          </p:cNvSpPr>
          <p:nvPr>
            <p:ph type="title"/>
          </p:nvPr>
        </p:nvSpPr>
        <p:spPr bwMode="gray">
          <a:xfrm>
            <a:off x="981821" y="132067"/>
            <a:ext cx="5401517" cy="913871"/>
          </a:xfrm>
        </p:spPr>
        <p:txBody>
          <a:bodyPr>
            <a:normAutofit/>
          </a:bodyPr>
          <a:lstStyle>
            <a:lvl1pPr>
              <a:lnSpc>
                <a:spcPct val="90000"/>
              </a:lnSpc>
              <a:defRPr b="1"/>
            </a:lvl1pPr>
          </a:lstStyle>
          <a:p>
            <a:r>
              <a:rPr lang="de-DE"/>
              <a:t>Mastertitelformat bearbeiten</a:t>
            </a:r>
            <a:endParaRPr lang="en-US"/>
          </a:p>
        </p:txBody>
      </p:sp>
      <p:grpSp>
        <p:nvGrpSpPr>
          <p:cNvPr id="12" name="Group 4">
            <a:extLst>
              <a:ext uri="{FF2B5EF4-FFF2-40B4-BE49-F238E27FC236}">
                <a16:creationId xmlns:a16="http://schemas.microsoft.com/office/drawing/2014/main" id="{8BECEA2E-B70F-209F-F6E8-FDD73CB29AD8}"/>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C4D3500F-93FC-4169-0942-AFE6655CCF34}"/>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5">
              <a:extLst>
                <a:ext uri="{FF2B5EF4-FFF2-40B4-BE49-F238E27FC236}">
                  <a16:creationId xmlns:a16="http://schemas.microsoft.com/office/drawing/2014/main" id="{E003B360-0BA3-DB31-B86C-FA8D5F00A77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6">
              <a:extLst>
                <a:ext uri="{FF2B5EF4-FFF2-40B4-BE49-F238E27FC236}">
                  <a16:creationId xmlns:a16="http://schemas.microsoft.com/office/drawing/2014/main" id="{BCD38BA0-64E6-DADE-A7DE-806DF022C8B2}"/>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FB26CC29-5070-3209-BD7D-A7A192CB865A}"/>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8">
              <a:extLst>
                <a:ext uri="{FF2B5EF4-FFF2-40B4-BE49-F238E27FC236}">
                  <a16:creationId xmlns:a16="http://schemas.microsoft.com/office/drawing/2014/main" id="{11A6E0B4-EBA4-84E3-00A5-E37936021013}"/>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9">
              <a:extLst>
                <a:ext uri="{FF2B5EF4-FFF2-40B4-BE49-F238E27FC236}">
                  <a16:creationId xmlns:a16="http://schemas.microsoft.com/office/drawing/2014/main" id="{73AEE704-7E73-DB83-A8F9-8C600B3138BF}"/>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0">
              <a:extLst>
                <a:ext uri="{FF2B5EF4-FFF2-40B4-BE49-F238E27FC236}">
                  <a16:creationId xmlns:a16="http://schemas.microsoft.com/office/drawing/2014/main" id="{3F8D3D32-C51E-C618-F279-4699164BF524}"/>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1">
              <a:extLst>
                <a:ext uri="{FF2B5EF4-FFF2-40B4-BE49-F238E27FC236}">
                  <a16:creationId xmlns:a16="http://schemas.microsoft.com/office/drawing/2014/main" id="{A8F9ED2E-7DDF-B64A-8A67-055F2822CE0E}"/>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2">
              <a:extLst>
                <a:ext uri="{FF2B5EF4-FFF2-40B4-BE49-F238E27FC236}">
                  <a16:creationId xmlns:a16="http://schemas.microsoft.com/office/drawing/2014/main" id="{A0A854BD-0081-88C7-B903-26CF6043A4B9}"/>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3">
              <a:extLst>
                <a:ext uri="{FF2B5EF4-FFF2-40B4-BE49-F238E27FC236}">
                  <a16:creationId xmlns:a16="http://schemas.microsoft.com/office/drawing/2014/main" id="{06210DFF-FB66-B664-19AB-1598C1A480EF}"/>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4">
              <a:extLst>
                <a:ext uri="{FF2B5EF4-FFF2-40B4-BE49-F238E27FC236}">
                  <a16:creationId xmlns:a16="http://schemas.microsoft.com/office/drawing/2014/main" id="{CC09C3F1-5806-22D1-BAC5-86A84D210AC2}"/>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4D249C37-7FB0-2620-7262-437D41ECC58A}"/>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63DC3E9E-9546-F3E4-B4E9-6F85C4B3D715}"/>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AF95B92C-321E-3E05-A882-ABCA5A2C126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8">
              <a:extLst>
                <a:ext uri="{FF2B5EF4-FFF2-40B4-BE49-F238E27FC236}">
                  <a16:creationId xmlns:a16="http://schemas.microsoft.com/office/drawing/2014/main" id="{D3814257-5C5E-41AC-E307-31D4F99400D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9">
              <a:extLst>
                <a:ext uri="{FF2B5EF4-FFF2-40B4-BE49-F238E27FC236}">
                  <a16:creationId xmlns:a16="http://schemas.microsoft.com/office/drawing/2014/main" id="{E91AB205-E318-4F7C-20B3-667941A3539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0">
              <a:extLst>
                <a:ext uri="{FF2B5EF4-FFF2-40B4-BE49-F238E27FC236}">
                  <a16:creationId xmlns:a16="http://schemas.microsoft.com/office/drawing/2014/main" id="{97D50C59-A72F-E93F-7162-67C4C130619B}"/>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
              <a:extLst>
                <a:ext uri="{FF2B5EF4-FFF2-40B4-BE49-F238E27FC236}">
                  <a16:creationId xmlns:a16="http://schemas.microsoft.com/office/drawing/2014/main" id="{9B0F4ED2-A2BA-6DEE-3036-8799401F90A8}"/>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2">
              <a:extLst>
                <a:ext uri="{FF2B5EF4-FFF2-40B4-BE49-F238E27FC236}">
                  <a16:creationId xmlns:a16="http://schemas.microsoft.com/office/drawing/2014/main" id="{F3D42888-EB94-379C-6D5B-0D1F21968C8D}"/>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3">
              <a:extLst>
                <a:ext uri="{FF2B5EF4-FFF2-40B4-BE49-F238E27FC236}">
                  <a16:creationId xmlns:a16="http://schemas.microsoft.com/office/drawing/2014/main" id="{4E925EDD-4695-D930-7EE9-30CB57CF437C}"/>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4">
              <a:extLst>
                <a:ext uri="{FF2B5EF4-FFF2-40B4-BE49-F238E27FC236}">
                  <a16:creationId xmlns:a16="http://schemas.microsoft.com/office/drawing/2014/main" id="{51AC2996-4530-4D76-7E35-A05E75DA620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5">
              <a:extLst>
                <a:ext uri="{FF2B5EF4-FFF2-40B4-BE49-F238E27FC236}">
                  <a16:creationId xmlns:a16="http://schemas.microsoft.com/office/drawing/2014/main" id="{78722E8A-5429-BC04-FDD7-9A04D208D65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6">
              <a:extLst>
                <a:ext uri="{FF2B5EF4-FFF2-40B4-BE49-F238E27FC236}">
                  <a16:creationId xmlns:a16="http://schemas.microsoft.com/office/drawing/2014/main" id="{775430CC-0FD4-7E49-43A3-814ABBDA7A2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7">
              <a:extLst>
                <a:ext uri="{FF2B5EF4-FFF2-40B4-BE49-F238E27FC236}">
                  <a16:creationId xmlns:a16="http://schemas.microsoft.com/office/drawing/2014/main" id="{54BD8534-AC95-D1A7-D40F-4657B2D4AD21}"/>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8">
              <a:extLst>
                <a:ext uri="{FF2B5EF4-FFF2-40B4-BE49-F238E27FC236}">
                  <a16:creationId xmlns:a16="http://schemas.microsoft.com/office/drawing/2014/main" id="{B5127383-23E0-1C21-5108-49A8C4E5BF50}"/>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9">
              <a:extLst>
                <a:ext uri="{FF2B5EF4-FFF2-40B4-BE49-F238E27FC236}">
                  <a16:creationId xmlns:a16="http://schemas.microsoft.com/office/drawing/2014/main" id="{0CFE9F17-568E-818B-F1DF-50D0159CAC78}"/>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0">
              <a:extLst>
                <a:ext uri="{FF2B5EF4-FFF2-40B4-BE49-F238E27FC236}">
                  <a16:creationId xmlns:a16="http://schemas.microsoft.com/office/drawing/2014/main" id="{BCE9330B-BF4D-7CB2-DA4E-A8954CCBBF88}"/>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1">
              <a:extLst>
                <a:ext uri="{FF2B5EF4-FFF2-40B4-BE49-F238E27FC236}">
                  <a16:creationId xmlns:a16="http://schemas.microsoft.com/office/drawing/2014/main" id="{22B840E5-2C92-F13E-47B3-55AD7CC7E264}"/>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2">
              <a:extLst>
                <a:ext uri="{FF2B5EF4-FFF2-40B4-BE49-F238E27FC236}">
                  <a16:creationId xmlns:a16="http://schemas.microsoft.com/office/drawing/2014/main" id="{A4B1D1FD-4DB7-BE34-D52E-F70E71411A96}"/>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3">
              <a:extLst>
                <a:ext uri="{FF2B5EF4-FFF2-40B4-BE49-F238E27FC236}">
                  <a16:creationId xmlns:a16="http://schemas.microsoft.com/office/drawing/2014/main" id="{5DC90E05-71A7-C9F4-262C-A42539F52A0C}"/>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4">
              <a:extLst>
                <a:ext uri="{FF2B5EF4-FFF2-40B4-BE49-F238E27FC236}">
                  <a16:creationId xmlns:a16="http://schemas.microsoft.com/office/drawing/2014/main" id="{E8A232A8-96C8-0FBB-1084-4FFB073DBBC0}"/>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5">
              <a:extLst>
                <a:ext uri="{FF2B5EF4-FFF2-40B4-BE49-F238E27FC236}">
                  <a16:creationId xmlns:a16="http://schemas.microsoft.com/office/drawing/2014/main" id="{E6618127-5A5C-C843-DAB0-BDB9BFC0E10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6">
              <a:extLst>
                <a:ext uri="{FF2B5EF4-FFF2-40B4-BE49-F238E27FC236}">
                  <a16:creationId xmlns:a16="http://schemas.microsoft.com/office/drawing/2014/main" id="{CC0B1DC0-866E-8137-F496-CCEE97882C25}"/>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7">
              <a:extLst>
                <a:ext uri="{FF2B5EF4-FFF2-40B4-BE49-F238E27FC236}">
                  <a16:creationId xmlns:a16="http://schemas.microsoft.com/office/drawing/2014/main" id="{174B95B7-B8A1-380A-6033-415BFF5AE832}"/>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8">
              <a:extLst>
                <a:ext uri="{FF2B5EF4-FFF2-40B4-BE49-F238E27FC236}">
                  <a16:creationId xmlns:a16="http://schemas.microsoft.com/office/drawing/2014/main" id="{07C080B3-3F99-FFC3-0A67-96AB63A7EF91}"/>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9">
              <a:extLst>
                <a:ext uri="{FF2B5EF4-FFF2-40B4-BE49-F238E27FC236}">
                  <a16:creationId xmlns:a16="http://schemas.microsoft.com/office/drawing/2014/main" id="{3644D772-B43D-443D-C12A-71B315DAC4C1}"/>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79295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Image-03">
    <p:spTree>
      <p:nvGrpSpPr>
        <p:cNvPr id="1" name=""/>
        <p:cNvGrpSpPr/>
        <p:nvPr/>
      </p:nvGrpSpPr>
      <p:grpSpPr>
        <a:xfrm>
          <a:off x="0" y="0"/>
          <a:ext cx="0" cy="0"/>
          <a:chOff x="0" y="0"/>
          <a:chExt cx="0" cy="0"/>
        </a:xfrm>
      </p:grpSpPr>
      <p:sp>
        <p:nvSpPr>
          <p:cNvPr id="67" name="Bildplatzhalter 66">
            <a:extLst>
              <a:ext uri="{FF2B5EF4-FFF2-40B4-BE49-F238E27FC236}">
                <a16:creationId xmlns:a16="http://schemas.microsoft.com/office/drawing/2014/main" id="{42800710-8DD7-4365-95AA-8943CB8C0DD2}"/>
              </a:ext>
            </a:extLst>
          </p:cNvPr>
          <p:cNvSpPr>
            <a:spLocks noGrp="1"/>
          </p:cNvSpPr>
          <p:nvPr>
            <p:ph type="pic" sz="quarter" idx="15" hasCustomPrompt="1"/>
          </p:nvPr>
        </p:nvSpPr>
        <p:spPr bwMode="gray">
          <a:xfrm>
            <a:off x="6700292" y="409575"/>
            <a:ext cx="5490122" cy="6075175"/>
          </a:xfrm>
          <a:custGeom>
            <a:avLst/>
            <a:gdLst>
              <a:gd name="connsiteX0" fmla="*/ 1518794 w 5490122"/>
              <a:gd name="connsiteY0" fmla="*/ 0 h 6075175"/>
              <a:gd name="connsiteX1" fmla="*/ 5490122 w 5490122"/>
              <a:gd name="connsiteY1" fmla="*/ 0 h 6075175"/>
              <a:gd name="connsiteX2" fmla="*/ 5490122 w 5490122"/>
              <a:gd name="connsiteY2" fmla="*/ 1402053 h 6075175"/>
              <a:gd name="connsiteX3" fmla="*/ 4609752 w 5490122"/>
              <a:gd name="connsiteY3" fmla="*/ 6075175 h 6075175"/>
              <a:gd name="connsiteX4" fmla="*/ 0 w 5490122"/>
              <a:gd name="connsiteY4" fmla="*/ 6075175 h 607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122" h="6075175">
                <a:moveTo>
                  <a:pt x="1518794" y="0"/>
                </a:moveTo>
                <a:lnTo>
                  <a:pt x="5490122" y="0"/>
                </a:lnTo>
                <a:lnTo>
                  <a:pt x="5490122" y="1402053"/>
                </a:lnTo>
                <a:lnTo>
                  <a:pt x="4609752" y="6075175"/>
                </a:lnTo>
                <a:lnTo>
                  <a:pt x="0" y="6075175"/>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8" name="Subtitle 2"/>
          <p:cNvSpPr>
            <a:spLocks noGrp="1"/>
          </p:cNvSpPr>
          <p:nvPr>
            <p:ph type="subTitle" idx="13"/>
          </p:nvPr>
        </p:nvSpPr>
        <p:spPr bwMode="gray">
          <a:xfrm>
            <a:off x="981820" y="1138299"/>
            <a:ext cx="540151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5401516"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EE4632CE-DF55-56C4-D71E-4748A73873BF}"/>
              </a:ext>
            </a:extLst>
          </p:cNvPr>
          <p:cNvSpPr>
            <a:spLocks noGrp="1"/>
          </p:cNvSpPr>
          <p:nvPr>
            <p:ph type="title"/>
          </p:nvPr>
        </p:nvSpPr>
        <p:spPr bwMode="gray">
          <a:xfrm>
            <a:off x="981821" y="132067"/>
            <a:ext cx="5401517" cy="913871"/>
          </a:xfrm>
        </p:spPr>
        <p:txBody>
          <a:bodyPr>
            <a:normAutofit/>
          </a:bodyPr>
          <a:lstStyle>
            <a:lvl1pPr>
              <a:lnSpc>
                <a:spcPct val="90000"/>
              </a:lnSpc>
              <a:defRPr b="1"/>
            </a:lvl1pPr>
          </a:lstStyle>
          <a:p>
            <a:r>
              <a:rPr lang="de-DE"/>
              <a:t>Mastertitelformat bearbeiten</a:t>
            </a:r>
            <a:endParaRPr lang="en-US"/>
          </a:p>
        </p:txBody>
      </p:sp>
      <p:grpSp>
        <p:nvGrpSpPr>
          <p:cNvPr id="12" name="Group 4">
            <a:extLst>
              <a:ext uri="{FF2B5EF4-FFF2-40B4-BE49-F238E27FC236}">
                <a16:creationId xmlns:a16="http://schemas.microsoft.com/office/drawing/2014/main" id="{8BECEA2E-B70F-209F-F6E8-FDD73CB29AD8}"/>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C4D3500F-93FC-4169-0942-AFE6655CCF34}"/>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5">
              <a:extLst>
                <a:ext uri="{FF2B5EF4-FFF2-40B4-BE49-F238E27FC236}">
                  <a16:creationId xmlns:a16="http://schemas.microsoft.com/office/drawing/2014/main" id="{E003B360-0BA3-DB31-B86C-FA8D5F00A77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6">
              <a:extLst>
                <a:ext uri="{FF2B5EF4-FFF2-40B4-BE49-F238E27FC236}">
                  <a16:creationId xmlns:a16="http://schemas.microsoft.com/office/drawing/2014/main" id="{BCD38BA0-64E6-DADE-A7DE-806DF022C8B2}"/>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FB26CC29-5070-3209-BD7D-A7A192CB865A}"/>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8">
              <a:extLst>
                <a:ext uri="{FF2B5EF4-FFF2-40B4-BE49-F238E27FC236}">
                  <a16:creationId xmlns:a16="http://schemas.microsoft.com/office/drawing/2014/main" id="{11A6E0B4-EBA4-84E3-00A5-E37936021013}"/>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9">
              <a:extLst>
                <a:ext uri="{FF2B5EF4-FFF2-40B4-BE49-F238E27FC236}">
                  <a16:creationId xmlns:a16="http://schemas.microsoft.com/office/drawing/2014/main" id="{73AEE704-7E73-DB83-A8F9-8C600B3138BF}"/>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0">
              <a:extLst>
                <a:ext uri="{FF2B5EF4-FFF2-40B4-BE49-F238E27FC236}">
                  <a16:creationId xmlns:a16="http://schemas.microsoft.com/office/drawing/2014/main" id="{3F8D3D32-C51E-C618-F279-4699164BF524}"/>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1">
              <a:extLst>
                <a:ext uri="{FF2B5EF4-FFF2-40B4-BE49-F238E27FC236}">
                  <a16:creationId xmlns:a16="http://schemas.microsoft.com/office/drawing/2014/main" id="{A8F9ED2E-7DDF-B64A-8A67-055F2822CE0E}"/>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2">
              <a:extLst>
                <a:ext uri="{FF2B5EF4-FFF2-40B4-BE49-F238E27FC236}">
                  <a16:creationId xmlns:a16="http://schemas.microsoft.com/office/drawing/2014/main" id="{A0A854BD-0081-88C7-B903-26CF6043A4B9}"/>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3">
              <a:extLst>
                <a:ext uri="{FF2B5EF4-FFF2-40B4-BE49-F238E27FC236}">
                  <a16:creationId xmlns:a16="http://schemas.microsoft.com/office/drawing/2014/main" id="{06210DFF-FB66-B664-19AB-1598C1A480EF}"/>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4">
              <a:extLst>
                <a:ext uri="{FF2B5EF4-FFF2-40B4-BE49-F238E27FC236}">
                  <a16:creationId xmlns:a16="http://schemas.microsoft.com/office/drawing/2014/main" id="{CC09C3F1-5806-22D1-BAC5-86A84D210AC2}"/>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4D249C37-7FB0-2620-7262-437D41ECC58A}"/>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63DC3E9E-9546-F3E4-B4E9-6F85C4B3D715}"/>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AF95B92C-321E-3E05-A882-ABCA5A2C126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8">
              <a:extLst>
                <a:ext uri="{FF2B5EF4-FFF2-40B4-BE49-F238E27FC236}">
                  <a16:creationId xmlns:a16="http://schemas.microsoft.com/office/drawing/2014/main" id="{D3814257-5C5E-41AC-E307-31D4F99400D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9">
              <a:extLst>
                <a:ext uri="{FF2B5EF4-FFF2-40B4-BE49-F238E27FC236}">
                  <a16:creationId xmlns:a16="http://schemas.microsoft.com/office/drawing/2014/main" id="{E91AB205-E318-4F7C-20B3-667941A3539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0">
              <a:extLst>
                <a:ext uri="{FF2B5EF4-FFF2-40B4-BE49-F238E27FC236}">
                  <a16:creationId xmlns:a16="http://schemas.microsoft.com/office/drawing/2014/main" id="{97D50C59-A72F-E93F-7162-67C4C130619B}"/>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
              <a:extLst>
                <a:ext uri="{FF2B5EF4-FFF2-40B4-BE49-F238E27FC236}">
                  <a16:creationId xmlns:a16="http://schemas.microsoft.com/office/drawing/2014/main" id="{9B0F4ED2-A2BA-6DEE-3036-8799401F90A8}"/>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2">
              <a:extLst>
                <a:ext uri="{FF2B5EF4-FFF2-40B4-BE49-F238E27FC236}">
                  <a16:creationId xmlns:a16="http://schemas.microsoft.com/office/drawing/2014/main" id="{F3D42888-EB94-379C-6D5B-0D1F21968C8D}"/>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3">
              <a:extLst>
                <a:ext uri="{FF2B5EF4-FFF2-40B4-BE49-F238E27FC236}">
                  <a16:creationId xmlns:a16="http://schemas.microsoft.com/office/drawing/2014/main" id="{4E925EDD-4695-D930-7EE9-30CB57CF437C}"/>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4">
              <a:extLst>
                <a:ext uri="{FF2B5EF4-FFF2-40B4-BE49-F238E27FC236}">
                  <a16:creationId xmlns:a16="http://schemas.microsoft.com/office/drawing/2014/main" id="{51AC2996-4530-4D76-7E35-A05E75DA620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5">
              <a:extLst>
                <a:ext uri="{FF2B5EF4-FFF2-40B4-BE49-F238E27FC236}">
                  <a16:creationId xmlns:a16="http://schemas.microsoft.com/office/drawing/2014/main" id="{78722E8A-5429-BC04-FDD7-9A04D208D65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6">
              <a:extLst>
                <a:ext uri="{FF2B5EF4-FFF2-40B4-BE49-F238E27FC236}">
                  <a16:creationId xmlns:a16="http://schemas.microsoft.com/office/drawing/2014/main" id="{775430CC-0FD4-7E49-43A3-814ABBDA7A2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7">
              <a:extLst>
                <a:ext uri="{FF2B5EF4-FFF2-40B4-BE49-F238E27FC236}">
                  <a16:creationId xmlns:a16="http://schemas.microsoft.com/office/drawing/2014/main" id="{54BD8534-AC95-D1A7-D40F-4657B2D4AD21}"/>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8">
              <a:extLst>
                <a:ext uri="{FF2B5EF4-FFF2-40B4-BE49-F238E27FC236}">
                  <a16:creationId xmlns:a16="http://schemas.microsoft.com/office/drawing/2014/main" id="{B5127383-23E0-1C21-5108-49A8C4E5BF50}"/>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9">
              <a:extLst>
                <a:ext uri="{FF2B5EF4-FFF2-40B4-BE49-F238E27FC236}">
                  <a16:creationId xmlns:a16="http://schemas.microsoft.com/office/drawing/2014/main" id="{0CFE9F17-568E-818B-F1DF-50D0159CAC78}"/>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0">
              <a:extLst>
                <a:ext uri="{FF2B5EF4-FFF2-40B4-BE49-F238E27FC236}">
                  <a16:creationId xmlns:a16="http://schemas.microsoft.com/office/drawing/2014/main" id="{BCE9330B-BF4D-7CB2-DA4E-A8954CCBBF88}"/>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1">
              <a:extLst>
                <a:ext uri="{FF2B5EF4-FFF2-40B4-BE49-F238E27FC236}">
                  <a16:creationId xmlns:a16="http://schemas.microsoft.com/office/drawing/2014/main" id="{22B840E5-2C92-F13E-47B3-55AD7CC7E264}"/>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2">
              <a:extLst>
                <a:ext uri="{FF2B5EF4-FFF2-40B4-BE49-F238E27FC236}">
                  <a16:creationId xmlns:a16="http://schemas.microsoft.com/office/drawing/2014/main" id="{A4B1D1FD-4DB7-BE34-D52E-F70E71411A96}"/>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3">
              <a:extLst>
                <a:ext uri="{FF2B5EF4-FFF2-40B4-BE49-F238E27FC236}">
                  <a16:creationId xmlns:a16="http://schemas.microsoft.com/office/drawing/2014/main" id="{5DC90E05-71A7-C9F4-262C-A42539F52A0C}"/>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4">
              <a:extLst>
                <a:ext uri="{FF2B5EF4-FFF2-40B4-BE49-F238E27FC236}">
                  <a16:creationId xmlns:a16="http://schemas.microsoft.com/office/drawing/2014/main" id="{E8A232A8-96C8-0FBB-1084-4FFB073DBBC0}"/>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5">
              <a:extLst>
                <a:ext uri="{FF2B5EF4-FFF2-40B4-BE49-F238E27FC236}">
                  <a16:creationId xmlns:a16="http://schemas.microsoft.com/office/drawing/2014/main" id="{E6618127-5A5C-C843-DAB0-BDB9BFC0E10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6">
              <a:extLst>
                <a:ext uri="{FF2B5EF4-FFF2-40B4-BE49-F238E27FC236}">
                  <a16:creationId xmlns:a16="http://schemas.microsoft.com/office/drawing/2014/main" id="{CC0B1DC0-866E-8137-F496-CCEE97882C25}"/>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7">
              <a:extLst>
                <a:ext uri="{FF2B5EF4-FFF2-40B4-BE49-F238E27FC236}">
                  <a16:creationId xmlns:a16="http://schemas.microsoft.com/office/drawing/2014/main" id="{174B95B7-B8A1-380A-6033-415BFF5AE832}"/>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8">
              <a:extLst>
                <a:ext uri="{FF2B5EF4-FFF2-40B4-BE49-F238E27FC236}">
                  <a16:creationId xmlns:a16="http://schemas.microsoft.com/office/drawing/2014/main" id="{07C080B3-3F99-FFC3-0A67-96AB63A7EF91}"/>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9">
              <a:extLst>
                <a:ext uri="{FF2B5EF4-FFF2-40B4-BE49-F238E27FC236}">
                  <a16:creationId xmlns:a16="http://schemas.microsoft.com/office/drawing/2014/main" id="{3644D772-B43D-443D-C12A-71B315DAC4C1}"/>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3" name="Freihandform: Form 65">
            <a:extLst>
              <a:ext uri="{FF2B5EF4-FFF2-40B4-BE49-F238E27FC236}">
                <a16:creationId xmlns:a16="http://schemas.microsoft.com/office/drawing/2014/main" id="{3017B2BB-F60E-DBB3-3E6E-0F90D29F0B30}"/>
              </a:ext>
            </a:extLst>
          </p:cNvPr>
          <p:cNvSpPr/>
          <p:nvPr userDrawn="1"/>
        </p:nvSpPr>
        <p:spPr bwMode="gray">
          <a:xfrm>
            <a:off x="11310044" y="1823409"/>
            <a:ext cx="880369" cy="4661342"/>
          </a:xfrm>
          <a:custGeom>
            <a:avLst/>
            <a:gdLst>
              <a:gd name="connsiteX0" fmla="*/ 878151 w 880369"/>
              <a:gd name="connsiteY0" fmla="*/ 0 h 4661342"/>
              <a:gd name="connsiteX1" fmla="*/ 880369 w 880369"/>
              <a:gd name="connsiteY1" fmla="*/ 0 h 4661342"/>
              <a:gd name="connsiteX2" fmla="*/ 880369 w 880369"/>
              <a:gd name="connsiteY2" fmla="*/ 4661342 h 4661342"/>
              <a:gd name="connsiteX3" fmla="*/ 0 w 880369"/>
              <a:gd name="connsiteY3" fmla="*/ 4661342 h 4661342"/>
              <a:gd name="connsiteX4" fmla="*/ 754832 w 880369"/>
              <a:gd name="connsiteY4" fmla="*/ 654597 h 466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69" h="4661342">
                <a:moveTo>
                  <a:pt x="878151" y="0"/>
                </a:moveTo>
                <a:lnTo>
                  <a:pt x="880369" y="0"/>
                </a:lnTo>
                <a:lnTo>
                  <a:pt x="880369" y="4661342"/>
                </a:lnTo>
                <a:lnTo>
                  <a:pt x="0" y="4661342"/>
                </a:lnTo>
                <a:lnTo>
                  <a:pt x="754832" y="654597"/>
                </a:lnTo>
                <a:close/>
              </a:path>
            </a:pathLst>
          </a:custGeom>
          <a:gradFill flip="none" rotWithShape="1">
            <a:gsLst>
              <a:gs pos="60000">
                <a:srgbClr val="80488C"/>
              </a:gs>
              <a:gs pos="9000">
                <a:srgbClr val="277BC4"/>
              </a:gs>
              <a:gs pos="95000">
                <a:srgbClr val="D51C58"/>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Tree>
    <p:extLst>
      <p:ext uri="{BB962C8B-B14F-4D97-AF65-F5344CB8AC3E}">
        <p14:creationId xmlns:p14="http://schemas.microsoft.com/office/powerpoint/2010/main" val="126528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Image-11">
    <p:bg>
      <p:bgPr>
        <a:solidFill>
          <a:schemeClr val="accent2"/>
        </a:solidFill>
        <a:effectLst/>
      </p:bgPr>
    </p:bg>
    <p:spTree>
      <p:nvGrpSpPr>
        <p:cNvPr id="1" name=""/>
        <p:cNvGrpSpPr/>
        <p:nvPr/>
      </p:nvGrpSpPr>
      <p:grpSpPr>
        <a:xfrm>
          <a:off x="0" y="0"/>
          <a:ext cx="0" cy="0"/>
          <a:chOff x="0" y="0"/>
          <a:chExt cx="0" cy="0"/>
        </a:xfrm>
      </p:grpSpPr>
      <p:sp>
        <p:nvSpPr>
          <p:cNvPr id="11" name="Parallelogramm 10">
            <a:extLst>
              <a:ext uri="{FF2B5EF4-FFF2-40B4-BE49-F238E27FC236}">
                <a16:creationId xmlns:a16="http://schemas.microsoft.com/office/drawing/2014/main" id="{F3D4918D-0444-4784-AE8F-BCB9228932C0}"/>
              </a:ext>
            </a:extLst>
          </p:cNvPr>
          <p:cNvSpPr/>
          <p:nvPr userDrawn="1"/>
        </p:nvSpPr>
        <p:spPr bwMode="gray">
          <a:xfrm>
            <a:off x="4657648" y="-4354"/>
            <a:ext cx="7538706" cy="6862354"/>
          </a:xfrm>
          <a:custGeom>
            <a:avLst/>
            <a:gdLst>
              <a:gd name="connsiteX0" fmla="*/ 0 w 7759002"/>
              <a:gd name="connsiteY0" fmla="*/ 6858000 h 6858000"/>
              <a:gd name="connsiteX1" fmla="*/ 1307409 w 7759002"/>
              <a:gd name="connsiteY1" fmla="*/ 0 h 6858000"/>
              <a:gd name="connsiteX2" fmla="*/ 7759002 w 7759002"/>
              <a:gd name="connsiteY2" fmla="*/ 0 h 6858000"/>
              <a:gd name="connsiteX3" fmla="*/ 6451593 w 7759002"/>
              <a:gd name="connsiteY3" fmla="*/ 6858000 h 6858000"/>
              <a:gd name="connsiteX4" fmla="*/ 0 w 7759002"/>
              <a:gd name="connsiteY4" fmla="*/ 6858000 h 6858000"/>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6451593 w 7759002"/>
              <a:gd name="connsiteY4" fmla="*/ 6862354 h 6862354"/>
              <a:gd name="connsiteX5" fmla="*/ 0 w 7759002"/>
              <a:gd name="connsiteY5" fmla="*/ 6862354 h 6862354"/>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7534352 w 7759002"/>
              <a:gd name="connsiteY4" fmla="*/ 1166948 h 6862354"/>
              <a:gd name="connsiteX5" fmla="*/ 6451593 w 7759002"/>
              <a:gd name="connsiteY5" fmla="*/ 6862354 h 6862354"/>
              <a:gd name="connsiteX6" fmla="*/ 0 w 7759002"/>
              <a:gd name="connsiteY6" fmla="*/ 6862354 h 6862354"/>
              <a:gd name="connsiteX0" fmla="*/ 0 w 7538706"/>
              <a:gd name="connsiteY0" fmla="*/ 6862354 h 6862354"/>
              <a:gd name="connsiteX1" fmla="*/ 1307409 w 7538706"/>
              <a:gd name="connsiteY1" fmla="*/ 4354 h 6862354"/>
              <a:gd name="connsiteX2" fmla="*/ 7538706 w 7538706"/>
              <a:gd name="connsiteY2" fmla="*/ 0 h 6862354"/>
              <a:gd name="connsiteX3" fmla="*/ 7534352 w 7538706"/>
              <a:gd name="connsiteY3" fmla="*/ 1166948 h 6862354"/>
              <a:gd name="connsiteX4" fmla="*/ 6451593 w 7538706"/>
              <a:gd name="connsiteY4" fmla="*/ 6862354 h 6862354"/>
              <a:gd name="connsiteX5" fmla="*/ 0 w 7538706"/>
              <a:gd name="connsiteY5" fmla="*/ 6862354 h 686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06" h="6862354">
                <a:moveTo>
                  <a:pt x="0" y="6862354"/>
                </a:moveTo>
                <a:lnTo>
                  <a:pt x="1307409" y="4354"/>
                </a:lnTo>
                <a:lnTo>
                  <a:pt x="7538706" y="0"/>
                </a:lnTo>
                <a:cubicBezTo>
                  <a:pt x="7537255" y="388983"/>
                  <a:pt x="7535803" y="777965"/>
                  <a:pt x="7534352" y="1166948"/>
                </a:cubicBezTo>
                <a:lnTo>
                  <a:pt x="6451593" y="6862354"/>
                </a:lnTo>
                <a:lnTo>
                  <a:pt x="0" y="6862354"/>
                </a:lnTo>
                <a:close/>
              </a:path>
            </a:pathLst>
          </a:custGeom>
          <a:gradFill>
            <a:gsLst>
              <a:gs pos="76000">
                <a:srgbClr val="7C5598"/>
              </a:gs>
              <a:gs pos="0">
                <a:srgbClr val="01B9FD"/>
              </a:gs>
              <a:gs pos="100000">
                <a:srgbClr val="CA1D5B"/>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71" name="Bildplatzhalter 70">
            <a:extLst>
              <a:ext uri="{FF2B5EF4-FFF2-40B4-BE49-F238E27FC236}">
                <a16:creationId xmlns:a16="http://schemas.microsoft.com/office/drawing/2014/main" id="{1A38380F-B6A4-45C8-ABB5-B2FDBC4B220F}"/>
              </a:ext>
            </a:extLst>
          </p:cNvPr>
          <p:cNvSpPr>
            <a:spLocks noGrp="1"/>
          </p:cNvSpPr>
          <p:nvPr>
            <p:ph type="pic" sz="quarter" idx="16"/>
          </p:nvPr>
        </p:nvSpPr>
        <p:spPr bwMode="gray">
          <a:xfrm>
            <a:off x="-1" y="0"/>
            <a:ext cx="12190415" cy="6858000"/>
          </a:xfrm>
          <a:custGeom>
            <a:avLst/>
            <a:gdLst>
              <a:gd name="connsiteX0" fmla="*/ 12190414 w 12190415"/>
              <a:gd name="connsiteY0" fmla="*/ 1186729 h 6858000"/>
              <a:gd name="connsiteX1" fmla="*/ 12190414 w 12190415"/>
              <a:gd name="connsiteY1" fmla="*/ 6858000 h 6858000"/>
              <a:gd name="connsiteX2" fmla="*/ 11239726 w 12190415"/>
              <a:gd name="connsiteY2" fmla="*/ 6858000 h 6858000"/>
              <a:gd name="connsiteX3" fmla="*/ 11109243 w 12190415"/>
              <a:gd name="connsiteY3" fmla="*/ 6858000 h 6858000"/>
              <a:gd name="connsiteX4" fmla="*/ 12190414 w 12190415"/>
              <a:gd name="connsiteY4" fmla="*/ 0 h 6858000"/>
              <a:gd name="connsiteX5" fmla="*/ 12190415 w 12190415"/>
              <a:gd name="connsiteY5" fmla="*/ 0 h 6858000"/>
              <a:gd name="connsiteX6" fmla="*/ 12190415 w 12190415"/>
              <a:gd name="connsiteY6" fmla="*/ 1186724 h 6858000"/>
              <a:gd name="connsiteX7" fmla="*/ 12190414 w 12190415"/>
              <a:gd name="connsiteY7" fmla="*/ 1186729 h 6858000"/>
              <a:gd name="connsiteX8" fmla="*/ 950687 w 12190415"/>
              <a:gd name="connsiteY8" fmla="*/ 0 h 6858000"/>
              <a:gd name="connsiteX9" fmla="*/ 1613984 w 12190415"/>
              <a:gd name="connsiteY9" fmla="*/ 0 h 6858000"/>
              <a:gd name="connsiteX10" fmla="*/ 5965059 w 12190415"/>
              <a:gd name="connsiteY10" fmla="*/ 0 h 6858000"/>
              <a:gd name="connsiteX11" fmla="*/ 4657650 w 12190415"/>
              <a:gd name="connsiteY11" fmla="*/ 6858000 h 6858000"/>
              <a:gd name="connsiteX12" fmla="*/ 1613984 w 12190415"/>
              <a:gd name="connsiteY12" fmla="*/ 6858000 h 6858000"/>
              <a:gd name="connsiteX13" fmla="*/ 0 w 12190415"/>
              <a:gd name="connsiteY13" fmla="*/ 6858000 h 6858000"/>
              <a:gd name="connsiteX14" fmla="*/ 0 w 12190415"/>
              <a:gd name="connsiteY14" fmla="*/ 5046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0415" h="6858000">
                <a:moveTo>
                  <a:pt x="12190414" y="1186729"/>
                </a:moveTo>
                <a:lnTo>
                  <a:pt x="12190414" y="6858000"/>
                </a:lnTo>
                <a:lnTo>
                  <a:pt x="11239726" y="6858000"/>
                </a:lnTo>
                <a:lnTo>
                  <a:pt x="11109243" y="6858000"/>
                </a:lnTo>
                <a:close/>
                <a:moveTo>
                  <a:pt x="12190414" y="0"/>
                </a:moveTo>
                <a:lnTo>
                  <a:pt x="12190415" y="0"/>
                </a:lnTo>
                <a:lnTo>
                  <a:pt x="12190415" y="1186724"/>
                </a:lnTo>
                <a:lnTo>
                  <a:pt x="12190414" y="1186729"/>
                </a:lnTo>
                <a:close/>
                <a:moveTo>
                  <a:pt x="950687" y="0"/>
                </a:moveTo>
                <a:lnTo>
                  <a:pt x="1613984" y="0"/>
                </a:lnTo>
                <a:lnTo>
                  <a:pt x="5965059" y="0"/>
                </a:lnTo>
                <a:lnTo>
                  <a:pt x="4657650" y="6858000"/>
                </a:lnTo>
                <a:lnTo>
                  <a:pt x="1613984" y="6858000"/>
                </a:lnTo>
                <a:lnTo>
                  <a:pt x="0" y="6858000"/>
                </a:lnTo>
                <a:lnTo>
                  <a:pt x="0" y="5046373"/>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14" name="Freihandform: Form 13">
            <a:extLst>
              <a:ext uri="{FF2B5EF4-FFF2-40B4-BE49-F238E27FC236}">
                <a16:creationId xmlns:a16="http://schemas.microsoft.com/office/drawing/2014/main" id="{2288459F-DCB6-4C0D-A41A-C175E89BC2B3}"/>
              </a:ext>
            </a:extLst>
          </p:cNvPr>
          <p:cNvSpPr/>
          <p:nvPr userDrawn="1"/>
        </p:nvSpPr>
        <p:spPr bwMode="gray">
          <a:xfrm rot="10800000">
            <a:off x="-1" y="0"/>
            <a:ext cx="950685" cy="5034591"/>
          </a:xfrm>
          <a:custGeom>
            <a:avLst/>
            <a:gdLst>
              <a:gd name="connsiteX0" fmla="*/ 948467 w 950685"/>
              <a:gd name="connsiteY0" fmla="*/ 0 h 5034591"/>
              <a:gd name="connsiteX1" fmla="*/ 950685 w 950685"/>
              <a:gd name="connsiteY1" fmla="*/ 0 h 5034591"/>
              <a:gd name="connsiteX2" fmla="*/ 950685 w 950685"/>
              <a:gd name="connsiteY2" fmla="*/ 5034591 h 5034591"/>
              <a:gd name="connsiteX3" fmla="*/ 0 w 950685"/>
              <a:gd name="connsiteY3" fmla="*/ 5034591 h 5034591"/>
              <a:gd name="connsiteX4" fmla="*/ 2 w 950685"/>
              <a:gd name="connsiteY4" fmla="*/ 5034579 h 5034591"/>
              <a:gd name="connsiteX5" fmla="*/ 825148 w 950685"/>
              <a:gd name="connsiteY5" fmla="*/ 654597 h 50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685" h="5034591">
                <a:moveTo>
                  <a:pt x="948467" y="0"/>
                </a:moveTo>
                <a:lnTo>
                  <a:pt x="950685" y="0"/>
                </a:lnTo>
                <a:lnTo>
                  <a:pt x="950685" y="5034591"/>
                </a:lnTo>
                <a:lnTo>
                  <a:pt x="0" y="5034591"/>
                </a:lnTo>
                <a:lnTo>
                  <a:pt x="2" y="5034579"/>
                </a:lnTo>
                <a:lnTo>
                  <a:pt x="825148" y="65459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27" name="Picture 2">
            <a:extLst>
              <a:ext uri="{FF2B5EF4-FFF2-40B4-BE49-F238E27FC236}">
                <a16:creationId xmlns:a16="http://schemas.microsoft.com/office/drawing/2014/main" id="{7072CCE5-DB8C-4AD8-AA77-C9DCB6CF20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72" name="Subtitle 2">
            <a:extLst>
              <a:ext uri="{FF2B5EF4-FFF2-40B4-BE49-F238E27FC236}">
                <a16:creationId xmlns:a16="http://schemas.microsoft.com/office/drawing/2014/main" id="{43A7F2F0-6C6F-4721-A2BE-EFC57882D28C}"/>
              </a:ext>
            </a:extLst>
          </p:cNvPr>
          <p:cNvSpPr>
            <a:spLocks noGrp="1"/>
          </p:cNvSpPr>
          <p:nvPr>
            <p:ph type="subTitle" idx="13"/>
          </p:nvPr>
        </p:nvSpPr>
        <p:spPr bwMode="gray">
          <a:xfrm>
            <a:off x="6309461" y="1138299"/>
            <a:ext cx="4901442"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74" name="Inhaltsplatzhalter 6">
            <a:extLst>
              <a:ext uri="{FF2B5EF4-FFF2-40B4-BE49-F238E27FC236}">
                <a16:creationId xmlns:a16="http://schemas.microsoft.com/office/drawing/2014/main" id="{8F354190-0FAA-49D8-8039-97078E2918C9}"/>
              </a:ext>
            </a:extLst>
          </p:cNvPr>
          <p:cNvSpPr>
            <a:spLocks noGrp="1"/>
          </p:cNvSpPr>
          <p:nvPr>
            <p:ph sz="quarter" idx="14"/>
          </p:nvPr>
        </p:nvSpPr>
        <p:spPr>
          <a:xfrm>
            <a:off x="6309461" y="1732751"/>
            <a:ext cx="4901442" cy="4751999"/>
          </a:xfrm>
        </p:spPr>
        <p:txBody>
          <a:bodyPr/>
          <a:lstStyle>
            <a:lvl1pPr>
              <a:defRPr>
                <a:solidFill>
                  <a:schemeClr val="bg1"/>
                </a:solidFill>
              </a:defRPr>
            </a:lvl1pPr>
            <a:lvl2pPr marL="270000" indent="-270000">
              <a:buFontTx/>
              <a:buBlip>
                <a:blip r:embed="rId3"/>
              </a:buBlip>
              <a:defRPr>
                <a:solidFill>
                  <a:schemeClr val="bg1"/>
                </a:solidFill>
              </a:defRPr>
            </a:lvl2pPr>
            <a:lvl3pPr marL="540000" indent="-270000">
              <a:buFontTx/>
              <a:buBlip>
                <a:blip r:embed="rId3"/>
              </a:buBlip>
              <a:defRPr>
                <a:solidFill>
                  <a:schemeClr val="bg1"/>
                </a:solidFill>
              </a:defRPr>
            </a:lvl3pPr>
            <a:lvl4pPr marL="810000" indent="-270000">
              <a:buFontTx/>
              <a:buBlip>
                <a:blip r:embed="rId3"/>
              </a:buBlip>
              <a:defRPr>
                <a:solidFill>
                  <a:schemeClr val="bg1"/>
                </a:solidFill>
              </a:defRPr>
            </a:lvl4pPr>
            <a:lvl5pPr marL="1080000" indent="-270000">
              <a:buFontTx/>
              <a:buBlip>
                <a:blip r:embed="rId3"/>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le 1">
            <a:extLst>
              <a:ext uri="{FF2B5EF4-FFF2-40B4-BE49-F238E27FC236}">
                <a16:creationId xmlns:a16="http://schemas.microsoft.com/office/drawing/2014/main" id="{A1E20369-E540-0631-0E15-A8F69F7A1DEA}"/>
              </a:ext>
            </a:extLst>
          </p:cNvPr>
          <p:cNvSpPr>
            <a:spLocks noGrp="1"/>
          </p:cNvSpPr>
          <p:nvPr>
            <p:ph type="title"/>
          </p:nvPr>
        </p:nvSpPr>
        <p:spPr bwMode="gray">
          <a:xfrm>
            <a:off x="6309461" y="132067"/>
            <a:ext cx="4901442"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2" name="Group 4">
            <a:extLst>
              <a:ext uri="{FF2B5EF4-FFF2-40B4-BE49-F238E27FC236}">
                <a16:creationId xmlns:a16="http://schemas.microsoft.com/office/drawing/2014/main" id="{3DDE5CA7-EB77-84F9-A035-3815260C3864}"/>
              </a:ext>
            </a:extLst>
          </p:cNvPr>
          <p:cNvGrpSpPr>
            <a:grpSpLocks noChangeAspect="1"/>
          </p:cNvGrpSpPr>
          <p:nvPr userDrawn="1"/>
        </p:nvGrpSpPr>
        <p:grpSpPr bwMode="auto">
          <a:xfrm>
            <a:off x="9732963" y="163513"/>
            <a:ext cx="2246312" cy="139700"/>
            <a:chOff x="6131" y="103"/>
            <a:chExt cx="1415" cy="88"/>
          </a:xfrm>
        </p:grpSpPr>
        <p:sp>
          <p:nvSpPr>
            <p:cNvPr id="7" name="AutoShape 3">
              <a:extLst>
                <a:ext uri="{FF2B5EF4-FFF2-40B4-BE49-F238E27FC236}">
                  <a16:creationId xmlns:a16="http://schemas.microsoft.com/office/drawing/2014/main" id="{172A8933-B6A3-9E2D-B8DD-11E1684E9E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3074EF5A-7187-7DEE-9210-D6EB7E11E6A6}"/>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6A0B38B8-4577-6805-6F84-143A8A3B3CAC}"/>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1D9445EE-64A0-6BBA-4222-5D6677498811}"/>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450EB287-3E83-ED3B-854B-3ECF601228E4}"/>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9">
              <a:extLst>
                <a:ext uri="{FF2B5EF4-FFF2-40B4-BE49-F238E27FC236}">
                  <a16:creationId xmlns:a16="http://schemas.microsoft.com/office/drawing/2014/main" id="{2B28EB8C-7A65-F768-5958-1838153F7803}"/>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113B53F4-FD90-3B80-0DF1-C477465D71E0}"/>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1">
              <a:extLst>
                <a:ext uri="{FF2B5EF4-FFF2-40B4-BE49-F238E27FC236}">
                  <a16:creationId xmlns:a16="http://schemas.microsoft.com/office/drawing/2014/main" id="{F14ED3F8-1F69-DE29-4CDA-2E3E4CAF3321}"/>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2">
              <a:extLst>
                <a:ext uri="{FF2B5EF4-FFF2-40B4-BE49-F238E27FC236}">
                  <a16:creationId xmlns:a16="http://schemas.microsoft.com/office/drawing/2014/main" id="{9FA6BB24-CB33-A193-9369-A3965F4DA29D}"/>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3">
              <a:extLst>
                <a:ext uri="{FF2B5EF4-FFF2-40B4-BE49-F238E27FC236}">
                  <a16:creationId xmlns:a16="http://schemas.microsoft.com/office/drawing/2014/main" id="{B4D39312-BFC4-DCFF-FADD-58EB6C3F7C86}"/>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4">
              <a:extLst>
                <a:ext uri="{FF2B5EF4-FFF2-40B4-BE49-F238E27FC236}">
                  <a16:creationId xmlns:a16="http://schemas.microsoft.com/office/drawing/2014/main" id="{B6F14C72-CCA3-BEF4-50E9-CFDD54B020A0}"/>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5">
              <a:extLst>
                <a:ext uri="{FF2B5EF4-FFF2-40B4-BE49-F238E27FC236}">
                  <a16:creationId xmlns:a16="http://schemas.microsoft.com/office/drawing/2014/main" id="{F9476C69-E574-5E29-088F-401D00F6E78E}"/>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CF9C814E-9646-CA7B-8FBA-F86BD1C5EB2F}"/>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7">
              <a:extLst>
                <a:ext uri="{FF2B5EF4-FFF2-40B4-BE49-F238E27FC236}">
                  <a16:creationId xmlns:a16="http://schemas.microsoft.com/office/drawing/2014/main" id="{31F1E26A-A2CA-9ECF-AD4C-C9E3856438DF}"/>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8">
              <a:extLst>
                <a:ext uri="{FF2B5EF4-FFF2-40B4-BE49-F238E27FC236}">
                  <a16:creationId xmlns:a16="http://schemas.microsoft.com/office/drawing/2014/main" id="{85EFAEB0-E7E1-AC6F-DEE7-10535FE0AAC2}"/>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9">
              <a:extLst>
                <a:ext uri="{FF2B5EF4-FFF2-40B4-BE49-F238E27FC236}">
                  <a16:creationId xmlns:a16="http://schemas.microsoft.com/office/drawing/2014/main" id="{C7C8E89F-CE45-E869-4AA1-CFCE601FDF1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
              <a:extLst>
                <a:ext uri="{FF2B5EF4-FFF2-40B4-BE49-F238E27FC236}">
                  <a16:creationId xmlns:a16="http://schemas.microsoft.com/office/drawing/2014/main" id="{DD31CB01-AD5D-453A-B32E-C357A1831C15}"/>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1">
              <a:extLst>
                <a:ext uri="{FF2B5EF4-FFF2-40B4-BE49-F238E27FC236}">
                  <a16:creationId xmlns:a16="http://schemas.microsoft.com/office/drawing/2014/main" id="{D3D4F046-4F2E-1449-7CB7-5CFCC7760F03}"/>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2">
              <a:extLst>
                <a:ext uri="{FF2B5EF4-FFF2-40B4-BE49-F238E27FC236}">
                  <a16:creationId xmlns:a16="http://schemas.microsoft.com/office/drawing/2014/main" id="{AAE86762-4913-29C5-4AB0-6A25D8E6FE05}"/>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3">
              <a:extLst>
                <a:ext uri="{FF2B5EF4-FFF2-40B4-BE49-F238E27FC236}">
                  <a16:creationId xmlns:a16="http://schemas.microsoft.com/office/drawing/2014/main" id="{4294F680-D6A3-1799-7BEA-AEE684CB6F1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4">
              <a:extLst>
                <a:ext uri="{FF2B5EF4-FFF2-40B4-BE49-F238E27FC236}">
                  <a16:creationId xmlns:a16="http://schemas.microsoft.com/office/drawing/2014/main" id="{2A61777E-0272-7674-66F7-D37695D6648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5">
              <a:extLst>
                <a:ext uri="{FF2B5EF4-FFF2-40B4-BE49-F238E27FC236}">
                  <a16:creationId xmlns:a16="http://schemas.microsoft.com/office/drawing/2014/main" id="{48F5FC8F-4CA2-DDF5-C31D-BBBDD611CF9D}"/>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6">
              <a:extLst>
                <a:ext uri="{FF2B5EF4-FFF2-40B4-BE49-F238E27FC236}">
                  <a16:creationId xmlns:a16="http://schemas.microsoft.com/office/drawing/2014/main" id="{6A0B9892-233C-1DEC-E3B5-4016614C2778}"/>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7">
              <a:extLst>
                <a:ext uri="{FF2B5EF4-FFF2-40B4-BE49-F238E27FC236}">
                  <a16:creationId xmlns:a16="http://schemas.microsoft.com/office/drawing/2014/main" id="{AEFCF90B-9260-584C-ABAE-D2DD60B5145F}"/>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8">
              <a:extLst>
                <a:ext uri="{FF2B5EF4-FFF2-40B4-BE49-F238E27FC236}">
                  <a16:creationId xmlns:a16="http://schemas.microsoft.com/office/drawing/2014/main" id="{D5F4881B-ADA1-DD5D-2A70-DE7A8AF57C02}"/>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9">
              <a:extLst>
                <a:ext uri="{FF2B5EF4-FFF2-40B4-BE49-F238E27FC236}">
                  <a16:creationId xmlns:a16="http://schemas.microsoft.com/office/drawing/2014/main" id="{F58D8CF8-80E9-1039-BA3D-598950CFFE50}"/>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0">
              <a:extLst>
                <a:ext uri="{FF2B5EF4-FFF2-40B4-BE49-F238E27FC236}">
                  <a16:creationId xmlns:a16="http://schemas.microsoft.com/office/drawing/2014/main" id="{E4B7F096-F1CE-5D91-9CEC-7710190ADFF1}"/>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1">
              <a:extLst>
                <a:ext uri="{FF2B5EF4-FFF2-40B4-BE49-F238E27FC236}">
                  <a16:creationId xmlns:a16="http://schemas.microsoft.com/office/drawing/2014/main" id="{0ACE54DA-5AD2-37A4-2930-347614FF4231}"/>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2">
              <a:extLst>
                <a:ext uri="{FF2B5EF4-FFF2-40B4-BE49-F238E27FC236}">
                  <a16:creationId xmlns:a16="http://schemas.microsoft.com/office/drawing/2014/main" id="{3A83E2CB-39E2-183B-ED14-638977C13673}"/>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3">
              <a:extLst>
                <a:ext uri="{FF2B5EF4-FFF2-40B4-BE49-F238E27FC236}">
                  <a16:creationId xmlns:a16="http://schemas.microsoft.com/office/drawing/2014/main" id="{6CB16A12-2BA7-FBCB-C6F8-7B0510FC3D07}"/>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4">
              <a:extLst>
                <a:ext uri="{FF2B5EF4-FFF2-40B4-BE49-F238E27FC236}">
                  <a16:creationId xmlns:a16="http://schemas.microsoft.com/office/drawing/2014/main" id="{7B9D4B89-73E0-0894-662E-2E3F8D74A35D}"/>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5">
              <a:extLst>
                <a:ext uri="{FF2B5EF4-FFF2-40B4-BE49-F238E27FC236}">
                  <a16:creationId xmlns:a16="http://schemas.microsoft.com/office/drawing/2014/main" id="{D1EBEBDC-C603-2718-428E-C37265384AFA}"/>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6">
              <a:extLst>
                <a:ext uri="{FF2B5EF4-FFF2-40B4-BE49-F238E27FC236}">
                  <a16:creationId xmlns:a16="http://schemas.microsoft.com/office/drawing/2014/main" id="{571DC3C0-0AEA-7819-0A2D-2B5E30A5106E}"/>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7">
              <a:extLst>
                <a:ext uri="{FF2B5EF4-FFF2-40B4-BE49-F238E27FC236}">
                  <a16:creationId xmlns:a16="http://schemas.microsoft.com/office/drawing/2014/main" id="{051FD6CA-9ACF-4C97-E811-ADDC1C9D8A06}"/>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8">
              <a:extLst>
                <a:ext uri="{FF2B5EF4-FFF2-40B4-BE49-F238E27FC236}">
                  <a16:creationId xmlns:a16="http://schemas.microsoft.com/office/drawing/2014/main" id="{B60A9390-1768-6C9D-D271-526ECD1287E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9">
              <a:extLst>
                <a:ext uri="{FF2B5EF4-FFF2-40B4-BE49-F238E27FC236}">
                  <a16:creationId xmlns:a16="http://schemas.microsoft.com/office/drawing/2014/main" id="{84D7D747-EC78-4045-A449-0D0CB66248F7}"/>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92955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Image-12">
    <p:bg>
      <p:bgPr>
        <a:solidFill>
          <a:schemeClr val="accent2"/>
        </a:solidFill>
        <a:effectLst/>
      </p:bgPr>
    </p:bg>
    <p:spTree>
      <p:nvGrpSpPr>
        <p:cNvPr id="1" name=""/>
        <p:cNvGrpSpPr/>
        <p:nvPr/>
      </p:nvGrpSpPr>
      <p:grpSpPr>
        <a:xfrm>
          <a:off x="0" y="0"/>
          <a:ext cx="0" cy="0"/>
          <a:chOff x="0" y="0"/>
          <a:chExt cx="0" cy="0"/>
        </a:xfrm>
      </p:grpSpPr>
      <p:sp>
        <p:nvSpPr>
          <p:cNvPr id="11" name="Parallelogramm 10">
            <a:extLst>
              <a:ext uri="{FF2B5EF4-FFF2-40B4-BE49-F238E27FC236}">
                <a16:creationId xmlns:a16="http://schemas.microsoft.com/office/drawing/2014/main" id="{F3D4918D-0444-4784-AE8F-BCB9228932C0}"/>
              </a:ext>
            </a:extLst>
          </p:cNvPr>
          <p:cNvSpPr/>
          <p:nvPr userDrawn="1"/>
        </p:nvSpPr>
        <p:spPr bwMode="gray">
          <a:xfrm>
            <a:off x="4657648" y="-4354"/>
            <a:ext cx="7538706" cy="6862354"/>
          </a:xfrm>
          <a:custGeom>
            <a:avLst/>
            <a:gdLst>
              <a:gd name="connsiteX0" fmla="*/ 0 w 7759002"/>
              <a:gd name="connsiteY0" fmla="*/ 6858000 h 6858000"/>
              <a:gd name="connsiteX1" fmla="*/ 1307409 w 7759002"/>
              <a:gd name="connsiteY1" fmla="*/ 0 h 6858000"/>
              <a:gd name="connsiteX2" fmla="*/ 7759002 w 7759002"/>
              <a:gd name="connsiteY2" fmla="*/ 0 h 6858000"/>
              <a:gd name="connsiteX3" fmla="*/ 6451593 w 7759002"/>
              <a:gd name="connsiteY3" fmla="*/ 6858000 h 6858000"/>
              <a:gd name="connsiteX4" fmla="*/ 0 w 7759002"/>
              <a:gd name="connsiteY4" fmla="*/ 6858000 h 6858000"/>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6451593 w 7759002"/>
              <a:gd name="connsiteY4" fmla="*/ 6862354 h 6862354"/>
              <a:gd name="connsiteX5" fmla="*/ 0 w 7759002"/>
              <a:gd name="connsiteY5" fmla="*/ 6862354 h 6862354"/>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7534352 w 7759002"/>
              <a:gd name="connsiteY4" fmla="*/ 1166948 h 6862354"/>
              <a:gd name="connsiteX5" fmla="*/ 6451593 w 7759002"/>
              <a:gd name="connsiteY5" fmla="*/ 6862354 h 6862354"/>
              <a:gd name="connsiteX6" fmla="*/ 0 w 7759002"/>
              <a:gd name="connsiteY6" fmla="*/ 6862354 h 6862354"/>
              <a:gd name="connsiteX0" fmla="*/ 0 w 7538706"/>
              <a:gd name="connsiteY0" fmla="*/ 6862354 h 6862354"/>
              <a:gd name="connsiteX1" fmla="*/ 1307409 w 7538706"/>
              <a:gd name="connsiteY1" fmla="*/ 4354 h 6862354"/>
              <a:gd name="connsiteX2" fmla="*/ 7538706 w 7538706"/>
              <a:gd name="connsiteY2" fmla="*/ 0 h 6862354"/>
              <a:gd name="connsiteX3" fmla="*/ 7534352 w 7538706"/>
              <a:gd name="connsiteY3" fmla="*/ 1166948 h 6862354"/>
              <a:gd name="connsiteX4" fmla="*/ 6451593 w 7538706"/>
              <a:gd name="connsiteY4" fmla="*/ 6862354 h 6862354"/>
              <a:gd name="connsiteX5" fmla="*/ 0 w 7538706"/>
              <a:gd name="connsiteY5" fmla="*/ 6862354 h 686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06" h="6862354">
                <a:moveTo>
                  <a:pt x="0" y="6862354"/>
                </a:moveTo>
                <a:lnTo>
                  <a:pt x="1307409" y="4354"/>
                </a:lnTo>
                <a:lnTo>
                  <a:pt x="7538706" y="0"/>
                </a:lnTo>
                <a:cubicBezTo>
                  <a:pt x="7537255" y="388983"/>
                  <a:pt x="7535803" y="777965"/>
                  <a:pt x="7534352" y="1166948"/>
                </a:cubicBezTo>
                <a:lnTo>
                  <a:pt x="6451593" y="6862354"/>
                </a:lnTo>
                <a:lnTo>
                  <a:pt x="0" y="6862354"/>
                </a:lnTo>
                <a:close/>
              </a:path>
            </a:pathLst>
          </a:custGeom>
          <a:gradFill flip="none" rotWithShape="1">
            <a:gsLst>
              <a:gs pos="40000">
                <a:srgbClr val="1487A4"/>
              </a:gs>
              <a:gs pos="5000">
                <a:srgbClr val="007BBF"/>
              </a:gs>
              <a:gs pos="65000">
                <a:srgbClr val="40A476"/>
              </a:gs>
              <a:gs pos="100000">
                <a:schemeClr val="accent4"/>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71" name="Bildplatzhalter 70">
            <a:extLst>
              <a:ext uri="{FF2B5EF4-FFF2-40B4-BE49-F238E27FC236}">
                <a16:creationId xmlns:a16="http://schemas.microsoft.com/office/drawing/2014/main" id="{1A38380F-B6A4-45C8-ABB5-B2FDBC4B220F}"/>
              </a:ext>
            </a:extLst>
          </p:cNvPr>
          <p:cNvSpPr>
            <a:spLocks noGrp="1"/>
          </p:cNvSpPr>
          <p:nvPr>
            <p:ph type="pic" sz="quarter" idx="16"/>
          </p:nvPr>
        </p:nvSpPr>
        <p:spPr bwMode="gray">
          <a:xfrm>
            <a:off x="-1" y="0"/>
            <a:ext cx="12190415" cy="6858000"/>
          </a:xfrm>
          <a:custGeom>
            <a:avLst/>
            <a:gdLst>
              <a:gd name="connsiteX0" fmla="*/ 12190414 w 12190415"/>
              <a:gd name="connsiteY0" fmla="*/ 1186729 h 6858000"/>
              <a:gd name="connsiteX1" fmla="*/ 12190414 w 12190415"/>
              <a:gd name="connsiteY1" fmla="*/ 6858000 h 6858000"/>
              <a:gd name="connsiteX2" fmla="*/ 11239726 w 12190415"/>
              <a:gd name="connsiteY2" fmla="*/ 6858000 h 6858000"/>
              <a:gd name="connsiteX3" fmla="*/ 11109243 w 12190415"/>
              <a:gd name="connsiteY3" fmla="*/ 6858000 h 6858000"/>
              <a:gd name="connsiteX4" fmla="*/ 12190414 w 12190415"/>
              <a:gd name="connsiteY4" fmla="*/ 0 h 6858000"/>
              <a:gd name="connsiteX5" fmla="*/ 12190415 w 12190415"/>
              <a:gd name="connsiteY5" fmla="*/ 0 h 6858000"/>
              <a:gd name="connsiteX6" fmla="*/ 12190415 w 12190415"/>
              <a:gd name="connsiteY6" fmla="*/ 1186724 h 6858000"/>
              <a:gd name="connsiteX7" fmla="*/ 12190414 w 12190415"/>
              <a:gd name="connsiteY7" fmla="*/ 1186729 h 6858000"/>
              <a:gd name="connsiteX8" fmla="*/ 950687 w 12190415"/>
              <a:gd name="connsiteY8" fmla="*/ 0 h 6858000"/>
              <a:gd name="connsiteX9" fmla="*/ 1613984 w 12190415"/>
              <a:gd name="connsiteY9" fmla="*/ 0 h 6858000"/>
              <a:gd name="connsiteX10" fmla="*/ 5965059 w 12190415"/>
              <a:gd name="connsiteY10" fmla="*/ 0 h 6858000"/>
              <a:gd name="connsiteX11" fmla="*/ 4657650 w 12190415"/>
              <a:gd name="connsiteY11" fmla="*/ 6858000 h 6858000"/>
              <a:gd name="connsiteX12" fmla="*/ 1613984 w 12190415"/>
              <a:gd name="connsiteY12" fmla="*/ 6858000 h 6858000"/>
              <a:gd name="connsiteX13" fmla="*/ 0 w 12190415"/>
              <a:gd name="connsiteY13" fmla="*/ 6858000 h 6858000"/>
              <a:gd name="connsiteX14" fmla="*/ 0 w 12190415"/>
              <a:gd name="connsiteY14" fmla="*/ 5046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0415" h="6858000">
                <a:moveTo>
                  <a:pt x="12190414" y="1186729"/>
                </a:moveTo>
                <a:lnTo>
                  <a:pt x="12190414" y="6858000"/>
                </a:lnTo>
                <a:lnTo>
                  <a:pt x="11239726" y="6858000"/>
                </a:lnTo>
                <a:lnTo>
                  <a:pt x="11109243" y="6858000"/>
                </a:lnTo>
                <a:close/>
                <a:moveTo>
                  <a:pt x="12190414" y="0"/>
                </a:moveTo>
                <a:lnTo>
                  <a:pt x="12190415" y="0"/>
                </a:lnTo>
                <a:lnTo>
                  <a:pt x="12190415" y="1186724"/>
                </a:lnTo>
                <a:lnTo>
                  <a:pt x="12190414" y="1186729"/>
                </a:lnTo>
                <a:close/>
                <a:moveTo>
                  <a:pt x="950687" y="0"/>
                </a:moveTo>
                <a:lnTo>
                  <a:pt x="1613984" y="0"/>
                </a:lnTo>
                <a:lnTo>
                  <a:pt x="5965059" y="0"/>
                </a:lnTo>
                <a:lnTo>
                  <a:pt x="4657650" y="6858000"/>
                </a:lnTo>
                <a:lnTo>
                  <a:pt x="1613984" y="6858000"/>
                </a:lnTo>
                <a:lnTo>
                  <a:pt x="0" y="6858000"/>
                </a:lnTo>
                <a:lnTo>
                  <a:pt x="0" y="5046373"/>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14" name="Freihandform: Form 13">
            <a:extLst>
              <a:ext uri="{FF2B5EF4-FFF2-40B4-BE49-F238E27FC236}">
                <a16:creationId xmlns:a16="http://schemas.microsoft.com/office/drawing/2014/main" id="{2288459F-DCB6-4C0D-A41A-C175E89BC2B3}"/>
              </a:ext>
            </a:extLst>
          </p:cNvPr>
          <p:cNvSpPr/>
          <p:nvPr userDrawn="1"/>
        </p:nvSpPr>
        <p:spPr bwMode="gray">
          <a:xfrm rot="10800000">
            <a:off x="-1" y="0"/>
            <a:ext cx="950685" cy="5034591"/>
          </a:xfrm>
          <a:custGeom>
            <a:avLst/>
            <a:gdLst>
              <a:gd name="connsiteX0" fmla="*/ 948467 w 950685"/>
              <a:gd name="connsiteY0" fmla="*/ 0 h 5034591"/>
              <a:gd name="connsiteX1" fmla="*/ 950685 w 950685"/>
              <a:gd name="connsiteY1" fmla="*/ 0 h 5034591"/>
              <a:gd name="connsiteX2" fmla="*/ 950685 w 950685"/>
              <a:gd name="connsiteY2" fmla="*/ 5034591 h 5034591"/>
              <a:gd name="connsiteX3" fmla="*/ 0 w 950685"/>
              <a:gd name="connsiteY3" fmla="*/ 5034591 h 5034591"/>
              <a:gd name="connsiteX4" fmla="*/ 2 w 950685"/>
              <a:gd name="connsiteY4" fmla="*/ 5034579 h 5034591"/>
              <a:gd name="connsiteX5" fmla="*/ 825148 w 950685"/>
              <a:gd name="connsiteY5" fmla="*/ 654597 h 50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685" h="5034591">
                <a:moveTo>
                  <a:pt x="948467" y="0"/>
                </a:moveTo>
                <a:lnTo>
                  <a:pt x="950685" y="0"/>
                </a:lnTo>
                <a:lnTo>
                  <a:pt x="950685" y="5034591"/>
                </a:lnTo>
                <a:lnTo>
                  <a:pt x="0" y="5034591"/>
                </a:lnTo>
                <a:lnTo>
                  <a:pt x="2" y="5034579"/>
                </a:lnTo>
                <a:lnTo>
                  <a:pt x="825148" y="6545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27" name="Picture 2">
            <a:extLst>
              <a:ext uri="{FF2B5EF4-FFF2-40B4-BE49-F238E27FC236}">
                <a16:creationId xmlns:a16="http://schemas.microsoft.com/office/drawing/2014/main" id="{7072CCE5-DB8C-4AD8-AA77-C9DCB6CF20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72" name="Subtitle 2">
            <a:extLst>
              <a:ext uri="{FF2B5EF4-FFF2-40B4-BE49-F238E27FC236}">
                <a16:creationId xmlns:a16="http://schemas.microsoft.com/office/drawing/2014/main" id="{43A7F2F0-6C6F-4721-A2BE-EFC57882D28C}"/>
              </a:ext>
            </a:extLst>
          </p:cNvPr>
          <p:cNvSpPr>
            <a:spLocks noGrp="1"/>
          </p:cNvSpPr>
          <p:nvPr>
            <p:ph type="subTitle" idx="13"/>
          </p:nvPr>
        </p:nvSpPr>
        <p:spPr bwMode="gray">
          <a:xfrm>
            <a:off x="6309461" y="1138299"/>
            <a:ext cx="4901442"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74" name="Inhaltsplatzhalter 6">
            <a:extLst>
              <a:ext uri="{FF2B5EF4-FFF2-40B4-BE49-F238E27FC236}">
                <a16:creationId xmlns:a16="http://schemas.microsoft.com/office/drawing/2014/main" id="{8F354190-0FAA-49D8-8039-97078E2918C9}"/>
              </a:ext>
            </a:extLst>
          </p:cNvPr>
          <p:cNvSpPr>
            <a:spLocks noGrp="1"/>
          </p:cNvSpPr>
          <p:nvPr>
            <p:ph sz="quarter" idx="14"/>
          </p:nvPr>
        </p:nvSpPr>
        <p:spPr>
          <a:xfrm>
            <a:off x="6309461" y="1732751"/>
            <a:ext cx="4901442" cy="4751999"/>
          </a:xfrm>
        </p:spPr>
        <p:txBody>
          <a:bodyPr/>
          <a:lstStyle>
            <a:lvl1pPr>
              <a:defRPr>
                <a:solidFill>
                  <a:schemeClr val="bg1"/>
                </a:solidFill>
              </a:defRPr>
            </a:lvl1pPr>
            <a:lvl2pPr marL="270000" indent="-270000">
              <a:buFontTx/>
              <a:buBlip>
                <a:blip r:embed="rId3"/>
              </a:buBlip>
              <a:defRPr>
                <a:solidFill>
                  <a:schemeClr val="bg1"/>
                </a:solidFill>
              </a:defRPr>
            </a:lvl2pPr>
            <a:lvl3pPr marL="540000" indent="-270000">
              <a:buFontTx/>
              <a:buBlip>
                <a:blip r:embed="rId3"/>
              </a:buBlip>
              <a:defRPr>
                <a:solidFill>
                  <a:schemeClr val="bg1"/>
                </a:solidFill>
              </a:defRPr>
            </a:lvl3pPr>
            <a:lvl4pPr marL="810000" indent="-270000">
              <a:buFontTx/>
              <a:buBlip>
                <a:blip r:embed="rId3"/>
              </a:buBlip>
              <a:defRPr>
                <a:solidFill>
                  <a:schemeClr val="bg1"/>
                </a:solidFill>
              </a:defRPr>
            </a:lvl4pPr>
            <a:lvl5pPr marL="1080000" indent="-270000">
              <a:buFontTx/>
              <a:buBlip>
                <a:blip r:embed="rId3"/>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le 1">
            <a:extLst>
              <a:ext uri="{FF2B5EF4-FFF2-40B4-BE49-F238E27FC236}">
                <a16:creationId xmlns:a16="http://schemas.microsoft.com/office/drawing/2014/main" id="{A1E20369-E540-0631-0E15-A8F69F7A1DEA}"/>
              </a:ext>
            </a:extLst>
          </p:cNvPr>
          <p:cNvSpPr>
            <a:spLocks noGrp="1"/>
          </p:cNvSpPr>
          <p:nvPr>
            <p:ph type="title"/>
          </p:nvPr>
        </p:nvSpPr>
        <p:spPr bwMode="gray">
          <a:xfrm>
            <a:off x="6309461" y="132067"/>
            <a:ext cx="4901442"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2" name="Group 4">
            <a:extLst>
              <a:ext uri="{FF2B5EF4-FFF2-40B4-BE49-F238E27FC236}">
                <a16:creationId xmlns:a16="http://schemas.microsoft.com/office/drawing/2014/main" id="{3DDE5CA7-EB77-84F9-A035-3815260C3864}"/>
              </a:ext>
            </a:extLst>
          </p:cNvPr>
          <p:cNvGrpSpPr>
            <a:grpSpLocks noChangeAspect="1"/>
          </p:cNvGrpSpPr>
          <p:nvPr userDrawn="1"/>
        </p:nvGrpSpPr>
        <p:grpSpPr bwMode="auto">
          <a:xfrm>
            <a:off x="9732963" y="163513"/>
            <a:ext cx="2246312" cy="139700"/>
            <a:chOff x="6131" y="103"/>
            <a:chExt cx="1415" cy="88"/>
          </a:xfrm>
        </p:grpSpPr>
        <p:sp>
          <p:nvSpPr>
            <p:cNvPr id="7" name="AutoShape 3">
              <a:extLst>
                <a:ext uri="{FF2B5EF4-FFF2-40B4-BE49-F238E27FC236}">
                  <a16:creationId xmlns:a16="http://schemas.microsoft.com/office/drawing/2014/main" id="{172A8933-B6A3-9E2D-B8DD-11E1684E9E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3074EF5A-7187-7DEE-9210-D6EB7E11E6A6}"/>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6A0B38B8-4577-6805-6F84-143A8A3B3CAC}"/>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1D9445EE-64A0-6BBA-4222-5D6677498811}"/>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450EB287-3E83-ED3B-854B-3ECF601228E4}"/>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9">
              <a:extLst>
                <a:ext uri="{FF2B5EF4-FFF2-40B4-BE49-F238E27FC236}">
                  <a16:creationId xmlns:a16="http://schemas.microsoft.com/office/drawing/2014/main" id="{2B28EB8C-7A65-F768-5958-1838153F7803}"/>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113B53F4-FD90-3B80-0DF1-C477465D71E0}"/>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1">
              <a:extLst>
                <a:ext uri="{FF2B5EF4-FFF2-40B4-BE49-F238E27FC236}">
                  <a16:creationId xmlns:a16="http://schemas.microsoft.com/office/drawing/2014/main" id="{F14ED3F8-1F69-DE29-4CDA-2E3E4CAF3321}"/>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2">
              <a:extLst>
                <a:ext uri="{FF2B5EF4-FFF2-40B4-BE49-F238E27FC236}">
                  <a16:creationId xmlns:a16="http://schemas.microsoft.com/office/drawing/2014/main" id="{9FA6BB24-CB33-A193-9369-A3965F4DA29D}"/>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3">
              <a:extLst>
                <a:ext uri="{FF2B5EF4-FFF2-40B4-BE49-F238E27FC236}">
                  <a16:creationId xmlns:a16="http://schemas.microsoft.com/office/drawing/2014/main" id="{B4D39312-BFC4-DCFF-FADD-58EB6C3F7C86}"/>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4">
              <a:extLst>
                <a:ext uri="{FF2B5EF4-FFF2-40B4-BE49-F238E27FC236}">
                  <a16:creationId xmlns:a16="http://schemas.microsoft.com/office/drawing/2014/main" id="{B6F14C72-CCA3-BEF4-50E9-CFDD54B020A0}"/>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5">
              <a:extLst>
                <a:ext uri="{FF2B5EF4-FFF2-40B4-BE49-F238E27FC236}">
                  <a16:creationId xmlns:a16="http://schemas.microsoft.com/office/drawing/2014/main" id="{F9476C69-E574-5E29-088F-401D00F6E78E}"/>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CF9C814E-9646-CA7B-8FBA-F86BD1C5EB2F}"/>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7">
              <a:extLst>
                <a:ext uri="{FF2B5EF4-FFF2-40B4-BE49-F238E27FC236}">
                  <a16:creationId xmlns:a16="http://schemas.microsoft.com/office/drawing/2014/main" id="{31F1E26A-A2CA-9ECF-AD4C-C9E3856438DF}"/>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8">
              <a:extLst>
                <a:ext uri="{FF2B5EF4-FFF2-40B4-BE49-F238E27FC236}">
                  <a16:creationId xmlns:a16="http://schemas.microsoft.com/office/drawing/2014/main" id="{85EFAEB0-E7E1-AC6F-DEE7-10535FE0AAC2}"/>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9">
              <a:extLst>
                <a:ext uri="{FF2B5EF4-FFF2-40B4-BE49-F238E27FC236}">
                  <a16:creationId xmlns:a16="http://schemas.microsoft.com/office/drawing/2014/main" id="{C7C8E89F-CE45-E869-4AA1-CFCE601FDF1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
              <a:extLst>
                <a:ext uri="{FF2B5EF4-FFF2-40B4-BE49-F238E27FC236}">
                  <a16:creationId xmlns:a16="http://schemas.microsoft.com/office/drawing/2014/main" id="{DD31CB01-AD5D-453A-B32E-C357A1831C15}"/>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1">
              <a:extLst>
                <a:ext uri="{FF2B5EF4-FFF2-40B4-BE49-F238E27FC236}">
                  <a16:creationId xmlns:a16="http://schemas.microsoft.com/office/drawing/2014/main" id="{D3D4F046-4F2E-1449-7CB7-5CFCC7760F03}"/>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2">
              <a:extLst>
                <a:ext uri="{FF2B5EF4-FFF2-40B4-BE49-F238E27FC236}">
                  <a16:creationId xmlns:a16="http://schemas.microsoft.com/office/drawing/2014/main" id="{AAE86762-4913-29C5-4AB0-6A25D8E6FE05}"/>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3">
              <a:extLst>
                <a:ext uri="{FF2B5EF4-FFF2-40B4-BE49-F238E27FC236}">
                  <a16:creationId xmlns:a16="http://schemas.microsoft.com/office/drawing/2014/main" id="{4294F680-D6A3-1799-7BEA-AEE684CB6F1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4">
              <a:extLst>
                <a:ext uri="{FF2B5EF4-FFF2-40B4-BE49-F238E27FC236}">
                  <a16:creationId xmlns:a16="http://schemas.microsoft.com/office/drawing/2014/main" id="{2A61777E-0272-7674-66F7-D37695D6648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5">
              <a:extLst>
                <a:ext uri="{FF2B5EF4-FFF2-40B4-BE49-F238E27FC236}">
                  <a16:creationId xmlns:a16="http://schemas.microsoft.com/office/drawing/2014/main" id="{48F5FC8F-4CA2-DDF5-C31D-BBBDD611CF9D}"/>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6">
              <a:extLst>
                <a:ext uri="{FF2B5EF4-FFF2-40B4-BE49-F238E27FC236}">
                  <a16:creationId xmlns:a16="http://schemas.microsoft.com/office/drawing/2014/main" id="{6A0B9892-233C-1DEC-E3B5-4016614C2778}"/>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7">
              <a:extLst>
                <a:ext uri="{FF2B5EF4-FFF2-40B4-BE49-F238E27FC236}">
                  <a16:creationId xmlns:a16="http://schemas.microsoft.com/office/drawing/2014/main" id="{AEFCF90B-9260-584C-ABAE-D2DD60B5145F}"/>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8">
              <a:extLst>
                <a:ext uri="{FF2B5EF4-FFF2-40B4-BE49-F238E27FC236}">
                  <a16:creationId xmlns:a16="http://schemas.microsoft.com/office/drawing/2014/main" id="{D5F4881B-ADA1-DD5D-2A70-DE7A8AF57C02}"/>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9">
              <a:extLst>
                <a:ext uri="{FF2B5EF4-FFF2-40B4-BE49-F238E27FC236}">
                  <a16:creationId xmlns:a16="http://schemas.microsoft.com/office/drawing/2014/main" id="{F58D8CF8-80E9-1039-BA3D-598950CFFE50}"/>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0">
              <a:extLst>
                <a:ext uri="{FF2B5EF4-FFF2-40B4-BE49-F238E27FC236}">
                  <a16:creationId xmlns:a16="http://schemas.microsoft.com/office/drawing/2014/main" id="{E4B7F096-F1CE-5D91-9CEC-7710190ADFF1}"/>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1">
              <a:extLst>
                <a:ext uri="{FF2B5EF4-FFF2-40B4-BE49-F238E27FC236}">
                  <a16:creationId xmlns:a16="http://schemas.microsoft.com/office/drawing/2014/main" id="{0ACE54DA-5AD2-37A4-2930-347614FF4231}"/>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2">
              <a:extLst>
                <a:ext uri="{FF2B5EF4-FFF2-40B4-BE49-F238E27FC236}">
                  <a16:creationId xmlns:a16="http://schemas.microsoft.com/office/drawing/2014/main" id="{3A83E2CB-39E2-183B-ED14-638977C13673}"/>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3">
              <a:extLst>
                <a:ext uri="{FF2B5EF4-FFF2-40B4-BE49-F238E27FC236}">
                  <a16:creationId xmlns:a16="http://schemas.microsoft.com/office/drawing/2014/main" id="{6CB16A12-2BA7-FBCB-C6F8-7B0510FC3D07}"/>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4">
              <a:extLst>
                <a:ext uri="{FF2B5EF4-FFF2-40B4-BE49-F238E27FC236}">
                  <a16:creationId xmlns:a16="http://schemas.microsoft.com/office/drawing/2014/main" id="{7B9D4B89-73E0-0894-662E-2E3F8D74A35D}"/>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5">
              <a:extLst>
                <a:ext uri="{FF2B5EF4-FFF2-40B4-BE49-F238E27FC236}">
                  <a16:creationId xmlns:a16="http://schemas.microsoft.com/office/drawing/2014/main" id="{D1EBEBDC-C603-2718-428E-C37265384AFA}"/>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6">
              <a:extLst>
                <a:ext uri="{FF2B5EF4-FFF2-40B4-BE49-F238E27FC236}">
                  <a16:creationId xmlns:a16="http://schemas.microsoft.com/office/drawing/2014/main" id="{571DC3C0-0AEA-7819-0A2D-2B5E30A5106E}"/>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7">
              <a:extLst>
                <a:ext uri="{FF2B5EF4-FFF2-40B4-BE49-F238E27FC236}">
                  <a16:creationId xmlns:a16="http://schemas.microsoft.com/office/drawing/2014/main" id="{051FD6CA-9ACF-4C97-E811-ADDC1C9D8A06}"/>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8">
              <a:extLst>
                <a:ext uri="{FF2B5EF4-FFF2-40B4-BE49-F238E27FC236}">
                  <a16:creationId xmlns:a16="http://schemas.microsoft.com/office/drawing/2014/main" id="{B60A9390-1768-6C9D-D271-526ECD1287E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9">
              <a:extLst>
                <a:ext uri="{FF2B5EF4-FFF2-40B4-BE49-F238E27FC236}">
                  <a16:creationId xmlns:a16="http://schemas.microsoft.com/office/drawing/2014/main" id="{84D7D747-EC78-4045-A449-0D0CB66248F7}"/>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665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Image-13">
    <p:spTree>
      <p:nvGrpSpPr>
        <p:cNvPr id="1" name=""/>
        <p:cNvGrpSpPr/>
        <p:nvPr/>
      </p:nvGrpSpPr>
      <p:grpSpPr>
        <a:xfrm>
          <a:off x="0" y="0"/>
          <a:ext cx="0" cy="0"/>
          <a:chOff x="0" y="0"/>
          <a:chExt cx="0" cy="0"/>
        </a:xfrm>
      </p:grpSpPr>
      <p:sp>
        <p:nvSpPr>
          <p:cNvPr id="65" name="Bildplatzhalter 64">
            <a:extLst>
              <a:ext uri="{FF2B5EF4-FFF2-40B4-BE49-F238E27FC236}">
                <a16:creationId xmlns:a16="http://schemas.microsoft.com/office/drawing/2014/main" id="{2D11EEBA-9F22-4B0B-976A-1EBB254BD2C9}"/>
              </a:ext>
            </a:extLst>
          </p:cNvPr>
          <p:cNvSpPr>
            <a:spLocks noGrp="1"/>
          </p:cNvSpPr>
          <p:nvPr>
            <p:ph type="pic" sz="quarter" idx="15" hasCustomPrompt="1"/>
          </p:nvPr>
        </p:nvSpPr>
        <p:spPr bwMode="gray">
          <a:xfrm>
            <a:off x="6415742" y="0"/>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r>
              <a:rPr lang="en-US"/>
              <a:t>Click icon to</a:t>
            </a:r>
            <a:br>
              <a:rPr lang="en-US"/>
            </a:br>
            <a:r>
              <a:rPr lang="en-US"/>
              <a:t>add image</a:t>
            </a:r>
          </a:p>
        </p:txBody>
      </p:sp>
      <p:sp>
        <p:nvSpPr>
          <p:cNvPr id="8" name="Subtitle 2"/>
          <p:cNvSpPr>
            <a:spLocks noGrp="1"/>
          </p:cNvSpPr>
          <p:nvPr>
            <p:ph type="subTitle" idx="13"/>
          </p:nvPr>
        </p:nvSpPr>
        <p:spPr bwMode="gray">
          <a:xfrm>
            <a:off x="981821" y="1138299"/>
            <a:ext cx="522213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5222129"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7" name="Bildplatzhalter 66">
            <a:extLst>
              <a:ext uri="{FF2B5EF4-FFF2-40B4-BE49-F238E27FC236}">
                <a16:creationId xmlns:a16="http://schemas.microsoft.com/office/drawing/2014/main" id="{0DA0F498-71AB-4D26-8AD0-B54032AD662C}"/>
              </a:ext>
            </a:extLst>
          </p:cNvPr>
          <p:cNvSpPr>
            <a:spLocks noGrp="1"/>
          </p:cNvSpPr>
          <p:nvPr>
            <p:ph type="pic" sz="quarter" idx="16" hasCustomPrompt="1"/>
          </p:nvPr>
        </p:nvSpPr>
        <p:spPr bwMode="gray">
          <a:xfrm>
            <a:off x="8445521" y="1950136"/>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4" name="Title 1">
            <a:extLst>
              <a:ext uri="{FF2B5EF4-FFF2-40B4-BE49-F238E27FC236}">
                <a16:creationId xmlns:a16="http://schemas.microsoft.com/office/drawing/2014/main" id="{CAE5F6FA-7166-5957-A1AB-06C532A7A414}"/>
              </a:ext>
            </a:extLst>
          </p:cNvPr>
          <p:cNvSpPr>
            <a:spLocks noGrp="1" noChangeAspect="1"/>
          </p:cNvSpPr>
          <p:nvPr>
            <p:ph type="title"/>
          </p:nvPr>
        </p:nvSpPr>
        <p:spPr bwMode="gray">
          <a:xfrm>
            <a:off x="981821" y="132067"/>
            <a:ext cx="5222129"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0C50114B-B78B-BA45-DEA7-A6BAC5646E94}"/>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07609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Image-16">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6" name="Bildplatzhalter 65">
            <a:extLst>
              <a:ext uri="{FF2B5EF4-FFF2-40B4-BE49-F238E27FC236}">
                <a16:creationId xmlns:a16="http://schemas.microsoft.com/office/drawing/2014/main" id="{CD0A2240-C392-4BBF-9C07-DB30009BDF26}"/>
              </a:ext>
            </a:extLst>
          </p:cNvPr>
          <p:cNvSpPr>
            <a:spLocks noGrp="1"/>
          </p:cNvSpPr>
          <p:nvPr>
            <p:ph type="pic" sz="quarter" idx="15" hasCustomPrompt="1"/>
          </p:nvPr>
        </p:nvSpPr>
        <p:spPr bwMode="gray">
          <a:xfrm>
            <a:off x="984205" y="0"/>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r>
              <a:rPr lang="de-DE"/>
              <a:t>Click icon to</a:t>
            </a:r>
            <a:br>
              <a:rPr lang="de-DE"/>
            </a:br>
            <a:r>
              <a:rPr lang="de-DE"/>
              <a:t>add image</a:t>
            </a:r>
          </a:p>
        </p:txBody>
      </p:sp>
      <p:sp>
        <p:nvSpPr>
          <p:cNvPr id="67" name="Bildplatzhalter 66">
            <a:extLst>
              <a:ext uri="{FF2B5EF4-FFF2-40B4-BE49-F238E27FC236}">
                <a16:creationId xmlns:a16="http://schemas.microsoft.com/office/drawing/2014/main" id="{D4979BCF-2924-4858-8E5C-8854D4AF365B}"/>
              </a:ext>
            </a:extLst>
          </p:cNvPr>
          <p:cNvSpPr>
            <a:spLocks noGrp="1"/>
          </p:cNvSpPr>
          <p:nvPr>
            <p:ph type="pic" sz="quarter" idx="16" hasCustomPrompt="1"/>
          </p:nvPr>
        </p:nvSpPr>
        <p:spPr bwMode="gray">
          <a:xfrm>
            <a:off x="3012680" y="1959849"/>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r>
              <a:rPr lang="de-DE"/>
              <a:t>Click icon to</a:t>
            </a:r>
            <a:br>
              <a:rPr lang="de-DE"/>
            </a:br>
            <a:r>
              <a:rPr lang="de-DE"/>
              <a:t>add image</a:t>
            </a:r>
          </a:p>
        </p:txBody>
      </p:sp>
      <p:sp>
        <p:nvSpPr>
          <p:cNvPr id="7" name="Subtitle 2">
            <a:extLst>
              <a:ext uri="{FF2B5EF4-FFF2-40B4-BE49-F238E27FC236}">
                <a16:creationId xmlns:a16="http://schemas.microsoft.com/office/drawing/2014/main" id="{3A1BCCD4-E3E5-E84B-C4EC-A3768537E6B5}"/>
              </a:ext>
            </a:extLst>
          </p:cNvPr>
          <p:cNvSpPr>
            <a:spLocks noGrp="1"/>
          </p:cNvSpPr>
          <p:nvPr>
            <p:ph type="subTitle" idx="13"/>
          </p:nvPr>
        </p:nvSpPr>
        <p:spPr bwMode="gray">
          <a:xfrm>
            <a:off x="6562724" y="1633216"/>
            <a:ext cx="522129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8" name="Inhaltsplatzhalter 6">
            <a:extLst>
              <a:ext uri="{FF2B5EF4-FFF2-40B4-BE49-F238E27FC236}">
                <a16:creationId xmlns:a16="http://schemas.microsoft.com/office/drawing/2014/main" id="{BED3F77E-F4A8-3432-F454-F8DB9DBF4FC8}"/>
              </a:ext>
            </a:extLst>
          </p:cNvPr>
          <p:cNvSpPr>
            <a:spLocks noGrp="1"/>
          </p:cNvSpPr>
          <p:nvPr>
            <p:ph sz="quarter" idx="14"/>
          </p:nvPr>
        </p:nvSpPr>
        <p:spPr>
          <a:xfrm>
            <a:off x="6562726" y="2227669"/>
            <a:ext cx="5221288" cy="42570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3F3B313F-3EC3-4BBB-8060-A7B7B601291A}"/>
              </a:ext>
            </a:extLst>
          </p:cNvPr>
          <p:cNvSpPr>
            <a:spLocks noGrp="1"/>
          </p:cNvSpPr>
          <p:nvPr>
            <p:ph type="title"/>
          </p:nvPr>
        </p:nvSpPr>
        <p:spPr bwMode="gray">
          <a:xfrm>
            <a:off x="6558989" y="504806"/>
            <a:ext cx="5221291" cy="1036049"/>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C0FF6489-9E94-3475-8C2E-5C1EE3DEA956}"/>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197986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only (color)">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9"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3" name="Title 1">
            <a:extLst>
              <a:ext uri="{FF2B5EF4-FFF2-40B4-BE49-F238E27FC236}">
                <a16:creationId xmlns:a16="http://schemas.microsoft.com/office/drawing/2014/main" id="{3EDA4978-1698-4FB2-D0F5-033EB2166892}"/>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75E7729F-1BA3-C16C-A6DD-CC23E2B9E073}"/>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835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2B6636"/>
              </a:gs>
              <a:gs pos="0">
                <a:srgbClr val="2B6636"/>
              </a:gs>
              <a:gs pos="72000">
                <a:srgbClr val="00442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1"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a:xfrm>
            <a:off x="974672" y="6617933"/>
            <a:ext cx="8640000" cy="108000"/>
          </a:xfrm>
          <a:prstGeom prst="rect">
            <a:avLst/>
          </a:prstGeo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‹Nr.›</a:t>
            </a:fld>
            <a:endParaRPr lang="en-US"/>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tx2"/>
                </a:solidFill>
              </a:defRPr>
            </a:lvl1pPr>
          </a:lstStyle>
          <a:p>
            <a:r>
              <a:rPr lang="de-DE"/>
              <a:t>Titelmasterformat durch Klicken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881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bwMode="gray">
          <a:xfrm>
            <a:off x="980282" y="1052513"/>
            <a:ext cx="10800000" cy="5432237"/>
          </a:xfrm>
        </p:spPr>
        <p:txBody>
          <a:bodyPr bIns="0" anchor="ctr"/>
          <a:lstStyle>
            <a:lvl1pPr marL="0" indent="0" algn="l">
              <a:buNone/>
              <a:defRPr sz="6600">
                <a:solidFill>
                  <a:schemeClr val="tx2"/>
                </a:solidFill>
              </a:defRPr>
            </a:lvl1pPr>
            <a:lvl2pPr marL="0" indent="0" algn="l">
              <a:buNone/>
              <a:defRPr sz="6600">
                <a:solidFill>
                  <a:schemeClr val="tx2"/>
                </a:solidFill>
              </a:defRPr>
            </a:lvl2pPr>
            <a:lvl3pPr marL="0" indent="0" algn="l">
              <a:buNone/>
              <a:defRPr sz="6600">
                <a:solidFill>
                  <a:schemeClr val="tx2"/>
                </a:solidFill>
              </a:defRPr>
            </a:lvl3pPr>
            <a:lvl4pPr marL="0" indent="0" algn="l">
              <a:buNone/>
              <a:defRPr sz="6600">
                <a:solidFill>
                  <a:schemeClr val="tx2"/>
                </a:solidFill>
              </a:defRPr>
            </a:lvl4pPr>
            <a:lvl5pPr marL="0" indent="0" algn="l">
              <a:buNone/>
              <a:defRPr sz="6600">
                <a:solidFill>
                  <a:schemeClr val="tx2"/>
                </a:solidFill>
              </a:defRPr>
            </a:lvl5pPr>
            <a:lvl6pPr marL="0" indent="0" algn="l">
              <a:buNone/>
              <a:defRPr sz="6600">
                <a:solidFill>
                  <a:schemeClr val="tx2"/>
                </a:solidFill>
              </a:defRPr>
            </a:lvl6pPr>
            <a:lvl7pPr marL="0" indent="0" algn="l">
              <a:buNone/>
              <a:defRPr sz="6600">
                <a:solidFill>
                  <a:schemeClr val="tx2"/>
                </a:solidFill>
              </a:defRPr>
            </a:lvl7pPr>
            <a:lvl8pPr marL="0" indent="0" algn="l">
              <a:buNone/>
              <a:defRPr sz="6600">
                <a:solidFill>
                  <a:schemeClr val="tx2"/>
                </a:solidFill>
              </a:defRPr>
            </a:lvl8pPr>
            <a:lvl9pPr marL="0" indent="0" algn="l">
              <a:buNone/>
              <a:defRPr sz="6600">
                <a:solidFill>
                  <a:schemeClr val="tx2"/>
                </a:solidFill>
              </a:defRPr>
            </a:lvl9pPr>
          </a:lstStyle>
          <a:p>
            <a:pPr lvl="0"/>
            <a:r>
              <a:rPr lang="en-US"/>
              <a:t>Click to add your quote here</a:t>
            </a:r>
          </a:p>
        </p:txBody>
      </p:sp>
      <p:sp>
        <p:nvSpPr>
          <p:cNvPr id="4" name="Footer Placeholder 3"/>
          <p:cNvSpPr>
            <a:spLocks noGrp="1"/>
          </p:cNvSpPr>
          <p:nvPr>
            <p:ph type="ftr" sz="quarter" idx="11"/>
          </p:nvPr>
        </p:nvSpPr>
        <p:spPr bwMode="gray"/>
        <p:txBody>
          <a:body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p>
            <a:fld id="{EEAD9179-7A6B-4268-BEB2-F3B8EB06115B}" type="slidenum">
              <a:rPr lang="en-US"/>
              <a:pPr/>
              <a:t>‹Nr.›</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8"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 name="Title 1">
            <a:extLst>
              <a:ext uri="{FF2B5EF4-FFF2-40B4-BE49-F238E27FC236}">
                <a16:creationId xmlns:a16="http://schemas.microsoft.com/office/drawing/2014/main" id="{E436EAE9-E0F3-5AD1-121A-F969A1974CAF}"/>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60E164E1-A43C-54CE-DB18-1DE5321F3B57}"/>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3884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mage Quote">
    <p:bg>
      <p:bgPr>
        <a:solidFill>
          <a:schemeClr val="accent2"/>
        </a:solidFill>
        <a:effectLst/>
      </p:bgPr>
    </p:bg>
    <p:spTree>
      <p:nvGrpSpPr>
        <p:cNvPr id="1" name=""/>
        <p:cNvGrpSpPr/>
        <p:nvPr/>
      </p:nvGrpSpPr>
      <p:grpSpPr>
        <a:xfrm>
          <a:off x="0" y="0"/>
          <a:ext cx="0" cy="0"/>
          <a:chOff x="0" y="0"/>
          <a:chExt cx="0" cy="0"/>
        </a:xfrm>
      </p:grpSpPr>
      <p:sp>
        <p:nvSpPr>
          <p:cNvPr id="62" name="Bildplatzhalter 61">
            <a:extLst>
              <a:ext uri="{FF2B5EF4-FFF2-40B4-BE49-F238E27FC236}">
                <a16:creationId xmlns:a16="http://schemas.microsoft.com/office/drawing/2014/main" id="{BD3C61A9-65E7-428B-80D3-5473EA42FD0C}"/>
              </a:ext>
            </a:extLst>
          </p:cNvPr>
          <p:cNvSpPr>
            <a:spLocks noGrp="1"/>
          </p:cNvSpPr>
          <p:nvPr>
            <p:ph type="pic" sz="quarter" idx="16"/>
          </p:nvPr>
        </p:nvSpPr>
        <p:spPr bwMode="gray">
          <a:xfrm>
            <a:off x="0" y="0"/>
            <a:ext cx="12190413" cy="6858000"/>
          </a:xfrm>
          <a:custGeom>
            <a:avLst/>
            <a:gdLst>
              <a:gd name="connsiteX0" fmla="*/ 950687 w 12190413"/>
              <a:gd name="connsiteY0" fmla="*/ 0 h 6858000"/>
              <a:gd name="connsiteX1" fmla="*/ 12190413 w 12190413"/>
              <a:gd name="connsiteY1" fmla="*/ 0 h 6858000"/>
              <a:gd name="connsiteX2" fmla="*/ 12190413 w 12190413"/>
              <a:gd name="connsiteY2" fmla="*/ 1811626 h 6858000"/>
              <a:gd name="connsiteX3" fmla="*/ 11239726 w 12190413"/>
              <a:gd name="connsiteY3" fmla="*/ 6858000 h 6858000"/>
              <a:gd name="connsiteX4" fmla="*/ 0 w 12190413"/>
              <a:gd name="connsiteY4" fmla="*/ 6858000 h 6858000"/>
              <a:gd name="connsiteX5" fmla="*/ 0 w 12190413"/>
              <a:gd name="connsiteY5" fmla="*/ 5046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0413" h="6858000">
                <a:moveTo>
                  <a:pt x="950687" y="0"/>
                </a:moveTo>
                <a:lnTo>
                  <a:pt x="12190413" y="0"/>
                </a:lnTo>
                <a:lnTo>
                  <a:pt x="12190413" y="1811626"/>
                </a:lnTo>
                <a:lnTo>
                  <a:pt x="11239726" y="6858000"/>
                </a:lnTo>
                <a:lnTo>
                  <a:pt x="0" y="6858000"/>
                </a:lnTo>
                <a:lnTo>
                  <a:pt x="0" y="5046373"/>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sp>
        <p:nvSpPr>
          <p:cNvPr id="9" name="Freihandform: Form 19">
            <a:extLst>
              <a:ext uri="{FF2B5EF4-FFF2-40B4-BE49-F238E27FC236}">
                <a16:creationId xmlns:a16="http://schemas.microsoft.com/office/drawing/2014/main" id="{C39C30FB-6CD5-4CE4-8218-A25B9259F9C0}"/>
              </a:ext>
            </a:extLst>
          </p:cNvPr>
          <p:cNvSpPr/>
          <p:nvPr userDrawn="1"/>
        </p:nvSpPr>
        <p:spPr bwMode="gray">
          <a:xfrm>
            <a:off x="11227642" y="1741887"/>
            <a:ext cx="963825" cy="5116113"/>
          </a:xfrm>
          <a:custGeom>
            <a:avLst/>
            <a:gdLst>
              <a:gd name="connsiteX0" fmla="*/ 963825 w 963825"/>
              <a:gd name="connsiteY0" fmla="*/ 0 h 5116113"/>
              <a:gd name="connsiteX1" fmla="*/ 963825 w 963825"/>
              <a:gd name="connsiteY1" fmla="*/ 5116113 h 5116113"/>
              <a:gd name="connsiteX2" fmla="*/ 0 w 963825"/>
              <a:gd name="connsiteY2" fmla="*/ 5116113 h 5116113"/>
            </a:gdLst>
            <a:ahLst/>
            <a:cxnLst>
              <a:cxn ang="0">
                <a:pos x="connsiteX0" y="connsiteY0"/>
              </a:cxn>
              <a:cxn ang="0">
                <a:pos x="connsiteX1" y="connsiteY1"/>
              </a:cxn>
              <a:cxn ang="0">
                <a:pos x="connsiteX2" y="connsiteY2"/>
              </a:cxn>
            </a:cxnLst>
            <a:rect l="l" t="t" r="r" b="b"/>
            <a:pathLst>
              <a:path w="963825" h="5116113">
                <a:moveTo>
                  <a:pt x="963825" y="0"/>
                </a:moveTo>
                <a:lnTo>
                  <a:pt x="963825" y="5116113"/>
                </a:lnTo>
                <a:lnTo>
                  <a:pt x="0" y="5116113"/>
                </a:lnTo>
                <a:close/>
              </a:path>
            </a:pathLst>
          </a:custGeom>
          <a:solidFill>
            <a:srgbClr val="FF31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FFFF"/>
              </a:solidFill>
              <a:latin typeface="Arial" panose="020B0604020202020204" pitchFamily="34" charset="0"/>
            </a:endParaRPr>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14" name="Freihandform: Form 13">
            <a:extLst>
              <a:ext uri="{FF2B5EF4-FFF2-40B4-BE49-F238E27FC236}">
                <a16:creationId xmlns:a16="http://schemas.microsoft.com/office/drawing/2014/main" id="{2288459F-DCB6-4C0D-A41A-C175E89BC2B3}"/>
              </a:ext>
            </a:extLst>
          </p:cNvPr>
          <p:cNvSpPr/>
          <p:nvPr userDrawn="1"/>
        </p:nvSpPr>
        <p:spPr bwMode="gray">
          <a:xfrm rot="10800000">
            <a:off x="-1" y="0"/>
            <a:ext cx="950685" cy="5034591"/>
          </a:xfrm>
          <a:custGeom>
            <a:avLst/>
            <a:gdLst>
              <a:gd name="connsiteX0" fmla="*/ 948467 w 950685"/>
              <a:gd name="connsiteY0" fmla="*/ 0 h 5034591"/>
              <a:gd name="connsiteX1" fmla="*/ 950685 w 950685"/>
              <a:gd name="connsiteY1" fmla="*/ 0 h 5034591"/>
              <a:gd name="connsiteX2" fmla="*/ 950685 w 950685"/>
              <a:gd name="connsiteY2" fmla="*/ 5034591 h 5034591"/>
              <a:gd name="connsiteX3" fmla="*/ 0 w 950685"/>
              <a:gd name="connsiteY3" fmla="*/ 5034591 h 5034591"/>
              <a:gd name="connsiteX4" fmla="*/ 2 w 950685"/>
              <a:gd name="connsiteY4" fmla="*/ 5034579 h 5034591"/>
              <a:gd name="connsiteX5" fmla="*/ 825148 w 950685"/>
              <a:gd name="connsiteY5" fmla="*/ 654597 h 50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685" h="5034591">
                <a:moveTo>
                  <a:pt x="948467" y="0"/>
                </a:moveTo>
                <a:lnTo>
                  <a:pt x="950685" y="0"/>
                </a:lnTo>
                <a:lnTo>
                  <a:pt x="950685" y="5034591"/>
                </a:lnTo>
                <a:lnTo>
                  <a:pt x="0" y="5034591"/>
                </a:lnTo>
                <a:lnTo>
                  <a:pt x="2" y="5034579"/>
                </a:lnTo>
                <a:lnTo>
                  <a:pt x="825148" y="654597"/>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16" name="Title 1">
            <a:extLst>
              <a:ext uri="{FF2B5EF4-FFF2-40B4-BE49-F238E27FC236}">
                <a16:creationId xmlns:a16="http://schemas.microsoft.com/office/drawing/2014/main" id="{0183CB87-0ABF-470D-A74F-294E38DDF215}"/>
              </a:ext>
            </a:extLst>
          </p:cNvPr>
          <p:cNvSpPr>
            <a:spLocks noGrp="1"/>
          </p:cNvSpPr>
          <p:nvPr>
            <p:ph type="ctrTitle"/>
          </p:nvPr>
        </p:nvSpPr>
        <p:spPr bwMode="black">
          <a:xfrm>
            <a:off x="2029501" y="2497723"/>
            <a:ext cx="3884447" cy="1855196"/>
          </a:xfrm>
        </p:spPr>
        <p:txBody>
          <a:bodyPr anchor="ctr"/>
          <a:lstStyle>
            <a:lvl1pPr>
              <a:lnSpc>
                <a:spcPct val="85000"/>
              </a:lnSpc>
              <a:defRPr sz="3000" b="0" i="0">
                <a:solidFill>
                  <a:schemeClr val="bg1"/>
                </a:solidFill>
              </a:defRPr>
            </a:lvl1pPr>
          </a:lstStyle>
          <a:p>
            <a:r>
              <a:rPr lang="de-DE"/>
              <a:t>Mastertitelformat bearbeiten</a:t>
            </a:r>
            <a:endParaRPr lang="en-US"/>
          </a:p>
        </p:txBody>
      </p:sp>
      <p:sp>
        <p:nvSpPr>
          <p:cNvPr id="26" name="Subtitle 2">
            <a:extLst>
              <a:ext uri="{FF2B5EF4-FFF2-40B4-BE49-F238E27FC236}">
                <a16:creationId xmlns:a16="http://schemas.microsoft.com/office/drawing/2014/main" id="{2BC5DF11-21D7-46DE-B763-D132C3C7A108}"/>
              </a:ext>
            </a:extLst>
          </p:cNvPr>
          <p:cNvSpPr>
            <a:spLocks noGrp="1"/>
          </p:cNvSpPr>
          <p:nvPr>
            <p:ph type="subTitle" idx="13"/>
          </p:nvPr>
        </p:nvSpPr>
        <p:spPr bwMode="gray">
          <a:xfrm>
            <a:off x="2029501" y="5351383"/>
            <a:ext cx="3891240" cy="252000"/>
          </a:xfrm>
        </p:spPr>
        <p:txBody>
          <a:bodyPr anchor="t"/>
          <a:lstStyle>
            <a:lvl1pPr marL="0" indent="0" algn="l">
              <a:spcBef>
                <a:spcPts val="300"/>
              </a:spcBef>
              <a:spcAft>
                <a:spcPts val="0"/>
              </a:spcAft>
              <a:buNone/>
              <a:defRPr sz="1600" b="1">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pic>
        <p:nvPicPr>
          <p:cNvPr id="27" name="Picture 2">
            <a:extLst>
              <a:ext uri="{FF2B5EF4-FFF2-40B4-BE49-F238E27FC236}">
                <a16:creationId xmlns:a16="http://schemas.microsoft.com/office/drawing/2014/main" id="{7072CCE5-DB8C-4AD8-AA77-C9DCB6CF20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64" name="Textplatzhalter 63">
            <a:extLst>
              <a:ext uri="{FF2B5EF4-FFF2-40B4-BE49-F238E27FC236}">
                <a16:creationId xmlns:a16="http://schemas.microsoft.com/office/drawing/2014/main" id="{587D0717-70BE-407C-904E-29C3B8AE005B}"/>
              </a:ext>
            </a:extLst>
          </p:cNvPr>
          <p:cNvSpPr>
            <a:spLocks noGrp="1"/>
          </p:cNvSpPr>
          <p:nvPr>
            <p:ph type="body" sz="quarter" idx="17"/>
          </p:nvPr>
        </p:nvSpPr>
        <p:spPr>
          <a:xfrm>
            <a:off x="2143760" y="4217027"/>
            <a:ext cx="3770188" cy="936631"/>
          </a:xfrm>
        </p:spPr>
        <p:txBody>
          <a:bodyPr/>
          <a:lstStyle>
            <a:lvl1pPr algn="r">
              <a:lnSpc>
                <a:spcPct val="85000"/>
              </a:lnSpc>
              <a:spcBef>
                <a:spcPts val="0"/>
              </a:spcBef>
              <a:spcAft>
                <a:spcPts val="0"/>
              </a:spcAft>
              <a:defRPr sz="4000" b="1">
                <a:solidFill>
                  <a:schemeClr val="accent2">
                    <a:alpha val="50000"/>
                  </a:schemeClr>
                </a:solidFill>
              </a:defRPr>
            </a:lvl1pPr>
            <a:lvl2pPr marL="0" indent="0">
              <a:buNone/>
              <a:defRPr/>
            </a:lvl2pPr>
          </a:lstStyle>
          <a:p>
            <a:pPr lvl="0"/>
            <a:r>
              <a:rPr lang="de-DE"/>
              <a:t>Mastertextformat bearbeiten</a:t>
            </a:r>
          </a:p>
        </p:txBody>
      </p:sp>
    </p:spTree>
    <p:extLst>
      <p:ext uri="{BB962C8B-B14F-4D97-AF65-F5344CB8AC3E}">
        <p14:creationId xmlns:p14="http://schemas.microsoft.com/office/powerpoint/2010/main" val="294381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6" name="Picture Placeholder 14"/>
          <p:cNvSpPr>
            <a:spLocks noGrp="1"/>
          </p:cNvSpPr>
          <p:nvPr>
            <p:ph type="pic" sz="quarter" idx="16"/>
          </p:nvPr>
        </p:nvSpPr>
        <p:spPr bwMode="gray">
          <a:xfrm>
            <a:off x="0" y="0"/>
            <a:ext cx="12190413" cy="6858000"/>
          </a:xfrm>
        </p:spPr>
        <p:txBody>
          <a:bodyPr tIns="540000" anchor="ctr"/>
          <a:lstStyle>
            <a:lvl1pPr algn="ctr">
              <a:defRPr/>
            </a:lvl1pPr>
          </a:lstStyle>
          <a:p>
            <a:r>
              <a:rPr lang="de-DE"/>
              <a:t>Bild durch Klicken auf Symbol hinzufügen</a:t>
            </a:r>
            <a:endParaRPr lang="en-US"/>
          </a:p>
        </p:txBody>
      </p:sp>
    </p:spTree>
    <p:extLst>
      <p:ext uri="{BB962C8B-B14F-4D97-AF65-F5344CB8AC3E}">
        <p14:creationId xmlns:p14="http://schemas.microsoft.com/office/powerpoint/2010/main" val="232913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inal Slide-01">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7AB9EC87-5744-4CE7-B7B4-AC9B985FFCD4}"/>
              </a:ext>
            </a:extLst>
          </p:cNvPr>
          <p:cNvSpPr/>
          <p:nvPr userDrawn="1"/>
        </p:nvSpPr>
        <p:spPr bwMode="gray">
          <a:xfrm>
            <a:off x="12700" y="0"/>
            <a:ext cx="12177714" cy="6858001"/>
          </a:xfrm>
          <a:prstGeom prst="rect">
            <a:avLst/>
          </a:prstGeom>
          <a:gradFill flip="none" rotWithShape="1">
            <a:gsLst>
              <a:gs pos="33000">
                <a:srgbClr val="545BA3"/>
              </a:gs>
              <a:gs pos="90000">
                <a:srgbClr val="0091E0"/>
              </a:gs>
              <a:gs pos="0">
                <a:srgbClr val="9A3778"/>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14" name="Picture 14" descr="A blue and black gradient&#10;&#10;Description automatically generated">
            <a:extLst>
              <a:ext uri="{FF2B5EF4-FFF2-40B4-BE49-F238E27FC236}">
                <a16:creationId xmlns:a16="http://schemas.microsoft.com/office/drawing/2014/main" id="{52A3C0D2-F175-4E3B-BCB8-0C70805CD73D}"/>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48" t="2095" r="3711" b="2095"/>
          <a:stretch/>
        </p:blipFill>
        <p:spPr>
          <a:xfrm>
            <a:off x="-1496060" y="1"/>
            <a:ext cx="5582919" cy="6857999"/>
          </a:xfrm>
          <a:prstGeom prst="parallelogram">
            <a:avLst>
              <a:gd name="adj" fmla="val 24454"/>
            </a:avLst>
          </a:prstGeom>
        </p:spPr>
      </p:pic>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98" name="Freihandform: Form 97">
            <a:extLst>
              <a:ext uri="{FF2B5EF4-FFF2-40B4-BE49-F238E27FC236}">
                <a16:creationId xmlns:a16="http://schemas.microsoft.com/office/drawing/2014/main" id="{6311E265-28CC-41AD-A768-DC0CFB536DC8}"/>
              </a:ext>
            </a:extLst>
          </p:cNvPr>
          <p:cNvSpPr/>
          <p:nvPr userDrawn="1"/>
        </p:nvSpPr>
        <p:spPr bwMode="gray">
          <a:xfrm>
            <a:off x="10629233" y="0"/>
            <a:ext cx="1561181" cy="6858001"/>
          </a:xfrm>
          <a:custGeom>
            <a:avLst/>
            <a:gdLst>
              <a:gd name="connsiteX0" fmla="*/ 1291980 w 1561181"/>
              <a:gd name="connsiteY0" fmla="*/ 0 h 6858001"/>
              <a:gd name="connsiteX1" fmla="*/ 1561181 w 1561181"/>
              <a:gd name="connsiteY1" fmla="*/ 0 h 6858001"/>
              <a:gd name="connsiteX2" fmla="*/ 1561181 w 1561181"/>
              <a:gd name="connsiteY2" fmla="*/ 6858001 h 6858001"/>
              <a:gd name="connsiteX3" fmla="*/ 0 w 1561181"/>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561181" h="6858001">
                <a:moveTo>
                  <a:pt x="1291980" y="0"/>
                </a:moveTo>
                <a:lnTo>
                  <a:pt x="1561181" y="0"/>
                </a:lnTo>
                <a:lnTo>
                  <a:pt x="1561181" y="6858001"/>
                </a:lnTo>
                <a:lnTo>
                  <a:pt x="0" y="6858001"/>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pic>
        <p:nvPicPr>
          <p:cNvPr id="3" name="Grafik 2">
            <a:extLst>
              <a:ext uri="{FF2B5EF4-FFF2-40B4-BE49-F238E27FC236}">
                <a16:creationId xmlns:a16="http://schemas.microsoft.com/office/drawing/2014/main" id="{D67A9FE6-D880-6DBF-8406-9E4788C028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2" name="Title 1">
            <a:extLst>
              <a:ext uri="{FF2B5EF4-FFF2-40B4-BE49-F238E27FC236}">
                <a16:creationId xmlns:a16="http://schemas.microsoft.com/office/drawing/2014/main" id="{2F3A543F-80DD-AAE8-5C04-99921AEAA4B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C02E025F-9CE4-577C-F5DE-BB1540CCE87B}"/>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419225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Final Slide-02">
    <p:spTree>
      <p:nvGrpSpPr>
        <p:cNvPr id="1" name=""/>
        <p:cNvGrpSpPr/>
        <p:nvPr/>
      </p:nvGrpSpPr>
      <p:grpSpPr>
        <a:xfrm>
          <a:off x="0" y="0"/>
          <a:ext cx="0" cy="0"/>
          <a:chOff x="0" y="0"/>
          <a:chExt cx="0" cy="0"/>
        </a:xfrm>
      </p:grpSpPr>
      <p:sp>
        <p:nvSpPr>
          <p:cNvPr id="93" name="Rechteck 92">
            <a:extLst>
              <a:ext uri="{FF2B5EF4-FFF2-40B4-BE49-F238E27FC236}">
                <a16:creationId xmlns:a16="http://schemas.microsoft.com/office/drawing/2014/main" id="{A81E6FCD-A803-4A71-B5F0-B0130ECB9CBE}"/>
              </a:ext>
            </a:extLst>
          </p:cNvPr>
          <p:cNvSpPr/>
          <p:nvPr userDrawn="1"/>
        </p:nvSpPr>
        <p:spPr bwMode="gray">
          <a:xfrm flipH="1" flipV="1">
            <a:off x="-2" y="-7"/>
            <a:ext cx="12190411" cy="6858002"/>
          </a:xfrm>
          <a:prstGeom prst="rect">
            <a:avLst/>
          </a:prstGeom>
          <a:gradFill>
            <a:gsLst>
              <a:gs pos="37000">
                <a:srgbClr val="229198"/>
              </a:gs>
              <a:gs pos="89000">
                <a:srgbClr val="6EC246"/>
              </a:gs>
              <a:gs pos="22000">
                <a:srgbClr val="007BBF"/>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98" name="Freihandform: Form 97">
            <a:extLst>
              <a:ext uri="{FF2B5EF4-FFF2-40B4-BE49-F238E27FC236}">
                <a16:creationId xmlns:a16="http://schemas.microsoft.com/office/drawing/2014/main" id="{6311E265-28CC-41AD-A768-DC0CFB536DC8}"/>
              </a:ext>
            </a:extLst>
          </p:cNvPr>
          <p:cNvSpPr/>
          <p:nvPr userDrawn="1"/>
        </p:nvSpPr>
        <p:spPr bwMode="gray">
          <a:xfrm>
            <a:off x="10629233" y="0"/>
            <a:ext cx="1561181" cy="6858001"/>
          </a:xfrm>
          <a:custGeom>
            <a:avLst/>
            <a:gdLst>
              <a:gd name="connsiteX0" fmla="*/ 1291980 w 1561181"/>
              <a:gd name="connsiteY0" fmla="*/ 0 h 6858001"/>
              <a:gd name="connsiteX1" fmla="*/ 1561181 w 1561181"/>
              <a:gd name="connsiteY1" fmla="*/ 0 h 6858001"/>
              <a:gd name="connsiteX2" fmla="*/ 1561181 w 1561181"/>
              <a:gd name="connsiteY2" fmla="*/ 6858001 h 6858001"/>
              <a:gd name="connsiteX3" fmla="*/ 0 w 1561181"/>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561181" h="6858001">
                <a:moveTo>
                  <a:pt x="1291980" y="0"/>
                </a:moveTo>
                <a:lnTo>
                  <a:pt x="1561181" y="0"/>
                </a:lnTo>
                <a:lnTo>
                  <a:pt x="1561181" y="6858001"/>
                </a:lnTo>
                <a:lnTo>
                  <a:pt x="0" y="6858001"/>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3" name="Title 1">
            <a:extLst>
              <a:ext uri="{FF2B5EF4-FFF2-40B4-BE49-F238E27FC236}">
                <a16:creationId xmlns:a16="http://schemas.microsoft.com/office/drawing/2014/main" id="{385E6D4E-6B9F-A418-8578-7A32C2E212E7}"/>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5D267CFD-587F-A176-9E96-9980EA54C13B}"/>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pic>
        <p:nvPicPr>
          <p:cNvPr id="9" name="Picture 12" descr="A green and black gradient&#10;&#10;Description automatically generated">
            <a:extLst>
              <a:ext uri="{FF2B5EF4-FFF2-40B4-BE49-F238E27FC236}">
                <a16:creationId xmlns:a16="http://schemas.microsoft.com/office/drawing/2014/main" id="{4EAD4BA8-B34E-B7A8-D354-3B042C3F4B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grpSp>
        <p:nvGrpSpPr>
          <p:cNvPr id="10" name="Graphic 5">
            <a:extLst>
              <a:ext uri="{FF2B5EF4-FFF2-40B4-BE49-F238E27FC236}">
                <a16:creationId xmlns:a16="http://schemas.microsoft.com/office/drawing/2014/main" id="{FEB853ED-CC56-6E8F-9AB2-E8B0C6345733}"/>
              </a:ext>
            </a:extLst>
          </p:cNvPr>
          <p:cNvGrpSpPr/>
          <p:nvPr userDrawn="1"/>
        </p:nvGrpSpPr>
        <p:grpSpPr>
          <a:xfrm>
            <a:off x="757872" y="2481643"/>
            <a:ext cx="1711578" cy="1711578"/>
            <a:chOff x="4834985" y="2481643"/>
            <a:chExt cx="1711578" cy="1711578"/>
          </a:xfrm>
        </p:grpSpPr>
        <p:grpSp>
          <p:nvGrpSpPr>
            <p:cNvPr id="11" name="Graphic 5">
              <a:extLst>
                <a:ext uri="{FF2B5EF4-FFF2-40B4-BE49-F238E27FC236}">
                  <a16:creationId xmlns:a16="http://schemas.microsoft.com/office/drawing/2014/main" id="{39D95948-3F5F-2FB0-0426-261A87792201}"/>
                </a:ext>
              </a:extLst>
            </p:cNvPr>
            <p:cNvGrpSpPr/>
            <p:nvPr/>
          </p:nvGrpSpPr>
          <p:grpSpPr>
            <a:xfrm>
              <a:off x="5009102" y="2645727"/>
              <a:ext cx="1385188" cy="1386649"/>
              <a:chOff x="5009102" y="2645727"/>
              <a:chExt cx="1385188" cy="1386649"/>
            </a:xfrm>
            <a:solidFill>
              <a:srgbClr val="FFFFFF"/>
            </a:solidFill>
          </p:grpSpPr>
          <p:sp>
            <p:nvSpPr>
              <p:cNvPr id="22" name="Freeform: Shape 78">
                <a:extLst>
                  <a:ext uri="{FF2B5EF4-FFF2-40B4-BE49-F238E27FC236}">
                    <a16:creationId xmlns:a16="http://schemas.microsoft.com/office/drawing/2014/main" id="{18B49CFD-84C9-C5EC-73BA-6A45A2BB7FEE}"/>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25" name="Freeform: Shape 79">
                <a:extLst>
                  <a:ext uri="{FF2B5EF4-FFF2-40B4-BE49-F238E27FC236}">
                    <a16:creationId xmlns:a16="http://schemas.microsoft.com/office/drawing/2014/main" id="{7F4D7C9D-491D-0C8F-6063-0E2DB558F36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27" name="Freeform: Shape 80">
                <a:extLst>
                  <a:ext uri="{FF2B5EF4-FFF2-40B4-BE49-F238E27FC236}">
                    <a16:creationId xmlns:a16="http://schemas.microsoft.com/office/drawing/2014/main" id="{24215BF9-4450-4ACF-C961-3E11A7568BAD}"/>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28" name="Freeform: Shape 81">
                <a:extLst>
                  <a:ext uri="{FF2B5EF4-FFF2-40B4-BE49-F238E27FC236}">
                    <a16:creationId xmlns:a16="http://schemas.microsoft.com/office/drawing/2014/main" id="{2EFFDD42-D620-FB30-5791-7E3D9FBF97B8}"/>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29" name="Freeform: Shape 82">
                <a:extLst>
                  <a:ext uri="{FF2B5EF4-FFF2-40B4-BE49-F238E27FC236}">
                    <a16:creationId xmlns:a16="http://schemas.microsoft.com/office/drawing/2014/main" id="{D3A99521-4454-FA06-8A5C-8D583DC78A9A}"/>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0" name="Freeform: Shape 83">
                <a:extLst>
                  <a:ext uri="{FF2B5EF4-FFF2-40B4-BE49-F238E27FC236}">
                    <a16:creationId xmlns:a16="http://schemas.microsoft.com/office/drawing/2014/main" id="{B17A1691-C6DE-0087-599D-E7E8C2510003}"/>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1" name="Freeform: Shape 84">
                <a:extLst>
                  <a:ext uri="{FF2B5EF4-FFF2-40B4-BE49-F238E27FC236}">
                    <a16:creationId xmlns:a16="http://schemas.microsoft.com/office/drawing/2014/main" id="{CB679652-2488-27B0-01E2-906D1F5D2DE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2" name="Freeform: Shape 85">
                <a:extLst>
                  <a:ext uri="{FF2B5EF4-FFF2-40B4-BE49-F238E27FC236}">
                    <a16:creationId xmlns:a16="http://schemas.microsoft.com/office/drawing/2014/main" id="{2AAF10CD-2E8A-F78A-8FC0-2CDAF453E19A}"/>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3" name="Freeform: Shape 86">
                <a:extLst>
                  <a:ext uri="{FF2B5EF4-FFF2-40B4-BE49-F238E27FC236}">
                    <a16:creationId xmlns:a16="http://schemas.microsoft.com/office/drawing/2014/main" id="{5770915B-DA7B-386D-1AE5-B2214104D07C}"/>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12" name="Freeform: Shape 76">
              <a:extLst>
                <a:ext uri="{FF2B5EF4-FFF2-40B4-BE49-F238E27FC236}">
                  <a16:creationId xmlns:a16="http://schemas.microsoft.com/office/drawing/2014/main" id="{C2364C8E-D14E-16B1-FAAF-FC28179941A5}"/>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14" name="Freeform: Shape 77">
              <a:extLst>
                <a:ext uri="{FF2B5EF4-FFF2-40B4-BE49-F238E27FC236}">
                  <a16:creationId xmlns:a16="http://schemas.microsoft.com/office/drawing/2014/main" id="{B93D3525-EBBA-AF1B-2C0D-46BFFC7CA7B7}"/>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pic>
        <p:nvPicPr>
          <p:cNvPr id="34" name="Grafik 1">
            <a:extLst>
              <a:ext uri="{FF2B5EF4-FFF2-40B4-BE49-F238E27FC236}">
                <a16:creationId xmlns:a16="http://schemas.microsoft.com/office/drawing/2014/main" id="{95681E35-5931-8591-B380-638D0E7413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Tree>
    <p:extLst>
      <p:ext uri="{BB962C8B-B14F-4D97-AF65-F5344CB8AC3E}">
        <p14:creationId xmlns:p14="http://schemas.microsoft.com/office/powerpoint/2010/main" val="72898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Final Slide-03">
    <p:spTree>
      <p:nvGrpSpPr>
        <p:cNvPr id="1" name=""/>
        <p:cNvGrpSpPr/>
        <p:nvPr/>
      </p:nvGrpSpPr>
      <p:grpSpPr>
        <a:xfrm>
          <a:off x="0" y="0"/>
          <a:ext cx="0" cy="0"/>
          <a:chOff x="0" y="0"/>
          <a:chExt cx="0" cy="0"/>
        </a:xfrm>
      </p:grpSpPr>
      <p:sp>
        <p:nvSpPr>
          <p:cNvPr id="93" name="Rechteck 92">
            <a:extLst>
              <a:ext uri="{FF2B5EF4-FFF2-40B4-BE49-F238E27FC236}">
                <a16:creationId xmlns:a16="http://schemas.microsoft.com/office/drawing/2014/main" id="{F392B527-DD15-4264-AC02-97C06FC72934}"/>
              </a:ext>
            </a:extLst>
          </p:cNvPr>
          <p:cNvSpPr>
            <a:spLocks/>
          </p:cNvSpPr>
          <p:nvPr userDrawn="1"/>
        </p:nvSpPr>
        <p:spPr bwMode="gray">
          <a:xfrm>
            <a:off x="0" y="0"/>
            <a:ext cx="12190413" cy="6858001"/>
          </a:xfrm>
          <a:prstGeom prst="rect">
            <a:avLst/>
          </a:prstGeom>
          <a:gradFill flip="none" rotWithShape="1">
            <a:gsLst>
              <a:gs pos="50000">
                <a:srgbClr val="6661A4"/>
              </a:gs>
              <a:gs pos="0">
                <a:srgbClr val="149FE4"/>
              </a:gs>
              <a:gs pos="95000">
                <a:srgbClr val="D21955"/>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8" name="Freihandform: Form 97">
            <a:extLst>
              <a:ext uri="{FF2B5EF4-FFF2-40B4-BE49-F238E27FC236}">
                <a16:creationId xmlns:a16="http://schemas.microsoft.com/office/drawing/2014/main" id="{C6876FB7-5F13-D2FF-5058-0BA7CE396810}"/>
              </a:ext>
            </a:extLst>
          </p:cNvPr>
          <p:cNvSpPr/>
          <p:nvPr userDrawn="1"/>
        </p:nvSpPr>
        <p:spPr bwMode="gray">
          <a:xfrm>
            <a:off x="10629233" y="0"/>
            <a:ext cx="1561181" cy="6858001"/>
          </a:xfrm>
          <a:custGeom>
            <a:avLst/>
            <a:gdLst>
              <a:gd name="connsiteX0" fmla="*/ 1291980 w 1561181"/>
              <a:gd name="connsiteY0" fmla="*/ 0 h 6858001"/>
              <a:gd name="connsiteX1" fmla="*/ 1561181 w 1561181"/>
              <a:gd name="connsiteY1" fmla="*/ 0 h 6858001"/>
              <a:gd name="connsiteX2" fmla="*/ 1561181 w 1561181"/>
              <a:gd name="connsiteY2" fmla="*/ 6858001 h 6858001"/>
              <a:gd name="connsiteX3" fmla="*/ 0 w 1561181"/>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561181" h="6858001">
                <a:moveTo>
                  <a:pt x="1291980" y="0"/>
                </a:moveTo>
                <a:lnTo>
                  <a:pt x="1561181" y="0"/>
                </a:lnTo>
                <a:lnTo>
                  <a:pt x="1561181" y="6858001"/>
                </a:lnTo>
                <a:lnTo>
                  <a:pt x="0" y="6858001"/>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pic>
        <p:nvPicPr>
          <p:cNvPr id="95" name="Picture 12" descr="A purple and black background&#10;&#10;Description automatically generated">
            <a:extLst>
              <a:ext uri="{FF2B5EF4-FFF2-40B4-BE49-F238E27FC236}">
                <a16:creationId xmlns:a16="http://schemas.microsoft.com/office/drawing/2014/main" id="{D5BE575F-4963-4B0F-B8A1-8C056C1568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Grafik 1">
            <a:extLst>
              <a:ext uri="{FF2B5EF4-FFF2-40B4-BE49-F238E27FC236}">
                <a16:creationId xmlns:a16="http://schemas.microsoft.com/office/drawing/2014/main" id="{D46AB291-1BEC-6276-1288-953089EBF7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3" name="Title 1">
            <a:extLst>
              <a:ext uri="{FF2B5EF4-FFF2-40B4-BE49-F238E27FC236}">
                <a16:creationId xmlns:a16="http://schemas.microsoft.com/office/drawing/2014/main" id="{3581E9EA-58ED-533A-2028-247A945CD5A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11A7474B-FEC2-0C74-9130-12E65D726618}"/>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199975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inal Slide-04">
    <p:bg>
      <p:bgPr>
        <a:solidFill>
          <a:schemeClr val="accent1"/>
        </a:solidFill>
        <a:effectLst/>
      </p:bgPr>
    </p:bg>
    <p:spTree>
      <p:nvGrpSpPr>
        <p:cNvPr id="1" name=""/>
        <p:cNvGrpSpPr/>
        <p:nvPr/>
      </p:nvGrpSpPr>
      <p:grpSpPr>
        <a:xfrm>
          <a:off x="0" y="0"/>
          <a:ext cx="0" cy="0"/>
          <a:chOff x="0" y="0"/>
          <a:chExt cx="0" cy="0"/>
        </a:xfrm>
      </p:grpSpPr>
      <p:pic>
        <p:nvPicPr>
          <p:cNvPr id="8" name="Picture 14" descr="A blue and black gradient&#10;&#10;Description automatically generated">
            <a:extLst>
              <a:ext uri="{FF2B5EF4-FFF2-40B4-BE49-F238E27FC236}">
                <a16:creationId xmlns:a16="http://schemas.microsoft.com/office/drawing/2014/main" id="{24EA389C-6138-D0FE-C72D-F91915DF54C7}"/>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48" t="2095" r="3711" b="2095"/>
          <a:stretch/>
        </p:blipFill>
        <p:spPr>
          <a:xfrm>
            <a:off x="-1496060" y="1"/>
            <a:ext cx="5582919" cy="6857999"/>
          </a:xfrm>
          <a:prstGeom prst="parallelogram">
            <a:avLst>
              <a:gd name="adj" fmla="val 24454"/>
            </a:avLst>
          </a:prstGeom>
        </p:spPr>
      </p:pic>
      <p:sp>
        <p:nvSpPr>
          <p:cNvPr id="97" name="Bildplatzhalter 96">
            <a:extLst>
              <a:ext uri="{FF2B5EF4-FFF2-40B4-BE49-F238E27FC236}">
                <a16:creationId xmlns:a16="http://schemas.microsoft.com/office/drawing/2014/main" id="{0EE96EC6-E5DA-46FA-8813-0E3749E9AF36}"/>
              </a:ext>
            </a:extLst>
          </p:cNvPr>
          <p:cNvSpPr>
            <a:spLocks noGrp="1"/>
          </p:cNvSpPr>
          <p:nvPr>
            <p:ph type="pic" sz="quarter" idx="16"/>
          </p:nvPr>
        </p:nvSpPr>
        <p:spPr bwMode="gray">
          <a:xfrm>
            <a:off x="2725543" y="0"/>
            <a:ext cx="9464871" cy="6858000"/>
          </a:xfrm>
          <a:custGeom>
            <a:avLst/>
            <a:gdLst>
              <a:gd name="connsiteX0" fmla="*/ 1343002 w 9464871"/>
              <a:gd name="connsiteY0" fmla="*/ 0 h 6858000"/>
              <a:gd name="connsiteX1" fmla="*/ 9464871 w 9464871"/>
              <a:gd name="connsiteY1" fmla="*/ 0 h 6858000"/>
              <a:gd name="connsiteX2" fmla="*/ 9464871 w 9464871"/>
              <a:gd name="connsiteY2" fmla="*/ 6858000 h 6858000"/>
              <a:gd name="connsiteX3" fmla="*/ 0 w 94648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64871" h="6858000">
                <a:moveTo>
                  <a:pt x="1343002" y="0"/>
                </a:moveTo>
                <a:lnTo>
                  <a:pt x="9464871" y="0"/>
                </a:lnTo>
                <a:lnTo>
                  <a:pt x="9464871" y="6858000"/>
                </a:lnTo>
                <a:lnTo>
                  <a:pt x="0" y="6858000"/>
                </a:lnTo>
                <a:close/>
              </a:path>
            </a:pathLst>
          </a:custGeom>
          <a:solidFill>
            <a:schemeClr val="bg1">
              <a:lumMod val="85000"/>
            </a:schemeClr>
          </a:solidFill>
        </p:spPr>
        <p:txBody>
          <a:bodyPr wrap="square" tIns="540000" anchor="ctr" anchorCtr="1">
            <a:noAutofit/>
          </a:bodyPr>
          <a:lstStyle>
            <a:lvl1pPr algn="ctr">
              <a:defRPr/>
            </a:lvl1pPr>
          </a:lstStyle>
          <a:p>
            <a:r>
              <a:rPr lang="de-DE"/>
              <a:t>Bild durch Klicken auf Symbol hinzufügen</a:t>
            </a:r>
            <a:endParaRPr lang="en-US"/>
          </a:p>
        </p:txBody>
      </p:sp>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Grafik 1">
            <a:extLst>
              <a:ext uri="{FF2B5EF4-FFF2-40B4-BE49-F238E27FC236}">
                <a16:creationId xmlns:a16="http://schemas.microsoft.com/office/drawing/2014/main" id="{80A9974F-CC38-D29D-FA0A-5992E168DD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3" name="Title 1">
            <a:extLst>
              <a:ext uri="{FF2B5EF4-FFF2-40B4-BE49-F238E27FC236}">
                <a16:creationId xmlns:a16="http://schemas.microsoft.com/office/drawing/2014/main" id="{8CADB1F1-08D4-4305-2067-3DB9B4DCE62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9E3AA573-83BB-099E-C7C7-6A56C7C243CB}"/>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23600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Final Slide-05">
    <p:bg>
      <p:bgPr>
        <a:solidFill>
          <a:schemeClr val="accent1"/>
        </a:solidFill>
        <a:effectLst/>
      </p:bgPr>
    </p:bg>
    <p:spTree>
      <p:nvGrpSpPr>
        <p:cNvPr id="1" name=""/>
        <p:cNvGrpSpPr/>
        <p:nvPr/>
      </p:nvGrpSpPr>
      <p:grpSpPr>
        <a:xfrm>
          <a:off x="0" y="0"/>
          <a:ext cx="0" cy="0"/>
          <a:chOff x="0" y="0"/>
          <a:chExt cx="0" cy="0"/>
        </a:xfrm>
      </p:grpSpPr>
      <p:sp>
        <p:nvSpPr>
          <p:cNvPr id="97" name="Bildplatzhalter 96">
            <a:extLst>
              <a:ext uri="{FF2B5EF4-FFF2-40B4-BE49-F238E27FC236}">
                <a16:creationId xmlns:a16="http://schemas.microsoft.com/office/drawing/2014/main" id="{0EE96EC6-E5DA-46FA-8813-0E3749E9AF36}"/>
              </a:ext>
            </a:extLst>
          </p:cNvPr>
          <p:cNvSpPr>
            <a:spLocks noGrp="1"/>
          </p:cNvSpPr>
          <p:nvPr>
            <p:ph type="pic" sz="quarter" idx="16"/>
          </p:nvPr>
        </p:nvSpPr>
        <p:spPr bwMode="gray">
          <a:xfrm>
            <a:off x="2725543" y="0"/>
            <a:ext cx="9464871" cy="6858000"/>
          </a:xfrm>
          <a:custGeom>
            <a:avLst/>
            <a:gdLst>
              <a:gd name="connsiteX0" fmla="*/ 1343002 w 9464871"/>
              <a:gd name="connsiteY0" fmla="*/ 0 h 6858000"/>
              <a:gd name="connsiteX1" fmla="*/ 9464871 w 9464871"/>
              <a:gd name="connsiteY1" fmla="*/ 0 h 6858000"/>
              <a:gd name="connsiteX2" fmla="*/ 9464871 w 9464871"/>
              <a:gd name="connsiteY2" fmla="*/ 6858000 h 6858000"/>
              <a:gd name="connsiteX3" fmla="*/ 0 w 94648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64871" h="6858000">
                <a:moveTo>
                  <a:pt x="1343002" y="0"/>
                </a:moveTo>
                <a:lnTo>
                  <a:pt x="9464871" y="0"/>
                </a:lnTo>
                <a:lnTo>
                  <a:pt x="9464871" y="6858000"/>
                </a:lnTo>
                <a:lnTo>
                  <a:pt x="0" y="6858000"/>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pic>
        <p:nvPicPr>
          <p:cNvPr id="93" name="Picture 12" descr="A green and black gradient&#10;&#10;Description automatically generated">
            <a:extLst>
              <a:ext uri="{FF2B5EF4-FFF2-40B4-BE49-F238E27FC236}">
                <a16:creationId xmlns:a16="http://schemas.microsoft.com/office/drawing/2014/main" id="{556B6A24-57ED-49E2-A0F5-DC032FA461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95" name="Title 1">
            <a:extLst>
              <a:ext uri="{FF2B5EF4-FFF2-40B4-BE49-F238E27FC236}">
                <a16:creationId xmlns:a16="http://schemas.microsoft.com/office/drawing/2014/main" id="{545C8729-6BCF-4D3D-853D-E0DA5EF0575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pic>
        <p:nvPicPr>
          <p:cNvPr id="2" name="Grafik 1">
            <a:extLst>
              <a:ext uri="{FF2B5EF4-FFF2-40B4-BE49-F238E27FC236}">
                <a16:creationId xmlns:a16="http://schemas.microsoft.com/office/drawing/2014/main" id="{A47C1B49-A963-AF37-1D8F-CA70346FFC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22" name="Text Placeholder 21">
            <a:extLst>
              <a:ext uri="{FF2B5EF4-FFF2-40B4-BE49-F238E27FC236}">
                <a16:creationId xmlns:a16="http://schemas.microsoft.com/office/drawing/2014/main" id="{F90E135A-6248-E8B8-1B46-2BECF236F8E6}"/>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122014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Final Slide-06">
    <p:bg>
      <p:bgPr>
        <a:solidFill>
          <a:schemeClr val="accent1"/>
        </a:solidFill>
        <a:effectLst/>
      </p:bgPr>
    </p:bg>
    <p:spTree>
      <p:nvGrpSpPr>
        <p:cNvPr id="1" name=""/>
        <p:cNvGrpSpPr/>
        <p:nvPr/>
      </p:nvGrpSpPr>
      <p:grpSpPr>
        <a:xfrm>
          <a:off x="0" y="0"/>
          <a:ext cx="0" cy="0"/>
          <a:chOff x="0" y="0"/>
          <a:chExt cx="0" cy="0"/>
        </a:xfrm>
      </p:grpSpPr>
      <p:pic>
        <p:nvPicPr>
          <p:cNvPr id="94" name="Picture 12" descr="A purple and black background&#10;&#10;Description automatically generated">
            <a:extLst>
              <a:ext uri="{FF2B5EF4-FFF2-40B4-BE49-F238E27FC236}">
                <a16:creationId xmlns:a16="http://schemas.microsoft.com/office/drawing/2014/main" id="{237FD9D0-CA72-49F3-98AC-ECB2E63925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sp>
        <p:nvSpPr>
          <p:cNvPr id="97" name="Bildplatzhalter 96">
            <a:extLst>
              <a:ext uri="{FF2B5EF4-FFF2-40B4-BE49-F238E27FC236}">
                <a16:creationId xmlns:a16="http://schemas.microsoft.com/office/drawing/2014/main" id="{0EE96EC6-E5DA-46FA-8813-0E3749E9AF36}"/>
              </a:ext>
            </a:extLst>
          </p:cNvPr>
          <p:cNvSpPr>
            <a:spLocks noGrp="1"/>
          </p:cNvSpPr>
          <p:nvPr>
            <p:ph type="pic" sz="quarter" idx="16"/>
          </p:nvPr>
        </p:nvSpPr>
        <p:spPr bwMode="gray">
          <a:xfrm>
            <a:off x="2725543" y="0"/>
            <a:ext cx="9464871" cy="6858000"/>
          </a:xfrm>
          <a:custGeom>
            <a:avLst/>
            <a:gdLst>
              <a:gd name="connsiteX0" fmla="*/ 1343002 w 9464871"/>
              <a:gd name="connsiteY0" fmla="*/ 0 h 6858000"/>
              <a:gd name="connsiteX1" fmla="*/ 9464871 w 9464871"/>
              <a:gd name="connsiteY1" fmla="*/ 0 h 6858000"/>
              <a:gd name="connsiteX2" fmla="*/ 9464871 w 9464871"/>
              <a:gd name="connsiteY2" fmla="*/ 6858000 h 6858000"/>
              <a:gd name="connsiteX3" fmla="*/ 0 w 94648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64871" h="6858000">
                <a:moveTo>
                  <a:pt x="1343002" y="0"/>
                </a:moveTo>
                <a:lnTo>
                  <a:pt x="9464871" y="0"/>
                </a:lnTo>
                <a:lnTo>
                  <a:pt x="9464871" y="6858000"/>
                </a:lnTo>
                <a:lnTo>
                  <a:pt x="0" y="6858000"/>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Grafik 1">
            <a:extLst>
              <a:ext uri="{FF2B5EF4-FFF2-40B4-BE49-F238E27FC236}">
                <a16:creationId xmlns:a16="http://schemas.microsoft.com/office/drawing/2014/main" id="{E1B83DBD-CAC7-303B-379A-AC5AD63F7B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3" name="Title 1">
            <a:extLst>
              <a:ext uri="{FF2B5EF4-FFF2-40B4-BE49-F238E27FC236}">
                <a16:creationId xmlns:a16="http://schemas.microsoft.com/office/drawing/2014/main" id="{2D641C9E-1374-00D5-AB95-6A391C5ABB0F}"/>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D817119C-7072-3131-357E-80058708283A}"/>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67175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5A2FEF8-95DF-4328-850D-3F7840A62554}"/>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4"/>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7" name="Picture Placeholder 16">
            <a:extLst>
              <a:ext uri="{FF2B5EF4-FFF2-40B4-BE49-F238E27FC236}">
                <a16:creationId xmlns:a16="http://schemas.microsoft.com/office/drawing/2014/main" id="{13F626E8-4D4D-4477-BEF3-9372D1A5AD54}"/>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de-DE"/>
              <a:t>Bild durch Klicken auf Symbol hinzufügen</a:t>
            </a:r>
          </a:p>
        </p:txBody>
      </p:sp>
      <p:sp>
        <p:nvSpPr>
          <p:cNvPr id="12" name="Logoschutz" hidden="1">
            <a:extLst>
              <a:ext uri="{FF2B5EF4-FFF2-40B4-BE49-F238E27FC236}">
                <a16:creationId xmlns:a16="http://schemas.microsoft.com/office/drawing/2014/main" id="{C9A9C5E1-5EC5-4E10-A801-6F56DB71E6CD}"/>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322111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l Slide 3">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624963"/>
              </a:gs>
              <a:gs pos="0">
                <a:srgbClr val="624963"/>
              </a:gs>
              <a:gs pos="72000">
                <a:srgbClr val="44324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0"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a:xfrm>
            <a:off x="974672" y="6617933"/>
            <a:ext cx="8640000" cy="108000"/>
          </a:xfrm>
          <a:prstGeom prst="rect">
            <a:avLst/>
          </a:prstGeo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‹Nr.›</a:t>
            </a:fld>
            <a:endParaRPr lang="en-US"/>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accent2"/>
                </a:solidFill>
              </a:defRPr>
            </a:lvl1pPr>
          </a:lstStyle>
          <a:p>
            <a:r>
              <a:rPr lang="de-DE"/>
              <a:t>Titelmasterformat durch Klicken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4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tx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8C0614FA-2289-4D50-861D-D1CE2042502D}"/>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2CD53346-3B88-4ECD-BC3C-B158CECCD4F5}"/>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de-DE"/>
              <a:t>Bild durch Klicken auf Symbol hinzufügen</a:t>
            </a:r>
          </a:p>
        </p:txBody>
      </p:sp>
      <p:sp>
        <p:nvSpPr>
          <p:cNvPr id="13" name="Logoschutz" hidden="1">
            <a:extLst>
              <a:ext uri="{FF2B5EF4-FFF2-40B4-BE49-F238E27FC236}">
                <a16:creationId xmlns:a16="http://schemas.microsoft.com/office/drawing/2014/main" id="{2FE56050-78D4-446C-87C6-B9C42DDC4070}"/>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19725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8331062-53AF-412B-A235-6DCBA819F08B}"/>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Placeholder 14">
            <a:extLst>
              <a:ext uri="{FF2B5EF4-FFF2-40B4-BE49-F238E27FC236}">
                <a16:creationId xmlns:a16="http://schemas.microsoft.com/office/drawing/2014/main" id="{4F895202-4A4D-43A2-B3BF-4253EA64031B}"/>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de-DE"/>
              <a:t>Bild durch Klicken auf Symbol hinzufügen</a:t>
            </a:r>
          </a:p>
        </p:txBody>
      </p:sp>
      <p:sp>
        <p:nvSpPr>
          <p:cNvPr id="13" name="Logoschutz" hidden="1">
            <a:extLst>
              <a:ext uri="{FF2B5EF4-FFF2-40B4-BE49-F238E27FC236}">
                <a16:creationId xmlns:a16="http://schemas.microsoft.com/office/drawing/2014/main" id="{82EE1829-716E-40CB-A4A0-CAB36B358641}"/>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424055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7F985DC3-10D0-093D-4795-9AD400E77AE3}"/>
              </a:ext>
            </a:extLst>
          </p:cNvPr>
          <p:cNvGraphicFramePr>
            <a:graphicFrameLocks noChangeAspect="1"/>
          </p:cNvGraphicFramePr>
          <p:nvPr userDrawn="1">
            <p:custDataLst>
              <p:tags r:id="rId1"/>
            </p:custDataLst>
            <p:extLst>
              <p:ext uri="{D42A27DB-BD31-4B8C-83A1-F6EECF244321}">
                <p14:modId xmlns:p14="http://schemas.microsoft.com/office/powerpoint/2010/main" val="3433803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12" name="think-cell data - do not delete" hidden="1">
                        <a:extLst>
                          <a:ext uri="{FF2B5EF4-FFF2-40B4-BE49-F238E27FC236}">
                            <a16:creationId xmlns:a16="http://schemas.microsoft.com/office/drawing/2014/main" id="{7F985DC3-10D0-093D-4795-9AD400E77A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1">
            <a:extLst>
              <a:ext uri="{FF2B5EF4-FFF2-40B4-BE49-F238E27FC236}">
                <a16:creationId xmlns:a16="http://schemas.microsoft.com/office/drawing/2014/main" id="{3F5A53E7-512F-FC30-E20B-AA8F24A4A033}"/>
              </a:ext>
            </a:extLst>
          </p:cNvPr>
          <p:cNvPicPr>
            <a:picLocks noChangeAspect="1"/>
          </p:cNvPicPr>
          <p:nvPr userDrawn="1"/>
        </p:nvPicPr>
        <p:blipFill>
          <a:blip r:embed="rId6"/>
          <a:stretch>
            <a:fillRect/>
          </a:stretch>
        </p:blipFill>
        <p:spPr>
          <a:xfrm>
            <a:off x="9733548" y="163250"/>
            <a:ext cx="2246401" cy="140400"/>
          </a:xfrm>
          <a:prstGeom prst="rect">
            <a:avLst/>
          </a:prstGeom>
        </p:spPr>
      </p:pic>
      <p:sp>
        <p:nvSpPr>
          <p:cNvPr id="8" name="Title 7"/>
          <p:cNvSpPr>
            <a:spLocks noGrp="1"/>
          </p:cNvSpPr>
          <p:nvPr>
            <p:ph type="title" hasCustomPrompt="1"/>
          </p:nvPr>
        </p:nvSpPr>
        <p:spPr bwMode="gray">
          <a:xfrm>
            <a:off x="1976765" y="403540"/>
            <a:ext cx="9624002" cy="864000"/>
          </a:xfrm>
        </p:spPr>
        <p:txBody>
          <a:bodyPr vert="horz"/>
          <a:lstStyle>
            <a:lvl1pPr>
              <a:defRPr/>
            </a:lvl1pPr>
          </a:lstStyle>
          <a:p>
            <a:r>
              <a:rPr lang="en-US"/>
              <a:t>Click to edit Master title style</a:t>
            </a:r>
          </a:p>
        </p:txBody>
      </p:sp>
      <p:sp>
        <p:nvSpPr>
          <p:cNvPr id="55" name="Text Placeholder 54"/>
          <p:cNvSpPr>
            <a:spLocks noGrp="1"/>
          </p:cNvSpPr>
          <p:nvPr>
            <p:ph type="body" sz="quarter" idx="13"/>
          </p:nvPr>
        </p:nvSpPr>
        <p:spPr bwMode="gray">
          <a:xfrm>
            <a:off x="2005337" y="1843721"/>
            <a:ext cx="4680000" cy="4641030"/>
          </a:xfrm>
        </p:spPr>
        <p:txBody>
          <a:bodyPr/>
          <a:lstStyle>
            <a:lvl1pPr marL="270000" indent="-270000">
              <a:spcBef>
                <a:spcPts val="1800"/>
              </a:spcBef>
              <a:spcAft>
                <a:spcPts val="0"/>
              </a:spcAft>
              <a:buFontTx/>
              <a:buBlip>
                <a:blip r:embed="rId7"/>
              </a:buBlip>
              <a:defRPr sz="2000"/>
            </a:lvl1pPr>
            <a:lvl2pPr marL="540000" indent="-270000">
              <a:spcBef>
                <a:spcPts val="600"/>
              </a:spcBef>
              <a:spcAft>
                <a:spcPts val="0"/>
              </a:spcAft>
              <a:buFontTx/>
              <a:buBlip>
                <a:blip r:embed="rId8"/>
              </a:buBlip>
              <a:defRPr sz="2000"/>
            </a:lvl2pPr>
            <a:lvl3pPr marL="810000" indent="-270000">
              <a:spcBef>
                <a:spcPts val="600"/>
              </a:spcBef>
              <a:spcAft>
                <a:spcPts val="0"/>
              </a:spcAft>
              <a:buFontTx/>
              <a:buBlip>
                <a:blip r:embed="rId9"/>
              </a:buBlip>
              <a:defRPr sz="2000"/>
            </a:lvl3pPr>
            <a:lvl4pPr marL="1080000" indent="-270000">
              <a:spcBef>
                <a:spcPts val="600"/>
              </a:spcBef>
              <a:spcAft>
                <a:spcPts val="0"/>
              </a:spcAft>
              <a:buFontTx/>
              <a:buBlip>
                <a:blip r:embed="rId10"/>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a:xfrm>
            <a:off x="974672" y="6617933"/>
            <a:ext cx="5710665" cy="108000"/>
          </a:xfrm>
        </p:spPr>
        <p:txBody>
          <a:bodyPr/>
          <a:lstStyle/>
          <a:p>
            <a:r>
              <a:rPr lang="en-US"/>
              <a:t>/// Bayer Debt Investor Information /// Status: Q2 2025</a:t>
            </a:r>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a:pPr/>
              <a:t>‹Nr.›</a:t>
            </a:fld>
            <a:endParaRPr lang="en-US"/>
          </a:p>
        </p:txBody>
      </p:sp>
      <p:pic>
        <p:nvPicPr>
          <p:cNvPr id="9"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gray">
          <a:xfrm>
            <a:off x="701832" y="704850"/>
            <a:ext cx="72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bwMode="black">
          <a:xfrm>
            <a:off x="7067314" y="1"/>
            <a:ext cx="5123099" cy="6858000"/>
            <a:chOff x="7067314" y="1"/>
            <a:chExt cx="5123099" cy="6858000"/>
          </a:xfrm>
        </p:grpSpPr>
        <p:sp>
          <p:nvSpPr>
            <p:cNvPr id="19" name="Freeform 6"/>
            <p:cNvSpPr>
              <a:spLocks/>
            </p:cNvSpPr>
            <p:nvPr userDrawn="1"/>
          </p:nvSpPr>
          <p:spPr bwMode="black">
            <a:xfrm>
              <a:off x="7067314" y="1"/>
              <a:ext cx="2489310" cy="6858000"/>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black">
            <a:xfrm>
              <a:off x="8456276" y="1408976"/>
              <a:ext cx="3734137" cy="5449024"/>
            </a:xfrm>
            <a:custGeom>
              <a:avLst/>
              <a:gdLst>
                <a:gd name="T0" fmla="*/ 0 w 2785"/>
                <a:gd name="T1" fmla="*/ 4064 h 4064"/>
                <a:gd name="T2" fmla="*/ 11 w 2785"/>
                <a:gd name="T3" fmla="*/ 4064 h 4064"/>
                <a:gd name="T4" fmla="*/ 2785 w 2785"/>
                <a:gd name="T5" fmla="*/ 17 h 4064"/>
                <a:gd name="T6" fmla="*/ 2785 w 2785"/>
                <a:gd name="T7" fmla="*/ 0 h 4064"/>
                <a:gd name="T8" fmla="*/ 0 w 2785"/>
                <a:gd name="T9" fmla="*/ 4064 h 4064"/>
              </a:gdLst>
              <a:ahLst/>
              <a:cxnLst>
                <a:cxn ang="0">
                  <a:pos x="T0" y="T1"/>
                </a:cxn>
                <a:cxn ang="0">
                  <a:pos x="T2" y="T3"/>
                </a:cxn>
                <a:cxn ang="0">
                  <a:pos x="T4" y="T5"/>
                </a:cxn>
                <a:cxn ang="0">
                  <a:pos x="T6" y="T7"/>
                </a:cxn>
                <a:cxn ang="0">
                  <a:pos x="T8" y="T9"/>
                </a:cxn>
              </a:cxnLst>
              <a:rect l="0" t="0" r="r" b="b"/>
              <a:pathLst>
                <a:path w="2785" h="4064">
                  <a:moveTo>
                    <a:pt x="0" y="4064"/>
                  </a:moveTo>
                  <a:lnTo>
                    <a:pt x="11" y="4064"/>
                  </a:lnTo>
                  <a:lnTo>
                    <a:pt x="2785" y="17"/>
                  </a:lnTo>
                  <a:lnTo>
                    <a:pt x="2785" y="0"/>
                  </a:lnTo>
                  <a:lnTo>
                    <a:pt x="0" y="406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6"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232793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4">
          <p15:clr>
            <a:srgbClr val="FBAE40"/>
          </p15:clr>
        </p15:guide>
        <p15:guide id="2" orient="horz" pos="4086">
          <p15:clr>
            <a:srgbClr val="FBAE40"/>
          </p15:clr>
        </p15:guide>
        <p15:guide id="3" orient="horz" pos="1162">
          <p15:clr>
            <a:srgbClr val="FBAE40"/>
          </p15:clr>
        </p15:guide>
        <p15:guide id="4" pos="4214">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hapter">
    <p:bg>
      <p:bgPr>
        <a:solidFill>
          <a:schemeClr val="tx2"/>
        </a:solidFill>
        <a:effectLst/>
      </p:bgPr>
    </p:bg>
    <p:spTree>
      <p:nvGrpSpPr>
        <p:cNvPr id="1" name=""/>
        <p:cNvGrpSpPr/>
        <p:nvPr/>
      </p:nvGrpSpPr>
      <p:grpSpPr>
        <a:xfrm>
          <a:off x="0" y="0"/>
          <a:ext cx="0" cy="0"/>
          <a:chOff x="0" y="0"/>
          <a:chExt cx="0" cy="0"/>
        </a:xfrm>
      </p:grpSpPr>
      <p:sp>
        <p:nvSpPr>
          <p:cNvPr id="6" name="Freeform 5"/>
          <p:cNvSpPr/>
          <p:nvPr/>
        </p:nvSpPr>
        <p:spPr bwMode="invGray">
          <a:xfrm>
            <a:off x="0" y="0"/>
            <a:ext cx="2104575" cy="6861175"/>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1175"/>
              <a:gd name="connsiteX1" fmla="*/ 2104575 w 2104575"/>
              <a:gd name="connsiteY1" fmla="*/ 0 h 6861175"/>
              <a:gd name="connsiteX2" fmla="*/ 650732 w 2104575"/>
              <a:gd name="connsiteY2" fmla="*/ 6861175 h 6861175"/>
              <a:gd name="connsiteX3" fmla="*/ 0 w 2104575"/>
              <a:gd name="connsiteY3" fmla="*/ 6858000 h 6861175"/>
              <a:gd name="connsiteX4" fmla="*/ 0 w 210457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1175">
                <a:moveTo>
                  <a:pt x="0" y="0"/>
                </a:moveTo>
                <a:lnTo>
                  <a:pt x="2104575" y="0"/>
                </a:lnTo>
                <a:lnTo>
                  <a:pt x="650732" y="6861175"/>
                </a:lnTo>
                <a:lnTo>
                  <a:pt x="0" y="6858000"/>
                </a:lnTo>
                <a:lnTo>
                  <a:pt x="0" y="0"/>
                </a:lnTo>
                <a:close/>
              </a:path>
            </a:pathLst>
          </a:custGeom>
          <a:gradFill flip="none" rotWithShape="1">
            <a:gsLst>
              <a:gs pos="0">
                <a:srgbClr val="E61A5D"/>
              </a:gs>
              <a:gs pos="50000">
                <a:srgbClr val="E61A5D"/>
              </a:gs>
              <a:gs pos="84000">
                <a:srgbClr val="E61A5D">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sp>
        <p:nvSpPr>
          <p:cNvPr id="26" name="Subtitle 2"/>
          <p:cNvSpPr>
            <a:spLocks noGrp="1"/>
          </p:cNvSpPr>
          <p:nvPr>
            <p:ph type="subTitle" idx="1"/>
          </p:nvPr>
        </p:nvSpPr>
        <p:spPr bwMode="black">
          <a:xfrm>
            <a:off x="6846097" y="3064854"/>
            <a:ext cx="4500000" cy="720000"/>
          </a:xfrm>
        </p:spPr>
        <p:txBody>
          <a:bodyPr anchor="t"/>
          <a:lstStyle>
            <a:lvl1pPr marL="0" indent="0" algn="l">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2" name="Title 1"/>
          <p:cNvSpPr>
            <a:spLocks noGrp="1"/>
          </p:cNvSpPr>
          <p:nvPr>
            <p:ph type="title"/>
          </p:nvPr>
        </p:nvSpPr>
        <p:spPr bwMode="black">
          <a:xfrm>
            <a:off x="1809949" y="1473902"/>
            <a:ext cx="4140000" cy="1440753"/>
          </a:xfrm>
        </p:spPr>
        <p:txBody>
          <a:bodyPr anchor="b"/>
          <a:lstStyle>
            <a:lvl1pPr algn="r">
              <a:defRPr sz="4800" i="1">
                <a:solidFill>
                  <a:schemeClr val="bg1"/>
                </a:solidFill>
              </a:defRPr>
            </a:lvl1pPr>
          </a:lstStyle>
          <a:p>
            <a:r>
              <a:rPr lang="de-DE"/>
              <a:t>Mastertitelformat bearbeiten</a:t>
            </a:r>
            <a:endParaRPr lang="en-US"/>
          </a:p>
        </p:txBody>
      </p:sp>
      <p:grpSp>
        <p:nvGrpSpPr>
          <p:cNvPr id="49" name="Group 48"/>
          <p:cNvGrpSpPr/>
          <p:nvPr/>
        </p:nvGrpSpPr>
        <p:grpSpPr bwMode="black">
          <a:xfrm>
            <a:off x="4710111" y="1"/>
            <a:ext cx="2593510" cy="6858000"/>
            <a:chOff x="4710111" y="1"/>
            <a:chExt cx="2593510" cy="6858000"/>
          </a:xfrm>
        </p:grpSpPr>
        <p:sp>
          <p:nvSpPr>
            <p:cNvPr id="50" name="Freeform 6"/>
            <p:cNvSpPr>
              <a:spLocks/>
            </p:cNvSpPr>
            <p:nvPr userDrawn="1"/>
          </p:nvSpPr>
          <p:spPr bwMode="black">
            <a:xfrm>
              <a:off x="4710111" y="1"/>
              <a:ext cx="2393982" cy="6858000"/>
            </a:xfrm>
            <a:custGeom>
              <a:avLst/>
              <a:gdLst>
                <a:gd name="T0" fmla="*/ 9 w 1781"/>
                <a:gd name="T1" fmla="*/ 5102 h 5102"/>
                <a:gd name="T2" fmla="*/ 1781 w 1781"/>
                <a:gd name="T3" fmla="*/ 0 h 5102"/>
                <a:gd name="T4" fmla="*/ 1770 w 1781"/>
                <a:gd name="T5" fmla="*/ 0 h 5102"/>
                <a:gd name="T6" fmla="*/ 0 w 1781"/>
                <a:gd name="T7" fmla="*/ 5102 h 5102"/>
                <a:gd name="T8" fmla="*/ 9 w 1781"/>
                <a:gd name="T9" fmla="*/ 5102 h 5102"/>
              </a:gdLst>
              <a:ahLst/>
              <a:cxnLst>
                <a:cxn ang="0">
                  <a:pos x="T0" y="T1"/>
                </a:cxn>
                <a:cxn ang="0">
                  <a:pos x="T2" y="T3"/>
                </a:cxn>
                <a:cxn ang="0">
                  <a:pos x="T4" y="T5"/>
                </a:cxn>
                <a:cxn ang="0">
                  <a:pos x="T6" y="T7"/>
                </a:cxn>
                <a:cxn ang="0">
                  <a:pos x="T8" y="T9"/>
                </a:cxn>
              </a:cxnLst>
              <a:rect l="0" t="0" r="r" b="b"/>
              <a:pathLst>
                <a:path w="1781" h="5102">
                  <a:moveTo>
                    <a:pt x="9" y="5102"/>
                  </a:moveTo>
                  <a:lnTo>
                    <a:pt x="1781" y="0"/>
                  </a:lnTo>
                  <a:lnTo>
                    <a:pt x="1770" y="0"/>
                  </a:lnTo>
                  <a:lnTo>
                    <a:pt x="0" y="5102"/>
                  </a:lnTo>
                  <a:lnTo>
                    <a:pt x="9" y="5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userDrawn="1"/>
          </p:nvSpPr>
          <p:spPr bwMode="black">
            <a:xfrm>
              <a:off x="5945695" y="2"/>
              <a:ext cx="1357926" cy="6857998"/>
            </a:xfrm>
            <a:custGeom>
              <a:avLst/>
              <a:gdLst>
                <a:gd name="T0" fmla="*/ 9 w 1013"/>
                <a:gd name="T1" fmla="*/ 5116 h 5116"/>
                <a:gd name="T2" fmla="*/ 1013 w 1013"/>
                <a:gd name="T3" fmla="*/ 0 h 5116"/>
                <a:gd name="T4" fmla="*/ 1004 w 1013"/>
                <a:gd name="T5" fmla="*/ 0 h 5116"/>
                <a:gd name="T6" fmla="*/ 0 w 1013"/>
                <a:gd name="T7" fmla="*/ 5116 h 5116"/>
                <a:gd name="T8" fmla="*/ 9 w 1013"/>
                <a:gd name="T9" fmla="*/ 5116 h 5116"/>
              </a:gdLst>
              <a:ahLst/>
              <a:cxnLst>
                <a:cxn ang="0">
                  <a:pos x="T0" y="T1"/>
                </a:cxn>
                <a:cxn ang="0">
                  <a:pos x="T2" y="T3"/>
                </a:cxn>
                <a:cxn ang="0">
                  <a:pos x="T4" y="T5"/>
                </a:cxn>
                <a:cxn ang="0">
                  <a:pos x="T6" y="T7"/>
                </a:cxn>
                <a:cxn ang="0">
                  <a:pos x="T8" y="T9"/>
                </a:cxn>
              </a:cxnLst>
              <a:rect l="0" t="0" r="r" b="b"/>
              <a:pathLst>
                <a:path w="1013" h="5116">
                  <a:moveTo>
                    <a:pt x="9" y="5116"/>
                  </a:moveTo>
                  <a:lnTo>
                    <a:pt x="1013" y="0"/>
                  </a:lnTo>
                  <a:lnTo>
                    <a:pt x="1004" y="0"/>
                  </a:lnTo>
                  <a:lnTo>
                    <a:pt x="0" y="5116"/>
                  </a:lnTo>
                  <a:lnTo>
                    <a:pt x="9" y="51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266361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accent2"/>
        </a:solidFill>
        <a:effectLst/>
      </p:bgPr>
    </p:bg>
    <p:spTree>
      <p:nvGrpSpPr>
        <p:cNvPr id="1" name=""/>
        <p:cNvGrpSpPr/>
        <p:nvPr/>
      </p:nvGrpSpPr>
      <p:grpSpPr>
        <a:xfrm>
          <a:off x="0" y="0"/>
          <a:ext cx="0" cy="0"/>
          <a:chOff x="0" y="0"/>
          <a:chExt cx="0" cy="0"/>
        </a:xfrm>
      </p:grpSpPr>
      <p:grpSp>
        <p:nvGrpSpPr>
          <p:cNvPr id="36" name="Group 35"/>
          <p:cNvGrpSpPr/>
          <p:nvPr/>
        </p:nvGrpSpPr>
        <p:grpSpPr bwMode="black">
          <a:xfrm>
            <a:off x="5739926" y="0"/>
            <a:ext cx="6450487" cy="6858000"/>
            <a:chOff x="-7368753" y="-1854009"/>
            <a:chExt cx="6299342" cy="6697306"/>
          </a:xfrm>
        </p:grpSpPr>
        <p:sp>
          <p:nvSpPr>
            <p:cNvPr id="37" name="Freeform 6"/>
            <p:cNvSpPr>
              <a:spLocks/>
            </p:cNvSpPr>
            <p:nvPr userDrawn="1"/>
          </p:nvSpPr>
          <p:spPr bwMode="black">
            <a:xfrm>
              <a:off x="-3543591" y="1231517"/>
              <a:ext cx="2474180" cy="3611780"/>
            </a:xfrm>
            <a:custGeom>
              <a:avLst/>
              <a:gdLst>
                <a:gd name="T0" fmla="*/ 0 w 1890"/>
                <a:gd name="T1" fmla="*/ 2759 h 2759"/>
                <a:gd name="T2" fmla="*/ 12 w 1890"/>
                <a:gd name="T3" fmla="*/ 2759 h 2759"/>
                <a:gd name="T4" fmla="*/ 1890 w 1890"/>
                <a:gd name="T5" fmla="*/ 17 h 2759"/>
                <a:gd name="T6" fmla="*/ 1890 w 1890"/>
                <a:gd name="T7" fmla="*/ 0 h 2759"/>
                <a:gd name="T8" fmla="*/ 0 w 1890"/>
                <a:gd name="T9" fmla="*/ 2759 h 2759"/>
              </a:gdLst>
              <a:ahLst/>
              <a:cxnLst>
                <a:cxn ang="0">
                  <a:pos x="T0" y="T1"/>
                </a:cxn>
                <a:cxn ang="0">
                  <a:pos x="T2" y="T3"/>
                </a:cxn>
                <a:cxn ang="0">
                  <a:pos x="T4" y="T5"/>
                </a:cxn>
                <a:cxn ang="0">
                  <a:pos x="T6" y="T7"/>
                </a:cxn>
                <a:cxn ang="0">
                  <a:pos x="T8" y="T9"/>
                </a:cxn>
              </a:cxnLst>
              <a:rect l="0" t="0" r="r" b="b"/>
              <a:pathLst>
                <a:path w="1890" h="2759">
                  <a:moveTo>
                    <a:pt x="0" y="2759"/>
                  </a:moveTo>
                  <a:lnTo>
                    <a:pt x="12" y="2759"/>
                  </a:lnTo>
                  <a:lnTo>
                    <a:pt x="1890" y="17"/>
                  </a:lnTo>
                  <a:lnTo>
                    <a:pt x="1890" y="0"/>
                  </a:lnTo>
                  <a:lnTo>
                    <a:pt x="0" y="27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38" name="Freeform 7"/>
            <p:cNvSpPr>
              <a:spLocks/>
            </p:cNvSpPr>
            <p:nvPr userDrawn="1"/>
          </p:nvSpPr>
          <p:spPr bwMode="black">
            <a:xfrm>
              <a:off x="-7368753" y="-1854009"/>
              <a:ext cx="1327417" cy="6697305"/>
            </a:xfrm>
            <a:custGeom>
              <a:avLst/>
              <a:gdLst>
                <a:gd name="T0" fmla="*/ 10 w 1014"/>
                <a:gd name="T1" fmla="*/ 5116 h 5116"/>
                <a:gd name="T2" fmla="*/ 1014 w 1014"/>
                <a:gd name="T3" fmla="*/ 0 h 5116"/>
                <a:gd name="T4" fmla="*/ 1007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7" y="0"/>
                  </a:lnTo>
                  <a:lnTo>
                    <a:pt x="0" y="5116"/>
                  </a:lnTo>
                  <a:lnTo>
                    <a:pt x="10" y="5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00A5E2"/>
              </a:gs>
              <a:gs pos="50000">
                <a:srgbClr val="00A5E2"/>
              </a:gs>
              <a:gs pos="84000">
                <a:schemeClr val="accent2">
                  <a:alpha val="0"/>
                </a:scheme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2" name="Title 1"/>
          <p:cNvSpPr>
            <a:spLocks noGrp="1"/>
          </p:cNvSpPr>
          <p:nvPr>
            <p:ph type="title"/>
          </p:nvPr>
        </p:nvSpPr>
        <p:spPr bwMode="black">
          <a:xfrm>
            <a:off x="6678387" y="2989333"/>
            <a:ext cx="4500000" cy="1440753"/>
          </a:xfrm>
        </p:spPr>
        <p:txBody>
          <a:bodyPr anchor="t"/>
          <a:lstStyle>
            <a:lvl1pPr algn="l">
              <a:defRPr sz="4800" i="1">
                <a:solidFill>
                  <a:schemeClr val="bg1"/>
                </a:solidFill>
              </a:defRPr>
            </a:lvl1pPr>
          </a:lstStyle>
          <a:p>
            <a:r>
              <a:rPr lang="de-DE"/>
              <a:t>Mastertitelformat bearbeiten</a:t>
            </a:r>
            <a:endParaRPr lang="en-US"/>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sp>
        <p:nvSpPr>
          <p:cNvPr id="26" name="Subtitle 2"/>
          <p:cNvSpPr>
            <a:spLocks noGrp="1"/>
          </p:cNvSpPr>
          <p:nvPr>
            <p:ph type="subTitle" idx="1"/>
          </p:nvPr>
        </p:nvSpPr>
        <p:spPr bwMode="black">
          <a:xfrm>
            <a:off x="1902190" y="2134650"/>
            <a:ext cx="4500000" cy="720000"/>
          </a:xfrm>
        </p:spPr>
        <p:txBody>
          <a:bodyPr anchor="b"/>
          <a:lstStyle>
            <a:lvl1pPr marL="0" indent="0" algn="r">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273413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accent4"/>
        </a:solidFill>
        <a:effectLst/>
      </p:bgPr>
    </p:bg>
    <p:spTree>
      <p:nvGrpSpPr>
        <p:cNvPr id="1" name=""/>
        <p:cNvGrpSpPr/>
        <p:nvPr/>
      </p:nvGrpSpPr>
      <p:grpSpPr>
        <a:xfrm>
          <a:off x="0" y="0"/>
          <a:ext cx="0" cy="0"/>
          <a:chOff x="0" y="0"/>
          <a:chExt cx="0" cy="0"/>
        </a:xfrm>
      </p:grpSpPr>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74C713"/>
              </a:gs>
              <a:gs pos="50000">
                <a:srgbClr val="74C713"/>
              </a:gs>
              <a:gs pos="84000">
                <a:srgbClr val="74C713">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2" name="Title 1"/>
          <p:cNvSpPr>
            <a:spLocks noGrp="1"/>
          </p:cNvSpPr>
          <p:nvPr>
            <p:ph type="title"/>
          </p:nvPr>
        </p:nvSpPr>
        <p:spPr bwMode="black">
          <a:xfrm>
            <a:off x="4854344" y="1462158"/>
            <a:ext cx="4500000" cy="1440753"/>
          </a:xfrm>
        </p:spPr>
        <p:txBody>
          <a:bodyPr anchor="b"/>
          <a:lstStyle>
            <a:lvl1pPr algn="l">
              <a:defRPr sz="4800" i="1">
                <a:solidFill>
                  <a:schemeClr val="bg1"/>
                </a:solidFill>
              </a:defRPr>
            </a:lvl1pPr>
          </a:lstStyle>
          <a:p>
            <a:r>
              <a:rPr lang="de-DE"/>
              <a:t>Mastertitelformat bearbeiten</a:t>
            </a:r>
            <a:endParaRPr lang="en-US"/>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sp>
        <p:nvSpPr>
          <p:cNvPr id="48" name="Subtitle 2"/>
          <p:cNvSpPr>
            <a:spLocks noGrp="1"/>
          </p:cNvSpPr>
          <p:nvPr>
            <p:ph type="subTitle" idx="1"/>
          </p:nvPr>
        </p:nvSpPr>
        <p:spPr bwMode="black">
          <a:xfrm>
            <a:off x="7055681" y="3064854"/>
            <a:ext cx="4500000" cy="720000"/>
          </a:xfrm>
        </p:spPr>
        <p:txBody>
          <a:bodyPr anchor="t"/>
          <a:lstStyle>
            <a:lvl1pPr marL="0" indent="0" algn="l">
              <a:buNone/>
              <a:defRPr sz="2400" b="1">
                <a:solidFill>
                  <a:schemeClr val="accent3"/>
                </a:solidFill>
              </a:defRPr>
            </a:lvl1pPr>
            <a:lvl2pPr marL="0" indent="0" algn="l">
              <a:buNone/>
              <a:defRPr sz="2400" b="1">
                <a:solidFill>
                  <a:schemeClr val="accent3"/>
                </a:solidFill>
              </a:defRPr>
            </a:lvl2pPr>
            <a:lvl3pPr marL="0" indent="0" algn="l">
              <a:buNone/>
              <a:defRPr sz="2400" b="1">
                <a:solidFill>
                  <a:schemeClr val="accent3"/>
                </a:solidFill>
              </a:defRPr>
            </a:lvl3pPr>
            <a:lvl4pPr marL="0" indent="0" algn="l">
              <a:buNone/>
              <a:defRPr sz="2400" b="1">
                <a:solidFill>
                  <a:schemeClr val="accent3"/>
                </a:solidFill>
              </a:defRPr>
            </a:lvl4pPr>
            <a:lvl5pPr marL="0" indent="0" algn="l">
              <a:buNone/>
              <a:defRPr sz="2400" b="1">
                <a:solidFill>
                  <a:schemeClr val="accent3"/>
                </a:solidFill>
              </a:defRPr>
            </a:lvl5pPr>
            <a:lvl6pPr marL="0" indent="0" algn="l">
              <a:buNone/>
              <a:defRPr sz="2400" b="1">
                <a:solidFill>
                  <a:schemeClr val="accent3"/>
                </a:solidFill>
              </a:defRPr>
            </a:lvl6pPr>
            <a:lvl7pPr marL="0" indent="0" algn="l">
              <a:buNone/>
              <a:defRPr sz="2400" b="1">
                <a:solidFill>
                  <a:schemeClr val="accent3"/>
                </a:solidFill>
              </a:defRPr>
            </a:lvl7pPr>
            <a:lvl8pPr marL="0" indent="0" algn="l">
              <a:buNone/>
              <a:defRPr sz="2400" b="1">
                <a:solidFill>
                  <a:schemeClr val="accent3"/>
                </a:solidFill>
              </a:defRPr>
            </a:lvl8pPr>
            <a:lvl9pPr marL="0" indent="0" algn="l">
              <a:buNone/>
              <a:defRPr sz="2400" b="1">
                <a:solidFill>
                  <a:schemeClr val="accent3"/>
                </a:solidFill>
              </a:defRPr>
            </a:lvl9pPr>
          </a:lstStyle>
          <a:p>
            <a:pPr lvl="0"/>
            <a:r>
              <a:rPr lang="de-DE"/>
              <a:t>Master-Untertitelformat bearbeiten</a:t>
            </a:r>
            <a:endParaRPr lang="en-US"/>
          </a:p>
        </p:txBody>
      </p:sp>
      <p:grpSp>
        <p:nvGrpSpPr>
          <p:cNvPr id="24" name="Group 23"/>
          <p:cNvGrpSpPr/>
          <p:nvPr/>
        </p:nvGrpSpPr>
        <p:grpSpPr bwMode="black">
          <a:xfrm>
            <a:off x="759608" y="1"/>
            <a:ext cx="4148849" cy="6858000"/>
            <a:chOff x="-13927138" y="-1074738"/>
            <a:chExt cx="4913313" cy="8121651"/>
          </a:xfrm>
          <a:solidFill>
            <a:schemeClr val="bg1"/>
          </a:solidFill>
        </p:grpSpPr>
        <p:sp>
          <p:nvSpPr>
            <p:cNvPr id="26" name="Freeform 6"/>
            <p:cNvSpPr>
              <a:spLocks/>
            </p:cNvSpPr>
            <p:nvPr userDrawn="1"/>
          </p:nvSpPr>
          <p:spPr bwMode="black">
            <a:xfrm>
              <a:off x="-13927138" y="-1074738"/>
              <a:ext cx="2947988" cy="8121651"/>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black">
            <a:xfrm>
              <a:off x="-10623550" y="-1074738"/>
              <a:ext cx="1609725" cy="8121651"/>
            </a:xfrm>
            <a:custGeom>
              <a:avLst/>
              <a:gdLst>
                <a:gd name="T0" fmla="*/ 10 w 1014"/>
                <a:gd name="T1" fmla="*/ 5116 h 5116"/>
                <a:gd name="T2" fmla="*/ 1014 w 1014"/>
                <a:gd name="T3" fmla="*/ 0 h 5116"/>
                <a:gd name="T4" fmla="*/ 1004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4" y="0"/>
                  </a:lnTo>
                  <a:lnTo>
                    <a:pt x="0" y="5116"/>
                  </a:lnTo>
                  <a:lnTo>
                    <a:pt x="10"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192501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EA801F2-FF2D-A55A-D4D1-83DC1856224D}"/>
              </a:ext>
            </a:extLst>
          </p:cNvPr>
          <p:cNvGraphicFramePr>
            <a:graphicFrameLocks noChangeAspect="1"/>
          </p:cNvGraphicFramePr>
          <p:nvPr userDrawn="1">
            <p:custDataLst>
              <p:tags r:id="rId1"/>
            </p:custDataLst>
            <p:extLst>
              <p:ext uri="{D42A27DB-BD31-4B8C-83A1-F6EECF244321}">
                <p14:modId xmlns:p14="http://schemas.microsoft.com/office/powerpoint/2010/main" val="224470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3" name="think-cell data - do not delete" hidden="1">
                        <a:extLst>
                          <a:ext uri="{FF2B5EF4-FFF2-40B4-BE49-F238E27FC236}">
                            <a16:creationId xmlns:a16="http://schemas.microsoft.com/office/drawing/2014/main" id="{5EA801F2-FF2D-A55A-D4D1-83DC185622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2"/>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el 10">
            <a:extLst>
              <a:ext uri="{FF2B5EF4-FFF2-40B4-BE49-F238E27FC236}">
                <a16:creationId xmlns:a16="http://schemas.microsoft.com/office/drawing/2014/main" id="{BAD9C129-73F4-363D-9E70-45CCB2D6AF54}"/>
              </a:ext>
            </a:extLst>
          </p:cNvPr>
          <p:cNvSpPr>
            <a:spLocks noGrp="1"/>
          </p:cNvSpPr>
          <p:nvPr>
            <p:ph type="title"/>
          </p:nvPr>
        </p:nvSpPr>
        <p:spPr/>
        <p:txBody>
          <a:bodyPr/>
          <a:lstStyle/>
          <a:p>
            <a:r>
              <a:rPr lang="de-DE"/>
              <a:t>Mastertitelformat bearbeiten</a:t>
            </a:r>
          </a:p>
        </p:txBody>
      </p:sp>
      <p:pic>
        <p:nvPicPr>
          <p:cNvPr id="12" name="Picture 1">
            <a:extLst>
              <a:ext uri="{FF2B5EF4-FFF2-40B4-BE49-F238E27FC236}">
                <a16:creationId xmlns:a16="http://schemas.microsoft.com/office/drawing/2014/main" id="{6FECBD6E-564D-E3BC-7540-83C11E57F81E}"/>
              </a:ext>
            </a:extLst>
          </p:cNvPr>
          <p:cNvPicPr>
            <a:picLocks noChangeAspect="1"/>
          </p:cNvPicPr>
          <p:nvPr userDrawn="1"/>
        </p:nvPicPr>
        <p:blipFill>
          <a:blip r:embed="rId7"/>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184476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2" name="Title 1"/>
          <p:cNvSpPr>
            <a:spLocks noGrp="1"/>
          </p:cNvSpPr>
          <p:nvPr>
            <p:ph type="title"/>
          </p:nvPr>
        </p:nvSpPr>
        <p:spPr bwMode="gray"/>
        <p:txBody>
          <a:bodyPr/>
          <a:lstStyle/>
          <a:p>
            <a:r>
              <a:rPr lang="de-DE"/>
              <a:t>Mastertitelformat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6"/>
          </p:nvPr>
        </p:nvSpPr>
        <p:spPr>
          <a:xfrm>
            <a:off x="981820" y="1732750"/>
            <a:ext cx="5220000" cy="47520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12"/>
          <p:cNvSpPr>
            <a:spLocks noGrp="1"/>
          </p:cNvSpPr>
          <p:nvPr>
            <p:ph sz="quarter" idx="17"/>
          </p:nvPr>
        </p:nvSpPr>
        <p:spPr>
          <a:xfrm>
            <a:off x="6559603" y="1732750"/>
            <a:ext cx="5220000" cy="47520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3" name="Picture 1">
            <a:extLst>
              <a:ext uri="{FF2B5EF4-FFF2-40B4-BE49-F238E27FC236}">
                <a16:creationId xmlns:a16="http://schemas.microsoft.com/office/drawing/2014/main" id="{2AA3ECE4-3B4A-CB0D-88EE-D6C87FC18CD9}"/>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42234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08">
          <p15:clr>
            <a:srgbClr val="FBAE40"/>
          </p15:clr>
        </p15:guide>
        <p15:guide id="2" pos="4134">
          <p15:clr>
            <a:srgbClr val="FBAE40"/>
          </p15:clr>
        </p15:guide>
        <p15:guide id="3" orient="horz" pos="1094">
          <p15:clr>
            <a:srgbClr val="FBAE40"/>
          </p15:clr>
        </p15:guide>
        <p15:guide id="4" orient="horz" pos="4085">
          <p15:clr>
            <a:srgbClr val="FBAE40"/>
          </p15:clr>
        </p15:guide>
        <p15:guide id="5" pos="619">
          <p15:clr>
            <a:srgbClr val="FBAE40"/>
          </p15:clr>
        </p15:guide>
        <p15:guide id="6" pos="7423">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ext (2) &amp; Images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2" name="Title 1"/>
          <p:cNvSpPr>
            <a:spLocks noGrp="1"/>
          </p:cNvSpPr>
          <p:nvPr>
            <p:ph type="title"/>
          </p:nvPr>
        </p:nvSpPr>
        <p:spPr bwMode="gray"/>
        <p:txBody>
          <a:bodyPr/>
          <a:lstStyle/>
          <a:p>
            <a:r>
              <a:rPr lang="de-DE"/>
              <a:t>Mastertitelformat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sp>
        <p:nvSpPr>
          <p:cNvPr id="11" name="Text Placeholder 10 (left)"/>
          <p:cNvSpPr>
            <a:spLocks noGrp="1"/>
          </p:cNvSpPr>
          <p:nvPr>
            <p:ph type="body" sz="quarter" idx="14"/>
          </p:nvPr>
        </p:nvSpPr>
        <p:spPr bwMode="gray">
          <a:xfrm>
            <a:off x="981820" y="3892749"/>
            <a:ext cx="5220000" cy="25920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2" name="Text Placeholder 10 (right)"/>
          <p:cNvSpPr>
            <a:spLocks noGrp="1"/>
          </p:cNvSpPr>
          <p:nvPr>
            <p:ph type="body" sz="quarter" idx="15"/>
          </p:nvPr>
        </p:nvSpPr>
        <p:spPr bwMode="gray">
          <a:xfrm>
            <a:off x="6559719" y="3892749"/>
            <a:ext cx="5220000" cy="2592001"/>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5" name="Picture Placeholder 14 (left)"/>
          <p:cNvSpPr>
            <a:spLocks noGrp="1"/>
          </p:cNvSpPr>
          <p:nvPr>
            <p:ph type="pic" sz="quarter" idx="16"/>
          </p:nvPr>
        </p:nvSpPr>
        <p:spPr bwMode="gray">
          <a:xfrm>
            <a:off x="981820" y="1732750"/>
            <a:ext cx="5220000" cy="1800000"/>
          </a:xfrm>
        </p:spPr>
        <p:txBody>
          <a:bodyPr tIns="540000" anchor="ctr"/>
          <a:lstStyle>
            <a:lvl1pPr algn="ctr">
              <a:defRPr/>
            </a:lvl1pPr>
          </a:lstStyle>
          <a:p>
            <a:r>
              <a:rPr lang="de-DE"/>
              <a:t>Bild durch Klicken auf Symbol hinzufügen</a:t>
            </a:r>
            <a:endParaRPr lang="en-US"/>
          </a:p>
        </p:txBody>
      </p:sp>
      <p:sp>
        <p:nvSpPr>
          <p:cNvPr id="16" name="Picture Placeholder 14 (right)"/>
          <p:cNvSpPr>
            <a:spLocks noGrp="1"/>
          </p:cNvSpPr>
          <p:nvPr>
            <p:ph type="pic" sz="quarter" idx="17"/>
          </p:nvPr>
        </p:nvSpPr>
        <p:spPr bwMode="gray">
          <a:xfrm>
            <a:off x="6559719" y="1732750"/>
            <a:ext cx="5220000" cy="1800000"/>
          </a:xfrm>
        </p:spPr>
        <p:txBody>
          <a:bodyPr tIns="540000" anchor="ctr"/>
          <a:lstStyle>
            <a:lvl1pPr algn="ctr">
              <a:defRPr/>
            </a:lvl1pPr>
          </a:lstStyle>
          <a:p>
            <a:r>
              <a:rPr lang="de-DE"/>
              <a:t>Bild durch Klicken auf Symbol hinzufügen</a:t>
            </a:r>
            <a:endParaRPr lang="en-US"/>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4"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3" name="Picture 1">
            <a:extLst>
              <a:ext uri="{FF2B5EF4-FFF2-40B4-BE49-F238E27FC236}">
                <a16:creationId xmlns:a16="http://schemas.microsoft.com/office/drawing/2014/main" id="{2B646137-E5D7-5420-0ED3-8C6CF987590A}"/>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46452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08">
          <p15:clr>
            <a:srgbClr val="FBAE40"/>
          </p15:clr>
        </p15:guide>
        <p15:guide id="2" pos="4134">
          <p15:clr>
            <a:srgbClr val="FBAE40"/>
          </p15:clr>
        </p15:guide>
        <p15:guide id="3" orient="horz" pos="2228">
          <p15:clr>
            <a:srgbClr val="FBAE40"/>
          </p15:clr>
        </p15:guide>
        <p15:guide id="4" orient="horz" pos="2455">
          <p15:clr>
            <a:srgbClr val="FBAE40"/>
          </p15:clr>
        </p15:guide>
        <p15:guide id="5" pos="619">
          <p15:clr>
            <a:srgbClr val="FBAE40"/>
          </p15:clr>
        </p15:guide>
        <p15:guide id="6" pos="7423">
          <p15:clr>
            <a:srgbClr val="FBAE40"/>
          </p15:clr>
        </p15:guide>
        <p15:guide id="7" orient="horz" pos="1094">
          <p15:clr>
            <a:srgbClr val="FBAE40"/>
          </p15:clr>
        </p15:guide>
        <p15:guide id="8" orient="horz" pos="4085">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flip="none" rotWithShape="1">
            <a:gsLst>
              <a:gs pos="32760">
                <a:srgbClr val="00617F"/>
              </a:gs>
              <a:gs pos="0">
                <a:srgbClr val="00617F"/>
              </a:gs>
              <a:gs pos="72000">
                <a:srgbClr val="10384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19" y="1732422"/>
            <a:ext cx="5381498"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white">
          <a:xfrm>
            <a:off x="708819" y="2424948"/>
            <a:ext cx="5381498" cy="1620000"/>
          </a:xfrm>
        </p:spPr>
        <p:txBody>
          <a:bodyPr anchor="t"/>
          <a:lstStyle>
            <a:lvl1pPr>
              <a:defRPr sz="5400" i="1">
                <a:solidFill>
                  <a:schemeClr val="accent4"/>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5910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rea &amp; Guides">
    <p:spTree>
      <p:nvGrpSpPr>
        <p:cNvPr id="1" name=""/>
        <p:cNvGrpSpPr/>
        <p:nvPr/>
      </p:nvGrpSpPr>
      <p:grpSpPr>
        <a:xfrm>
          <a:off x="0" y="0"/>
          <a:ext cx="0" cy="0"/>
          <a:chOff x="0" y="0"/>
          <a:chExt cx="0" cy="0"/>
        </a:xfrm>
      </p:grpSpPr>
      <p:sp>
        <p:nvSpPr>
          <p:cNvPr id="18" name="Rectangle 17"/>
          <p:cNvSpPr/>
          <p:nvPr/>
        </p:nvSpPr>
        <p:spPr bwMode="gray">
          <a:xfrm>
            <a:off x="982664" y="1735137"/>
            <a:ext cx="10800000" cy="47496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Please restrict your content to this area</a:t>
            </a:r>
          </a:p>
        </p:txBody>
      </p:sp>
      <p:sp>
        <p:nvSpPr>
          <p:cNvPr id="3" name="Date Placeholder 2"/>
          <p:cNvSpPr>
            <a:spLocks noGrp="1"/>
          </p:cNvSpPr>
          <p:nvPr>
            <p:ph type="dt" sz="half" idx="10"/>
          </p:nvPr>
        </p:nvSpPr>
        <p:spPr bwMode="gray"/>
        <p:txBody>
          <a:bodyPr/>
          <a:lstStyle/>
          <a:p>
            <a:endParaRPr lang="en-US"/>
          </a:p>
        </p:txBody>
      </p:sp>
      <p:sp>
        <p:nvSpPr>
          <p:cNvPr id="4" name="Footer Placeholder 3"/>
          <p:cNvSpPr>
            <a:spLocks noGrp="1"/>
          </p:cNvSpPr>
          <p:nvPr>
            <p:ph type="ftr" sz="quarter" idx="11"/>
          </p:nvPr>
        </p:nvSpPr>
        <p:spPr bwMode="gray">
          <a:xfrm>
            <a:off x="974672" y="6617933"/>
            <a:ext cx="8640000" cy="108000"/>
          </a:xfrm>
          <a:prstGeom prst="rect">
            <a:avLst/>
          </a:prstGeom>
        </p:spPr>
        <p:txBody>
          <a:body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p>
            <a:fld id="{EEAD9179-7A6B-4268-BEB2-F3B8EB06115B}" type="slidenum">
              <a:rPr lang="en-US" smtClean="0"/>
              <a:pPr/>
              <a:t>‹Nr.›</a:t>
            </a:fld>
            <a:endParaRPr lang="en-US"/>
          </a:p>
        </p:txBody>
      </p:sp>
      <p:sp>
        <p:nvSpPr>
          <p:cNvPr id="8" name="Title 4"/>
          <p:cNvSpPr txBox="1">
            <a:spLocks/>
          </p:cNvSpPr>
          <p:nvPr/>
        </p:nvSpPr>
        <p:spPr bwMode="gray">
          <a:xfrm>
            <a:off x="981820" y="590935"/>
            <a:ext cx="10800000" cy="455002"/>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a:t>Content area and guides</a:t>
            </a:r>
          </a:p>
        </p:txBody>
      </p:sp>
      <p:grpSp>
        <p:nvGrpSpPr>
          <p:cNvPr id="2" name="Group 1"/>
          <p:cNvGrpSpPr/>
          <p:nvPr/>
        </p:nvGrpSpPr>
        <p:grpSpPr bwMode="gray">
          <a:xfrm>
            <a:off x="0" y="0"/>
            <a:ext cx="12190413" cy="6858002"/>
            <a:chOff x="0" y="0"/>
            <a:chExt cx="12190413" cy="6858002"/>
          </a:xfrm>
        </p:grpSpPr>
        <p:cxnSp>
          <p:nvCxnSpPr>
            <p:cNvPr id="10" name="Straight Connector 9"/>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0" y="6484751"/>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flipV="1">
              <a:off x="982664"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flipV="1">
              <a:off x="11782425"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flipV="1">
              <a:off x="620395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flipV="1">
              <a:off x="656342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a:off x="0" y="393486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0" y="4289945"/>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gray">
            <a:xfrm flipV="1">
              <a:off x="3411538"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flipV="1">
              <a:off x="377190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flipV="1">
              <a:off x="899290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flipV="1">
              <a:off x="9356725"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gray">
            <a:xfrm>
              <a:off x="982664"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a:solidFill>
                    <a:schemeClr val="accent6"/>
                  </a:solidFill>
                </a:rPr>
                <a:t>14,20</a:t>
              </a:r>
            </a:p>
            <a:p>
              <a:pPr algn="l"/>
              <a:r>
                <a:rPr lang="de-DE" sz="800">
                  <a:solidFill>
                    <a:schemeClr val="accent6"/>
                  </a:solidFill>
                </a:rPr>
                <a:t>5.59</a:t>
              </a:r>
            </a:p>
            <a:p>
              <a:pPr algn="l"/>
              <a:endParaRPr lang="en-US" sz="800">
                <a:solidFill>
                  <a:schemeClr val="accent6"/>
                </a:solidFill>
              </a:endParaRPr>
            </a:p>
          </p:txBody>
        </p:sp>
        <p:sp>
          <p:nvSpPr>
            <p:cNvPr id="35" name="Rectangle 34"/>
            <p:cNvSpPr/>
            <p:nvPr/>
          </p:nvSpPr>
          <p:spPr bwMode="gray">
            <a:xfrm>
              <a:off x="3030538"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a:solidFill>
                    <a:schemeClr val="accent6"/>
                  </a:solidFill>
                </a:rPr>
                <a:t>7,45</a:t>
              </a:r>
            </a:p>
            <a:p>
              <a:pPr algn="r"/>
              <a:r>
                <a:rPr lang="de-DE" sz="800">
                  <a:solidFill>
                    <a:schemeClr val="accent6"/>
                  </a:solidFill>
                </a:rPr>
                <a:t>2.93</a:t>
              </a:r>
              <a:endParaRPr lang="en-US" sz="800">
                <a:solidFill>
                  <a:schemeClr val="accent6"/>
                </a:solidFill>
              </a:endParaRPr>
            </a:p>
          </p:txBody>
        </p:sp>
        <p:sp>
          <p:nvSpPr>
            <p:cNvPr id="36" name="Rectangle 35"/>
            <p:cNvSpPr/>
            <p:nvPr/>
          </p:nvSpPr>
          <p:spPr bwMode="gray">
            <a:xfrm>
              <a:off x="377247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a:solidFill>
                    <a:schemeClr val="accent6"/>
                  </a:solidFill>
                </a:rPr>
                <a:t>6,45</a:t>
              </a:r>
            </a:p>
            <a:p>
              <a:pPr algn="l"/>
              <a:r>
                <a:rPr lang="de-DE" sz="800">
                  <a:solidFill>
                    <a:schemeClr val="accent6"/>
                  </a:solidFill>
                </a:rPr>
                <a:t>2.54</a:t>
              </a:r>
              <a:endParaRPr lang="en-US" sz="800">
                <a:solidFill>
                  <a:schemeClr val="accent6"/>
                </a:solidFill>
              </a:endParaRPr>
            </a:p>
          </p:txBody>
        </p:sp>
        <p:sp>
          <p:nvSpPr>
            <p:cNvPr id="37" name="Rectangle 36"/>
            <p:cNvSpPr/>
            <p:nvPr/>
          </p:nvSpPr>
          <p:spPr bwMode="gray">
            <a:xfrm>
              <a:off x="582295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a:solidFill>
                    <a:schemeClr val="accent6"/>
                  </a:solidFill>
                </a:rPr>
                <a:t>0,30</a:t>
              </a:r>
            </a:p>
            <a:p>
              <a:pPr algn="r"/>
              <a:r>
                <a:rPr lang="de-DE" sz="800">
                  <a:solidFill>
                    <a:schemeClr val="accent6"/>
                  </a:solidFill>
                </a:rPr>
                <a:t>0.12</a:t>
              </a:r>
              <a:endParaRPr lang="en-US" sz="800">
                <a:solidFill>
                  <a:schemeClr val="accent6"/>
                </a:solidFill>
              </a:endParaRPr>
            </a:p>
          </p:txBody>
        </p:sp>
        <p:sp>
          <p:nvSpPr>
            <p:cNvPr id="38" name="Rectangle 37"/>
            <p:cNvSpPr/>
            <p:nvPr/>
          </p:nvSpPr>
          <p:spPr bwMode="gray">
            <a:xfrm>
              <a:off x="6566371"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a:solidFill>
                    <a:schemeClr val="accent6"/>
                  </a:solidFill>
                </a:rPr>
                <a:t>1,30</a:t>
              </a:r>
            </a:p>
            <a:p>
              <a:pPr algn="l"/>
              <a:r>
                <a:rPr lang="de-DE" sz="800">
                  <a:solidFill>
                    <a:schemeClr val="accent6"/>
                  </a:solidFill>
                </a:rPr>
                <a:t>0.51</a:t>
              </a:r>
              <a:endParaRPr lang="en-US" sz="800">
                <a:solidFill>
                  <a:schemeClr val="accent6"/>
                </a:solidFill>
              </a:endParaRPr>
            </a:p>
          </p:txBody>
        </p:sp>
        <p:sp>
          <p:nvSpPr>
            <p:cNvPr id="39" name="Rectangle 38"/>
            <p:cNvSpPr/>
            <p:nvPr/>
          </p:nvSpPr>
          <p:spPr bwMode="gray">
            <a:xfrm>
              <a:off x="861190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a:solidFill>
                    <a:schemeClr val="accent6"/>
                  </a:solidFill>
                </a:rPr>
                <a:t>8,06</a:t>
              </a:r>
            </a:p>
            <a:p>
              <a:pPr algn="r"/>
              <a:r>
                <a:rPr lang="de-DE" sz="800">
                  <a:solidFill>
                    <a:schemeClr val="accent6"/>
                  </a:solidFill>
                </a:rPr>
                <a:t>3.17</a:t>
              </a:r>
              <a:endParaRPr lang="en-US" sz="800">
                <a:solidFill>
                  <a:schemeClr val="accent6"/>
                </a:solidFill>
              </a:endParaRPr>
            </a:p>
          </p:txBody>
        </p:sp>
        <p:sp>
          <p:nvSpPr>
            <p:cNvPr id="40" name="Rectangle 39"/>
            <p:cNvSpPr/>
            <p:nvPr/>
          </p:nvSpPr>
          <p:spPr bwMode="gray">
            <a:xfrm>
              <a:off x="9357295"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a:solidFill>
                    <a:schemeClr val="accent6"/>
                  </a:solidFill>
                </a:rPr>
                <a:t>9,06</a:t>
              </a:r>
            </a:p>
            <a:p>
              <a:pPr algn="l"/>
              <a:r>
                <a:rPr lang="de-DE" sz="800">
                  <a:solidFill>
                    <a:schemeClr val="accent6"/>
                  </a:solidFill>
                </a:rPr>
                <a:t>3.57</a:t>
              </a:r>
              <a:endParaRPr lang="en-US" sz="800">
                <a:solidFill>
                  <a:schemeClr val="accent6"/>
                </a:solidFill>
              </a:endParaRPr>
            </a:p>
          </p:txBody>
        </p:sp>
        <p:sp>
          <p:nvSpPr>
            <p:cNvPr id="41" name="Rectangle 40"/>
            <p:cNvSpPr/>
            <p:nvPr/>
          </p:nvSpPr>
          <p:spPr bwMode="gray">
            <a:xfrm>
              <a:off x="11398374"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a:solidFill>
                    <a:schemeClr val="accent6"/>
                  </a:solidFill>
                </a:rPr>
                <a:t>15,80</a:t>
              </a:r>
            </a:p>
            <a:p>
              <a:pPr algn="r"/>
              <a:r>
                <a:rPr lang="de-DE" sz="800">
                  <a:solidFill>
                    <a:schemeClr val="accent6"/>
                  </a:solidFill>
                </a:rPr>
                <a:t>6.22</a:t>
              </a:r>
              <a:endParaRPr lang="en-US" sz="800">
                <a:solidFill>
                  <a:schemeClr val="accent6"/>
                </a:solidFill>
              </a:endParaRPr>
            </a:p>
          </p:txBody>
        </p:sp>
        <p:sp>
          <p:nvSpPr>
            <p:cNvPr id="42" name="Rectangle 41"/>
            <p:cNvSpPr/>
            <p:nvPr/>
          </p:nvSpPr>
          <p:spPr bwMode="gray">
            <a:xfrm>
              <a:off x="11808730" y="1741637"/>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r"/>
              <a:r>
                <a:rPr lang="de-DE" sz="800">
                  <a:solidFill>
                    <a:schemeClr val="accent6"/>
                  </a:solidFill>
                </a:rPr>
                <a:t>4,70</a:t>
              </a:r>
            </a:p>
            <a:p>
              <a:pPr algn="r"/>
              <a:r>
                <a:rPr lang="de-DE" sz="800">
                  <a:solidFill>
                    <a:schemeClr val="accent6"/>
                  </a:solidFill>
                </a:rPr>
                <a:t>1.85</a:t>
              </a:r>
              <a:endParaRPr lang="en-US" sz="800">
                <a:solidFill>
                  <a:schemeClr val="accent6"/>
                </a:solidFill>
              </a:endParaRPr>
            </a:p>
          </p:txBody>
        </p:sp>
        <p:sp>
          <p:nvSpPr>
            <p:cNvPr id="44" name="Rectangle 43"/>
            <p:cNvSpPr/>
            <p:nvPr/>
          </p:nvSpPr>
          <p:spPr bwMode="gray">
            <a:xfrm>
              <a:off x="11808730" y="6244245"/>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marL="0" marR="0" indent="0" algn="r" defTabSz="914400" rtl="0" eaLnBrk="1" fontAlgn="auto" latinLnBrk="0" hangingPunct="1">
                <a:lnSpc>
                  <a:spcPct val="100000"/>
                </a:lnSpc>
                <a:spcBef>
                  <a:spcPts val="0"/>
                </a:spcBef>
                <a:spcAft>
                  <a:spcPts val="0"/>
                </a:spcAft>
                <a:buClrTx/>
                <a:buSzTx/>
                <a:buFontTx/>
                <a:buNone/>
                <a:tabLst/>
                <a:defRPr/>
              </a:pPr>
              <a:r>
                <a:rPr lang="de-DE" sz="800">
                  <a:solidFill>
                    <a:schemeClr val="accent6"/>
                  </a:solidFill>
                </a:rPr>
                <a:t>8,49</a:t>
              </a:r>
              <a:endParaRPr lang="en-US" sz="800">
                <a:solidFill>
                  <a:schemeClr val="accent6"/>
                </a:solidFill>
              </a:endParaRPr>
            </a:p>
            <a:p>
              <a:pPr algn="r"/>
              <a:r>
                <a:rPr lang="de-DE" sz="800">
                  <a:solidFill>
                    <a:schemeClr val="accent6"/>
                  </a:solidFill>
                </a:rPr>
                <a:t>3.34</a:t>
              </a:r>
            </a:p>
          </p:txBody>
        </p:sp>
        <p:sp>
          <p:nvSpPr>
            <p:cNvPr id="45" name="Rectangle 44"/>
            <p:cNvSpPr/>
            <p:nvPr/>
          </p:nvSpPr>
          <p:spPr bwMode="gray">
            <a:xfrm>
              <a:off x="11808730" y="4289945"/>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r"/>
              <a:r>
                <a:rPr lang="de-DE" sz="800">
                  <a:solidFill>
                    <a:schemeClr val="accent6"/>
                  </a:solidFill>
                </a:rPr>
                <a:t>2,40</a:t>
              </a:r>
            </a:p>
            <a:p>
              <a:pPr algn="r"/>
              <a:r>
                <a:rPr lang="de-DE" sz="800">
                  <a:solidFill>
                    <a:schemeClr val="accent6"/>
                  </a:solidFill>
                </a:rPr>
                <a:t>0.94</a:t>
              </a:r>
              <a:endParaRPr lang="en-US" sz="800">
                <a:solidFill>
                  <a:schemeClr val="accent6"/>
                </a:solidFill>
              </a:endParaRPr>
            </a:p>
          </p:txBody>
        </p:sp>
        <p:cxnSp>
          <p:nvCxnSpPr>
            <p:cNvPr id="48" name="Straight Connector 47"/>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gray">
            <a:xfrm>
              <a:off x="11808730" y="369436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marL="0" marR="0" indent="0" algn="r" defTabSz="914400" rtl="0" eaLnBrk="1" fontAlgn="auto" latinLnBrk="0" hangingPunct="1">
                <a:lnSpc>
                  <a:spcPct val="100000"/>
                </a:lnSpc>
                <a:spcBef>
                  <a:spcPts val="0"/>
                </a:spcBef>
                <a:spcAft>
                  <a:spcPts val="0"/>
                </a:spcAft>
                <a:buClrTx/>
                <a:buSzTx/>
                <a:buFontTx/>
                <a:buNone/>
                <a:tabLst/>
                <a:defRPr/>
              </a:pPr>
              <a:r>
                <a:rPr lang="de-DE" sz="800">
                  <a:solidFill>
                    <a:schemeClr val="accent6"/>
                  </a:solidFill>
                </a:rPr>
                <a:t>1,40</a:t>
              </a:r>
              <a:endParaRPr lang="en-US" sz="800">
                <a:solidFill>
                  <a:schemeClr val="accent6"/>
                </a:solidFill>
              </a:endParaRPr>
            </a:p>
            <a:p>
              <a:pPr algn="r"/>
              <a:r>
                <a:rPr lang="de-DE" sz="800">
                  <a:solidFill>
                    <a:schemeClr val="accent6"/>
                  </a:solidFill>
                </a:rPr>
                <a:t>0.55</a:t>
              </a:r>
            </a:p>
          </p:txBody>
        </p:sp>
        <p:cxnSp>
          <p:nvCxnSpPr>
            <p:cNvPr id="43" name="Straight Connector 42"/>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userDrawn="1"/>
          </p:nvCxnSpPr>
          <p:spPr bwMode="gray">
            <a:xfrm flipV="1">
              <a:off x="6380857" y="0"/>
              <a:ext cx="0" cy="685800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Rectangle 37"/>
            <p:cNvSpPr/>
            <p:nvPr userDrawn="1"/>
          </p:nvSpPr>
          <p:spPr bwMode="gray">
            <a:xfrm>
              <a:off x="6181724" y="26194"/>
              <a:ext cx="223835"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a:solidFill>
                    <a:schemeClr val="tx2"/>
                  </a:solidFill>
                </a:rPr>
                <a:t>0,80</a:t>
              </a:r>
            </a:p>
          </p:txBody>
        </p:sp>
        <p:sp>
          <p:nvSpPr>
            <p:cNvPr id="51" name="Rectangle 37"/>
            <p:cNvSpPr/>
            <p:nvPr userDrawn="1"/>
          </p:nvSpPr>
          <p:spPr bwMode="gray">
            <a:xfrm>
              <a:off x="6360320" y="26194"/>
              <a:ext cx="233361"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600">
                  <a:solidFill>
                    <a:schemeClr val="tx2"/>
                  </a:solidFill>
                </a:rPr>
                <a:t>0.31</a:t>
              </a:r>
              <a:endParaRPr lang="en-US" sz="600">
                <a:solidFill>
                  <a:schemeClr val="tx2"/>
                </a:solidFill>
              </a:endParaRPr>
            </a:p>
          </p:txBody>
        </p:sp>
        <p:sp>
          <p:nvSpPr>
            <p:cNvPr id="53" name="Rectangle 37"/>
            <p:cNvSpPr/>
            <p:nvPr userDrawn="1"/>
          </p:nvSpPr>
          <p:spPr bwMode="gray">
            <a:xfrm>
              <a:off x="11965895" y="4006695"/>
              <a:ext cx="223835"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a:solidFill>
                    <a:schemeClr val="tx2"/>
                  </a:solidFill>
                </a:rPr>
                <a:t>1,90</a:t>
              </a:r>
            </a:p>
          </p:txBody>
        </p:sp>
        <p:sp>
          <p:nvSpPr>
            <p:cNvPr id="55" name="Rectangle 37"/>
            <p:cNvSpPr/>
            <p:nvPr userDrawn="1"/>
          </p:nvSpPr>
          <p:spPr bwMode="gray">
            <a:xfrm>
              <a:off x="11956369" y="4129086"/>
              <a:ext cx="233361"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a:solidFill>
                    <a:schemeClr val="tx2"/>
                  </a:solidFill>
                </a:rPr>
                <a:t>0.75</a:t>
              </a:r>
              <a:endParaRPr lang="en-US" sz="600">
                <a:solidFill>
                  <a:schemeClr val="tx2"/>
                </a:solidFill>
              </a:endParaRPr>
            </a:p>
          </p:txBody>
        </p:sp>
        <p:cxnSp>
          <p:nvCxnSpPr>
            <p:cNvPr id="57" name="Straight Connector 27"/>
            <p:cNvCxnSpPr/>
            <p:nvPr userDrawn="1"/>
          </p:nvCxnSpPr>
          <p:spPr bwMode="gray">
            <a:xfrm>
              <a:off x="0" y="4113076"/>
              <a:ext cx="121904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9" name="Rectangle 17"/>
          <p:cNvSpPr/>
          <p:nvPr/>
        </p:nvSpPr>
        <p:spPr bwMode="gray">
          <a:xfrm>
            <a:off x="982664" y="1735137"/>
            <a:ext cx="10800000" cy="4749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Please restrict your content to this area</a:t>
            </a:r>
          </a:p>
        </p:txBody>
      </p:sp>
      <p:pic>
        <p:nvPicPr>
          <p:cNvPr id="6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9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2B6636"/>
              </a:gs>
              <a:gs pos="0">
                <a:srgbClr val="2B6636"/>
              </a:gs>
              <a:gs pos="72000">
                <a:srgbClr val="00442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1"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tx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353615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Final Slide 3">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624963"/>
              </a:gs>
              <a:gs pos="0">
                <a:srgbClr val="624963"/>
              </a:gs>
              <a:gs pos="72000">
                <a:srgbClr val="44324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0"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accent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369102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itle-05b">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Bildplatzhalter 26">
            <a:extLst>
              <a:ext uri="{FF2B5EF4-FFF2-40B4-BE49-F238E27FC236}">
                <a16:creationId xmlns:a16="http://schemas.microsoft.com/office/drawing/2014/main" id="{18020A8A-2189-4A36-9D3F-DD8A59B26396}"/>
              </a:ext>
            </a:extLst>
          </p:cNvPr>
          <p:cNvSpPr>
            <a:spLocks noGrp="1"/>
          </p:cNvSpPr>
          <p:nvPr>
            <p:ph type="pic" sz="quarter" idx="14" hasCustomPrompt="1"/>
          </p:nvPr>
        </p:nvSpPr>
        <p:spPr bwMode="gray">
          <a:xfrm>
            <a:off x="5201213" y="0"/>
            <a:ext cx="3226564" cy="601503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Lst>
            <a:ahLst/>
            <a:cxnLst>
              <a:cxn ang="0">
                <a:pos x="connsiteX0" y="connsiteY0"/>
              </a:cxn>
              <a:cxn ang="0">
                <a:pos x="connsiteX1" y="connsiteY1"/>
              </a:cxn>
              <a:cxn ang="0">
                <a:pos x="connsiteX2" y="connsiteY2"/>
              </a:cxn>
              <a:cxn ang="0">
                <a:pos x="connsiteX3" y="connsiteY3"/>
              </a:cxn>
            </a:cxnLst>
            <a:rect l="l" t="t" r="r" b="b"/>
            <a:pathLst>
              <a:path w="3226564" h="6015038">
                <a:moveTo>
                  <a:pt x="1190737" y="0"/>
                </a:moveTo>
                <a:lnTo>
                  <a:pt x="3226564" y="0"/>
                </a:lnTo>
                <a:lnTo>
                  <a:pt x="2035828" y="6015038"/>
                </a:lnTo>
                <a:lnTo>
                  <a:pt x="0" y="6015038"/>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4986390"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31" name="Bildplatzhalter 30">
            <a:extLst>
              <a:ext uri="{FF2B5EF4-FFF2-40B4-BE49-F238E27FC236}">
                <a16:creationId xmlns:a16="http://schemas.microsoft.com/office/drawing/2014/main" id="{3D778945-55F1-47F6-BE0C-1C12ACC716F9}"/>
              </a:ext>
            </a:extLst>
          </p:cNvPr>
          <p:cNvSpPr>
            <a:spLocks noGrp="1"/>
          </p:cNvSpPr>
          <p:nvPr>
            <p:ph type="pic" sz="quarter" idx="16" hasCustomPrompt="1"/>
          </p:nvPr>
        </p:nvSpPr>
        <p:spPr bwMode="gray">
          <a:xfrm>
            <a:off x="7110435" y="1066801"/>
            <a:ext cx="3183196" cy="5795963"/>
          </a:xfrm>
          <a:custGeom>
            <a:avLst/>
            <a:gdLst>
              <a:gd name="connsiteX0" fmla="*/ 1147369 w 3183196"/>
              <a:gd name="connsiteY0" fmla="*/ 0 h 5795963"/>
              <a:gd name="connsiteX1" fmla="*/ 3183196 w 3183196"/>
              <a:gd name="connsiteY1" fmla="*/ 0 h 5795963"/>
              <a:gd name="connsiteX2" fmla="*/ 2035828 w 3183196"/>
              <a:gd name="connsiteY2" fmla="*/ 5795963 h 5795963"/>
              <a:gd name="connsiteX3" fmla="*/ 0 w 3183196"/>
              <a:gd name="connsiteY3" fmla="*/ 5795963 h 5795963"/>
            </a:gdLst>
            <a:ahLst/>
            <a:cxnLst>
              <a:cxn ang="0">
                <a:pos x="connsiteX0" y="connsiteY0"/>
              </a:cxn>
              <a:cxn ang="0">
                <a:pos x="connsiteX1" y="connsiteY1"/>
              </a:cxn>
              <a:cxn ang="0">
                <a:pos x="connsiteX2" y="connsiteY2"/>
              </a:cxn>
              <a:cxn ang="0">
                <a:pos x="connsiteX3" y="connsiteY3"/>
              </a:cxn>
            </a:cxnLst>
            <a:rect l="l" t="t" r="r" b="b"/>
            <a:pathLst>
              <a:path w="3183196" h="5795963">
                <a:moveTo>
                  <a:pt x="1147369" y="0"/>
                </a:moveTo>
                <a:lnTo>
                  <a:pt x="3183196" y="0"/>
                </a:lnTo>
                <a:lnTo>
                  <a:pt x="2035828" y="5795963"/>
                </a:lnTo>
                <a:lnTo>
                  <a:pt x="0" y="5795963"/>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2" name="Bildplatzhalter 31">
            <a:extLst>
              <a:ext uri="{FF2B5EF4-FFF2-40B4-BE49-F238E27FC236}">
                <a16:creationId xmlns:a16="http://schemas.microsoft.com/office/drawing/2014/main" id="{F68A9325-C92F-42E6-B5DA-D79023DA19D0}"/>
              </a:ext>
            </a:extLst>
          </p:cNvPr>
          <p:cNvSpPr>
            <a:spLocks noGrp="1"/>
          </p:cNvSpPr>
          <p:nvPr>
            <p:ph type="pic" sz="quarter" idx="17" hasCustomPrompt="1"/>
          </p:nvPr>
        </p:nvSpPr>
        <p:spPr bwMode="gray">
          <a:xfrm>
            <a:off x="9322443" y="167217"/>
            <a:ext cx="2870404" cy="601577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 name="connsiteX0" fmla="*/ 1190737 w 3226564"/>
              <a:gd name="connsiteY0" fmla="*/ 0 h 6015038"/>
              <a:gd name="connsiteX1" fmla="*/ 3226564 w 3226564"/>
              <a:gd name="connsiteY1" fmla="*/ 0 h 6015038"/>
              <a:gd name="connsiteX2" fmla="*/ 2870404 w 3226564"/>
              <a:gd name="connsiteY2" fmla="*/ 1787843 h 6015038"/>
              <a:gd name="connsiteX3" fmla="*/ 2035828 w 3226564"/>
              <a:gd name="connsiteY3" fmla="*/ 6015038 h 6015038"/>
              <a:gd name="connsiteX4" fmla="*/ 0 w 3226564"/>
              <a:gd name="connsiteY4" fmla="*/ 6015038 h 6015038"/>
              <a:gd name="connsiteX5" fmla="*/ 1190737 w 3226564"/>
              <a:gd name="connsiteY5" fmla="*/ 0 h 6015038"/>
              <a:gd name="connsiteX0" fmla="*/ 1190737 w 3226564"/>
              <a:gd name="connsiteY0" fmla="*/ 740 h 6015778"/>
              <a:gd name="connsiteX1" fmla="*/ 2866170 w 3226564"/>
              <a:gd name="connsiteY1" fmla="*/ 0 h 6015778"/>
              <a:gd name="connsiteX2" fmla="*/ 3226564 w 3226564"/>
              <a:gd name="connsiteY2" fmla="*/ 740 h 6015778"/>
              <a:gd name="connsiteX3" fmla="*/ 2870404 w 3226564"/>
              <a:gd name="connsiteY3" fmla="*/ 1788583 h 6015778"/>
              <a:gd name="connsiteX4" fmla="*/ 2035828 w 3226564"/>
              <a:gd name="connsiteY4" fmla="*/ 6015778 h 6015778"/>
              <a:gd name="connsiteX5" fmla="*/ 0 w 3226564"/>
              <a:gd name="connsiteY5" fmla="*/ 6015778 h 6015778"/>
              <a:gd name="connsiteX6" fmla="*/ 1190737 w 3226564"/>
              <a:gd name="connsiteY6" fmla="*/ 740 h 6015778"/>
              <a:gd name="connsiteX0" fmla="*/ 1190737 w 2870404"/>
              <a:gd name="connsiteY0" fmla="*/ 740 h 6015778"/>
              <a:gd name="connsiteX1" fmla="*/ 2866170 w 2870404"/>
              <a:gd name="connsiteY1" fmla="*/ 0 h 6015778"/>
              <a:gd name="connsiteX2" fmla="*/ 2870404 w 2870404"/>
              <a:gd name="connsiteY2" fmla="*/ 1788583 h 6015778"/>
              <a:gd name="connsiteX3" fmla="*/ 2035828 w 2870404"/>
              <a:gd name="connsiteY3" fmla="*/ 6015778 h 6015778"/>
              <a:gd name="connsiteX4" fmla="*/ 0 w 2870404"/>
              <a:gd name="connsiteY4" fmla="*/ 6015778 h 6015778"/>
              <a:gd name="connsiteX5" fmla="*/ 1190737 w 2870404"/>
              <a:gd name="connsiteY5" fmla="*/ 740 h 60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0404" h="6015778">
                <a:moveTo>
                  <a:pt x="1190737" y="740"/>
                </a:moveTo>
                <a:lnTo>
                  <a:pt x="2866170" y="0"/>
                </a:lnTo>
                <a:cubicBezTo>
                  <a:pt x="2867581" y="596194"/>
                  <a:pt x="2868993" y="1192389"/>
                  <a:pt x="2870404" y="1788583"/>
                </a:cubicBezTo>
                <a:lnTo>
                  <a:pt x="2035828" y="6015778"/>
                </a:lnTo>
                <a:lnTo>
                  <a:pt x="0" y="6015778"/>
                </a:lnTo>
                <a:lnTo>
                  <a:pt x="1190737" y="740"/>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4" name="Subtitle 2">
            <a:extLst>
              <a:ext uri="{FF2B5EF4-FFF2-40B4-BE49-F238E27FC236}">
                <a16:creationId xmlns:a16="http://schemas.microsoft.com/office/drawing/2014/main" id="{1240C781-8492-478C-8AAF-FFD1414D3800}"/>
              </a:ext>
            </a:extLst>
          </p:cNvPr>
          <p:cNvSpPr>
            <a:spLocks noGrp="1"/>
          </p:cNvSpPr>
          <p:nvPr>
            <p:ph type="subTitle" idx="1" hasCustomPrompt="1"/>
          </p:nvPr>
        </p:nvSpPr>
        <p:spPr bwMode="black">
          <a:xfrm>
            <a:off x="706189" y="4175180"/>
            <a:ext cx="3620552"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7" name="Picture 6">
            <a:extLst>
              <a:ext uri="{FF2B5EF4-FFF2-40B4-BE49-F238E27FC236}">
                <a16:creationId xmlns:a16="http://schemas.microsoft.com/office/drawing/2014/main" id="{6550C081-E3EF-51DE-C7D6-02FBA0166F0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85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Content-0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2" name="MIO_VALID_LAYOUT" hidden="1">
            <a:extLst>
              <a:ext uri="{FF2B5EF4-FFF2-40B4-BE49-F238E27FC236}">
                <a16:creationId xmlns:a16="http://schemas.microsoft.com/office/drawing/2014/main" id="{79DBEDBD-D2E8-057C-7EE7-1AF4BA3E7329}"/>
              </a:ext>
            </a:extLst>
          </p:cNvPr>
          <p:cNvSpPr/>
          <p:nvPr userDrawn="1"/>
        </p:nvSpPr>
        <p:spPr bwMode="gray">
          <a:xfrm>
            <a:off x="12289284" y="-2465"/>
            <a:ext cx="9144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910C7C5-22BE-2B21-6E73-7A11CF5FA851}"/>
              </a:ext>
            </a:extLst>
          </p:cNvPr>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endParaRPr lang="en-US"/>
          </a:p>
        </p:txBody>
      </p:sp>
      <p:sp>
        <p:nvSpPr>
          <p:cNvPr id="4" name="Title 1">
            <a:extLst>
              <a:ext uri="{FF2B5EF4-FFF2-40B4-BE49-F238E27FC236}">
                <a16:creationId xmlns:a16="http://schemas.microsoft.com/office/drawing/2014/main" id="{D343344D-3F04-F68B-F5B7-44BD6A614A38}"/>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endParaRPr lang="en-US"/>
          </a:p>
        </p:txBody>
      </p:sp>
      <p:sp>
        <p:nvSpPr>
          <p:cNvPr id="7" name="Inhaltsplatzhalter 6">
            <a:extLst>
              <a:ext uri="{FF2B5EF4-FFF2-40B4-BE49-F238E27FC236}">
                <a16:creationId xmlns:a16="http://schemas.microsoft.com/office/drawing/2014/main" id="{4E342A6F-590E-20B5-A16E-BB1D582B314B}"/>
              </a:ext>
            </a:extLst>
          </p:cNvPr>
          <p:cNvSpPr>
            <a:spLocks noGrp="1"/>
          </p:cNvSpPr>
          <p:nvPr>
            <p:ph sz="quarter" idx="14"/>
          </p:nvPr>
        </p:nvSpPr>
        <p:spPr>
          <a:xfrm>
            <a:off x="981820" y="1732751"/>
            <a:ext cx="10798461" cy="4751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237768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408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en-US"/>
          </a:p>
        </p:txBody>
      </p:sp>
      <p:sp>
        <p:nvSpPr>
          <p:cNvPr id="4" name="Foliennummernplatzhalter 3"/>
          <p:cNvSpPr>
            <a:spLocks noGrp="1"/>
          </p:cNvSpPr>
          <p:nvPr>
            <p:ph type="sldNum" sz="quarter" idx="12"/>
          </p:nvPr>
        </p:nvSpPr>
        <p:spPr/>
        <p:txBody>
          <a:bodyPr/>
          <a:lstStyle/>
          <a:p>
            <a:fld id="{EEAD9179-7A6B-4268-BEB2-F3B8EB06115B}" type="slidenum">
              <a:rPr lang="en-US" smtClean="0"/>
              <a:pPr/>
              <a:t>‹Nr.›</a:t>
            </a:fld>
            <a:endParaRPr lang="en-US"/>
          </a:p>
        </p:txBody>
      </p:sp>
      <p:sp>
        <p:nvSpPr>
          <p:cNvPr id="6"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Debt Investor Information /// Status: Q2 2025</a:t>
            </a:r>
          </a:p>
        </p:txBody>
      </p:sp>
    </p:spTree>
    <p:extLst>
      <p:ext uri="{BB962C8B-B14F-4D97-AF65-F5344CB8AC3E}">
        <p14:creationId xmlns:p14="http://schemas.microsoft.com/office/powerpoint/2010/main" val="395704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a:xfrm>
            <a:off x="974672" y="6617933"/>
            <a:ext cx="8640000" cy="108000"/>
          </a:xfrm>
          <a:prstGeom prst="rect">
            <a:avLst/>
          </a:prstGeo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tx2"/>
                </a:solidFill>
              </a:defRPr>
            </a:lvl1pPr>
          </a:lstStyle>
          <a:p>
            <a:r>
              <a:rPr lang="de-DE"/>
              <a:t>Titelmasterformat durch Klicken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5" name="Picture Placeholder 12"/>
          <p:cNvSpPr>
            <a:spLocks noGrp="1"/>
          </p:cNvSpPr>
          <p:nvPr>
            <p:ph type="pic" sz="quarter" idx="14"/>
          </p:nvPr>
        </p:nvSpPr>
        <p:spPr bwMode="gray">
          <a:xfrm>
            <a:off x="4077841" y="0"/>
            <a:ext cx="8112573"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2573"/>
              <a:gd name="connsiteY0" fmla="*/ 0 h 6858000"/>
              <a:gd name="connsiteX1" fmla="*/ 8112573 w 8112573"/>
              <a:gd name="connsiteY1" fmla="*/ 0 h 6858000"/>
              <a:gd name="connsiteX2" fmla="*/ 8112572 w 8112573"/>
              <a:gd name="connsiteY2" fmla="*/ 6001292 h 6858000"/>
              <a:gd name="connsiteX3" fmla="*/ 3275459 w 8112573"/>
              <a:gd name="connsiteY3" fmla="*/ 6858000 h 6858000"/>
              <a:gd name="connsiteX4" fmla="*/ 0 w 8112573"/>
              <a:gd name="connsiteY4" fmla="*/ 6858000 h 6858000"/>
              <a:gd name="connsiteX5" fmla="*/ 1341581 w 811257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2573" h="6858000">
                <a:moveTo>
                  <a:pt x="1341581" y="0"/>
                </a:moveTo>
                <a:lnTo>
                  <a:pt x="8112573" y="0"/>
                </a:lnTo>
                <a:cubicBezTo>
                  <a:pt x="8112573" y="1913118"/>
                  <a:pt x="8112572" y="4088174"/>
                  <a:pt x="8112572" y="6001292"/>
                </a:cubicBezTo>
                <a:lnTo>
                  <a:pt x="3275459" y="6858000"/>
                </a:lnTo>
                <a:lnTo>
                  <a:pt x="0" y="6858000"/>
                </a:lnTo>
                <a:lnTo>
                  <a:pt x="1341581" y="0"/>
                </a:lnTo>
                <a:close/>
              </a:path>
            </a:pathLst>
          </a:custGeom>
        </p:spPr>
        <p:txBody>
          <a:bodyPr wrap="square" tIns="540000" anchor="ctr">
            <a:noAutofit/>
          </a:bodyPr>
          <a:lstStyle>
            <a:lvl1pPr algn="ctr">
              <a:defRPr/>
            </a:lvl1pPr>
          </a:lstStyle>
          <a:p>
            <a:r>
              <a:rPr lang="de-DE"/>
              <a:t>Bild durch Klicken auf Symbol hinzufügen</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7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en-US"/>
              <a:t>Click to edit Master subtitle style</a:t>
            </a:r>
          </a:p>
        </p:txBody>
      </p:sp>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p>
            <a:pPr algn="l"/>
            <a:r>
              <a:rPr lang="en-US">
                <a:solidFill>
                  <a:srgbClr val="10384F"/>
                </a:solidFill>
              </a:rPr>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296309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0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2" name="MIO_VALID_LAYOUT" hidden="1">
            <a:extLst>
              <a:ext uri="{FF2B5EF4-FFF2-40B4-BE49-F238E27FC236}">
                <a16:creationId xmlns:a16="http://schemas.microsoft.com/office/drawing/2014/main" id="{79DBEDBD-D2E8-057C-7EE7-1AF4BA3E7329}"/>
              </a:ext>
            </a:extLst>
          </p:cNvPr>
          <p:cNvSpPr/>
          <p:nvPr userDrawn="1"/>
        </p:nvSpPr>
        <p:spPr bwMode="gray">
          <a:xfrm>
            <a:off x="12289284" y="-2465"/>
            <a:ext cx="9144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910C7C5-22BE-2B21-6E73-7A11CF5FA851}"/>
              </a:ext>
            </a:extLst>
          </p:cNvPr>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endParaRPr lang="en-US"/>
          </a:p>
        </p:txBody>
      </p:sp>
      <p:sp>
        <p:nvSpPr>
          <p:cNvPr id="4" name="Title 1">
            <a:extLst>
              <a:ext uri="{FF2B5EF4-FFF2-40B4-BE49-F238E27FC236}">
                <a16:creationId xmlns:a16="http://schemas.microsoft.com/office/drawing/2014/main" id="{D343344D-3F04-F68B-F5B7-44BD6A614A38}"/>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endParaRPr lang="en-US"/>
          </a:p>
        </p:txBody>
      </p:sp>
      <p:sp>
        <p:nvSpPr>
          <p:cNvPr id="7" name="Inhaltsplatzhalter 6">
            <a:extLst>
              <a:ext uri="{FF2B5EF4-FFF2-40B4-BE49-F238E27FC236}">
                <a16:creationId xmlns:a16="http://schemas.microsoft.com/office/drawing/2014/main" id="{4E342A6F-590E-20B5-A16E-BB1D582B314B}"/>
              </a:ext>
            </a:extLst>
          </p:cNvPr>
          <p:cNvSpPr>
            <a:spLocks noGrp="1"/>
          </p:cNvSpPr>
          <p:nvPr>
            <p:ph sz="quarter" idx="14"/>
          </p:nvPr>
        </p:nvSpPr>
        <p:spPr>
          <a:xfrm>
            <a:off x="981820" y="1732751"/>
            <a:ext cx="10798461" cy="4751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59865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408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05c">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7" name="Bildplatzhalter 26">
            <a:extLst>
              <a:ext uri="{FF2B5EF4-FFF2-40B4-BE49-F238E27FC236}">
                <a16:creationId xmlns:a16="http://schemas.microsoft.com/office/drawing/2014/main" id="{18020A8A-2189-4A36-9D3F-DD8A59B26396}"/>
              </a:ext>
            </a:extLst>
          </p:cNvPr>
          <p:cNvSpPr>
            <a:spLocks noGrp="1"/>
          </p:cNvSpPr>
          <p:nvPr>
            <p:ph type="pic" sz="quarter" idx="14" hasCustomPrompt="1"/>
          </p:nvPr>
        </p:nvSpPr>
        <p:spPr bwMode="gray">
          <a:xfrm>
            <a:off x="5201213" y="0"/>
            <a:ext cx="3226564" cy="601503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Lst>
            <a:ahLst/>
            <a:cxnLst>
              <a:cxn ang="0">
                <a:pos x="connsiteX0" y="connsiteY0"/>
              </a:cxn>
              <a:cxn ang="0">
                <a:pos x="connsiteX1" y="connsiteY1"/>
              </a:cxn>
              <a:cxn ang="0">
                <a:pos x="connsiteX2" y="connsiteY2"/>
              </a:cxn>
              <a:cxn ang="0">
                <a:pos x="connsiteX3" y="connsiteY3"/>
              </a:cxn>
            </a:cxnLst>
            <a:rect l="l" t="t" r="r" b="b"/>
            <a:pathLst>
              <a:path w="3226564" h="6015038">
                <a:moveTo>
                  <a:pt x="1190737" y="0"/>
                </a:moveTo>
                <a:lnTo>
                  <a:pt x="3226564" y="0"/>
                </a:lnTo>
                <a:lnTo>
                  <a:pt x="2035828" y="6015038"/>
                </a:lnTo>
                <a:lnTo>
                  <a:pt x="0" y="6015038"/>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4986390"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31" name="Bildplatzhalter 30">
            <a:extLst>
              <a:ext uri="{FF2B5EF4-FFF2-40B4-BE49-F238E27FC236}">
                <a16:creationId xmlns:a16="http://schemas.microsoft.com/office/drawing/2014/main" id="{3D778945-55F1-47F6-BE0C-1C12ACC716F9}"/>
              </a:ext>
            </a:extLst>
          </p:cNvPr>
          <p:cNvSpPr>
            <a:spLocks noGrp="1"/>
          </p:cNvSpPr>
          <p:nvPr>
            <p:ph type="pic" sz="quarter" idx="16" hasCustomPrompt="1"/>
          </p:nvPr>
        </p:nvSpPr>
        <p:spPr bwMode="gray">
          <a:xfrm>
            <a:off x="7110435" y="1066801"/>
            <a:ext cx="3183196" cy="5795963"/>
          </a:xfrm>
          <a:custGeom>
            <a:avLst/>
            <a:gdLst>
              <a:gd name="connsiteX0" fmla="*/ 1147369 w 3183196"/>
              <a:gd name="connsiteY0" fmla="*/ 0 h 5795963"/>
              <a:gd name="connsiteX1" fmla="*/ 3183196 w 3183196"/>
              <a:gd name="connsiteY1" fmla="*/ 0 h 5795963"/>
              <a:gd name="connsiteX2" fmla="*/ 2035828 w 3183196"/>
              <a:gd name="connsiteY2" fmla="*/ 5795963 h 5795963"/>
              <a:gd name="connsiteX3" fmla="*/ 0 w 3183196"/>
              <a:gd name="connsiteY3" fmla="*/ 5795963 h 5795963"/>
            </a:gdLst>
            <a:ahLst/>
            <a:cxnLst>
              <a:cxn ang="0">
                <a:pos x="connsiteX0" y="connsiteY0"/>
              </a:cxn>
              <a:cxn ang="0">
                <a:pos x="connsiteX1" y="connsiteY1"/>
              </a:cxn>
              <a:cxn ang="0">
                <a:pos x="connsiteX2" y="connsiteY2"/>
              </a:cxn>
              <a:cxn ang="0">
                <a:pos x="connsiteX3" y="connsiteY3"/>
              </a:cxn>
            </a:cxnLst>
            <a:rect l="l" t="t" r="r" b="b"/>
            <a:pathLst>
              <a:path w="3183196" h="5795963">
                <a:moveTo>
                  <a:pt x="1147369" y="0"/>
                </a:moveTo>
                <a:lnTo>
                  <a:pt x="3183196" y="0"/>
                </a:lnTo>
                <a:lnTo>
                  <a:pt x="2035828" y="5795963"/>
                </a:lnTo>
                <a:lnTo>
                  <a:pt x="0" y="5795963"/>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2" name="Bildplatzhalter 31">
            <a:extLst>
              <a:ext uri="{FF2B5EF4-FFF2-40B4-BE49-F238E27FC236}">
                <a16:creationId xmlns:a16="http://schemas.microsoft.com/office/drawing/2014/main" id="{F68A9325-C92F-42E6-B5DA-D79023DA19D0}"/>
              </a:ext>
            </a:extLst>
          </p:cNvPr>
          <p:cNvSpPr>
            <a:spLocks noGrp="1"/>
          </p:cNvSpPr>
          <p:nvPr>
            <p:ph type="pic" sz="quarter" idx="17" hasCustomPrompt="1"/>
          </p:nvPr>
        </p:nvSpPr>
        <p:spPr bwMode="gray">
          <a:xfrm>
            <a:off x="9322443" y="167217"/>
            <a:ext cx="2870404" cy="601577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 name="connsiteX0" fmla="*/ 1190737 w 3226564"/>
              <a:gd name="connsiteY0" fmla="*/ 0 h 6015038"/>
              <a:gd name="connsiteX1" fmla="*/ 3226564 w 3226564"/>
              <a:gd name="connsiteY1" fmla="*/ 0 h 6015038"/>
              <a:gd name="connsiteX2" fmla="*/ 2870404 w 3226564"/>
              <a:gd name="connsiteY2" fmla="*/ 1787843 h 6015038"/>
              <a:gd name="connsiteX3" fmla="*/ 2035828 w 3226564"/>
              <a:gd name="connsiteY3" fmla="*/ 6015038 h 6015038"/>
              <a:gd name="connsiteX4" fmla="*/ 0 w 3226564"/>
              <a:gd name="connsiteY4" fmla="*/ 6015038 h 6015038"/>
              <a:gd name="connsiteX5" fmla="*/ 1190737 w 3226564"/>
              <a:gd name="connsiteY5" fmla="*/ 0 h 6015038"/>
              <a:gd name="connsiteX0" fmla="*/ 1190737 w 3226564"/>
              <a:gd name="connsiteY0" fmla="*/ 740 h 6015778"/>
              <a:gd name="connsiteX1" fmla="*/ 2866170 w 3226564"/>
              <a:gd name="connsiteY1" fmla="*/ 0 h 6015778"/>
              <a:gd name="connsiteX2" fmla="*/ 3226564 w 3226564"/>
              <a:gd name="connsiteY2" fmla="*/ 740 h 6015778"/>
              <a:gd name="connsiteX3" fmla="*/ 2870404 w 3226564"/>
              <a:gd name="connsiteY3" fmla="*/ 1788583 h 6015778"/>
              <a:gd name="connsiteX4" fmla="*/ 2035828 w 3226564"/>
              <a:gd name="connsiteY4" fmla="*/ 6015778 h 6015778"/>
              <a:gd name="connsiteX5" fmla="*/ 0 w 3226564"/>
              <a:gd name="connsiteY5" fmla="*/ 6015778 h 6015778"/>
              <a:gd name="connsiteX6" fmla="*/ 1190737 w 3226564"/>
              <a:gd name="connsiteY6" fmla="*/ 740 h 6015778"/>
              <a:gd name="connsiteX0" fmla="*/ 1190737 w 2870404"/>
              <a:gd name="connsiteY0" fmla="*/ 740 h 6015778"/>
              <a:gd name="connsiteX1" fmla="*/ 2866170 w 2870404"/>
              <a:gd name="connsiteY1" fmla="*/ 0 h 6015778"/>
              <a:gd name="connsiteX2" fmla="*/ 2870404 w 2870404"/>
              <a:gd name="connsiteY2" fmla="*/ 1788583 h 6015778"/>
              <a:gd name="connsiteX3" fmla="*/ 2035828 w 2870404"/>
              <a:gd name="connsiteY3" fmla="*/ 6015778 h 6015778"/>
              <a:gd name="connsiteX4" fmla="*/ 0 w 2870404"/>
              <a:gd name="connsiteY4" fmla="*/ 6015778 h 6015778"/>
              <a:gd name="connsiteX5" fmla="*/ 1190737 w 2870404"/>
              <a:gd name="connsiteY5" fmla="*/ 740 h 60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0404" h="6015778">
                <a:moveTo>
                  <a:pt x="1190737" y="740"/>
                </a:moveTo>
                <a:lnTo>
                  <a:pt x="2866170" y="0"/>
                </a:lnTo>
                <a:cubicBezTo>
                  <a:pt x="2867581" y="596194"/>
                  <a:pt x="2868993" y="1192389"/>
                  <a:pt x="2870404" y="1788583"/>
                </a:cubicBezTo>
                <a:lnTo>
                  <a:pt x="2035828" y="6015778"/>
                </a:lnTo>
                <a:lnTo>
                  <a:pt x="0" y="6015778"/>
                </a:lnTo>
                <a:lnTo>
                  <a:pt x="1190737" y="740"/>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4" name="Subtitle 2">
            <a:extLst>
              <a:ext uri="{FF2B5EF4-FFF2-40B4-BE49-F238E27FC236}">
                <a16:creationId xmlns:a16="http://schemas.microsoft.com/office/drawing/2014/main" id="{1240C781-8492-478C-8AAF-FFD1414D3800}"/>
              </a:ext>
            </a:extLst>
          </p:cNvPr>
          <p:cNvSpPr>
            <a:spLocks noGrp="1"/>
          </p:cNvSpPr>
          <p:nvPr>
            <p:ph type="subTitle" idx="1" hasCustomPrompt="1"/>
          </p:nvPr>
        </p:nvSpPr>
        <p:spPr bwMode="black">
          <a:xfrm>
            <a:off x="706189" y="4175180"/>
            <a:ext cx="3620552"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7" name="Picture 6">
            <a:extLst>
              <a:ext uri="{FF2B5EF4-FFF2-40B4-BE49-F238E27FC236}">
                <a16:creationId xmlns:a16="http://schemas.microsoft.com/office/drawing/2014/main" id="{6550C081-E3EF-51DE-C7D6-02FBA0166F0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11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04a">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7842" y="0"/>
            <a:ext cx="8115807" cy="6858316"/>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3211958 w 8115807"/>
              <a:gd name="connsiteY13" fmla="*/ 6854825 h 6860204"/>
              <a:gd name="connsiteX14" fmla="*/ 1427327 w 8115807"/>
              <a:gd name="connsiteY14" fmla="*/ 6858316 h 6860204"/>
              <a:gd name="connsiteX15" fmla="*/ 1427382 w 8115807"/>
              <a:gd name="connsiteY15" fmla="*/ 6858000 h 6860204"/>
              <a:gd name="connsiteX16" fmla="*/ 0 w 8115807"/>
              <a:gd name="connsiteY16" fmla="*/ 6858000 h 6860204"/>
              <a:gd name="connsiteX17" fmla="*/ 1341581 w 8115807"/>
              <a:gd name="connsiteY17" fmla="*/ 0 h 6860204"/>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8112573 w 8115807"/>
              <a:gd name="connsiteY10" fmla="*/ 6145054 h 6858316"/>
              <a:gd name="connsiteX11" fmla="*/ 4690933 w 8115807"/>
              <a:gd name="connsiteY11" fmla="*/ 6857999 h 6858316"/>
              <a:gd name="connsiteX12" fmla="*/ 3211958 w 8115807"/>
              <a:gd name="connsiteY12" fmla="*/ 6854825 h 6858316"/>
              <a:gd name="connsiteX13" fmla="*/ 1427327 w 8115807"/>
              <a:gd name="connsiteY13" fmla="*/ 6858316 h 6858316"/>
              <a:gd name="connsiteX14" fmla="*/ 1427382 w 8115807"/>
              <a:gd name="connsiteY14" fmla="*/ 6858000 h 6858316"/>
              <a:gd name="connsiteX15" fmla="*/ 0 w 8115807"/>
              <a:gd name="connsiteY15" fmla="*/ 6858000 h 6858316"/>
              <a:gd name="connsiteX16" fmla="*/ 1341581 w 8115807"/>
              <a:gd name="connsiteY16"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4690933 w 8115807"/>
              <a:gd name="connsiteY10" fmla="*/ 6857999 h 6858316"/>
              <a:gd name="connsiteX11" fmla="*/ 3211958 w 8115807"/>
              <a:gd name="connsiteY11" fmla="*/ 6854825 h 6858316"/>
              <a:gd name="connsiteX12" fmla="*/ 1427327 w 8115807"/>
              <a:gd name="connsiteY12" fmla="*/ 6858316 h 6858316"/>
              <a:gd name="connsiteX13" fmla="*/ 1427382 w 8115807"/>
              <a:gd name="connsiteY13" fmla="*/ 6858000 h 6858316"/>
              <a:gd name="connsiteX14" fmla="*/ 0 w 8115807"/>
              <a:gd name="connsiteY14" fmla="*/ 6858000 h 6858316"/>
              <a:gd name="connsiteX15" fmla="*/ 1341581 w 8115807"/>
              <a:gd name="connsiteY15"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3211958 w 8115807"/>
              <a:gd name="connsiteY10" fmla="*/ 6854825 h 6858316"/>
              <a:gd name="connsiteX11" fmla="*/ 1427327 w 8115807"/>
              <a:gd name="connsiteY11" fmla="*/ 6858316 h 6858316"/>
              <a:gd name="connsiteX12" fmla="*/ 1427382 w 8115807"/>
              <a:gd name="connsiteY12" fmla="*/ 6858000 h 6858316"/>
              <a:gd name="connsiteX13" fmla="*/ 0 w 8115807"/>
              <a:gd name="connsiteY13" fmla="*/ 6858000 h 6858316"/>
              <a:gd name="connsiteX14" fmla="*/ 1341581 w 8115807"/>
              <a:gd name="connsiteY14" fmla="*/ 0 h 685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15807" h="6858316">
                <a:moveTo>
                  <a:pt x="1341581"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3211958" y="6854825"/>
                </a:lnTo>
                <a:lnTo>
                  <a:pt x="1427327" y="6858316"/>
                </a:lnTo>
                <a:cubicBezTo>
                  <a:pt x="1427345" y="6858211"/>
                  <a:pt x="1427364" y="6858105"/>
                  <a:pt x="1427382" y="6858000"/>
                </a:cubicBezTo>
                <a:lnTo>
                  <a:pt x="0" y="6858000"/>
                </a:lnTo>
                <a:lnTo>
                  <a:pt x="1341581" y="0"/>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3" name="Picture 2">
            <a:extLst>
              <a:ext uri="{FF2B5EF4-FFF2-40B4-BE49-F238E27FC236}">
                <a16:creationId xmlns:a16="http://schemas.microsoft.com/office/drawing/2014/main" id="{76FC3A16-CDA7-2BCC-8A71-EAECC16B7FD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57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04c">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3" name="Title 1">
            <a:extLst>
              <a:ext uri="{FF2B5EF4-FFF2-40B4-BE49-F238E27FC236}">
                <a16:creationId xmlns:a16="http://schemas.microsoft.com/office/drawing/2014/main" id="{AAA12E26-A1DC-8A63-BB96-B593BA55641D}"/>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7" name="Subtitle 2">
            <a:extLst>
              <a:ext uri="{FF2B5EF4-FFF2-40B4-BE49-F238E27FC236}">
                <a16:creationId xmlns:a16="http://schemas.microsoft.com/office/drawing/2014/main" id="{7FF128E5-53AD-A5BA-8B17-24C43FFDBCF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9" name="Picture 8">
            <a:extLst>
              <a:ext uri="{FF2B5EF4-FFF2-40B4-BE49-F238E27FC236}">
                <a16:creationId xmlns:a16="http://schemas.microsoft.com/office/drawing/2014/main" id="{7865EDD2-D091-1868-7503-B125418C37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6">
            <a:extLst>
              <a:ext uri="{FF2B5EF4-FFF2-40B4-BE49-F238E27FC236}">
                <a16:creationId xmlns:a16="http://schemas.microsoft.com/office/drawing/2014/main" id="{2416A6CC-3C59-A51E-AAB2-15A2EF3230DD}"/>
              </a:ext>
            </a:extLst>
          </p:cNvPr>
          <p:cNvSpPr>
            <a:spLocks noGrp="1"/>
          </p:cNvSpPr>
          <p:nvPr>
            <p:ph type="pic" sz="quarter" idx="14" hasCustomPrompt="1"/>
          </p:nvPr>
        </p:nvSpPr>
        <p:spPr bwMode="gray">
          <a:xfrm>
            <a:off x="4077842" y="0"/>
            <a:ext cx="8115807" cy="6858316"/>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3211958 w 8115807"/>
              <a:gd name="connsiteY13" fmla="*/ 6854825 h 6860204"/>
              <a:gd name="connsiteX14" fmla="*/ 1427327 w 8115807"/>
              <a:gd name="connsiteY14" fmla="*/ 6858316 h 6860204"/>
              <a:gd name="connsiteX15" fmla="*/ 1427382 w 8115807"/>
              <a:gd name="connsiteY15" fmla="*/ 6858000 h 6860204"/>
              <a:gd name="connsiteX16" fmla="*/ 0 w 8115807"/>
              <a:gd name="connsiteY16" fmla="*/ 6858000 h 6860204"/>
              <a:gd name="connsiteX17" fmla="*/ 1341581 w 8115807"/>
              <a:gd name="connsiteY17" fmla="*/ 0 h 6860204"/>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8112573 w 8115807"/>
              <a:gd name="connsiteY10" fmla="*/ 6145054 h 6858316"/>
              <a:gd name="connsiteX11" fmla="*/ 4690933 w 8115807"/>
              <a:gd name="connsiteY11" fmla="*/ 6857999 h 6858316"/>
              <a:gd name="connsiteX12" fmla="*/ 3211958 w 8115807"/>
              <a:gd name="connsiteY12" fmla="*/ 6854825 h 6858316"/>
              <a:gd name="connsiteX13" fmla="*/ 1427327 w 8115807"/>
              <a:gd name="connsiteY13" fmla="*/ 6858316 h 6858316"/>
              <a:gd name="connsiteX14" fmla="*/ 1427382 w 8115807"/>
              <a:gd name="connsiteY14" fmla="*/ 6858000 h 6858316"/>
              <a:gd name="connsiteX15" fmla="*/ 0 w 8115807"/>
              <a:gd name="connsiteY15" fmla="*/ 6858000 h 6858316"/>
              <a:gd name="connsiteX16" fmla="*/ 1341581 w 8115807"/>
              <a:gd name="connsiteY16"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4690933 w 8115807"/>
              <a:gd name="connsiteY10" fmla="*/ 6857999 h 6858316"/>
              <a:gd name="connsiteX11" fmla="*/ 3211958 w 8115807"/>
              <a:gd name="connsiteY11" fmla="*/ 6854825 h 6858316"/>
              <a:gd name="connsiteX12" fmla="*/ 1427327 w 8115807"/>
              <a:gd name="connsiteY12" fmla="*/ 6858316 h 6858316"/>
              <a:gd name="connsiteX13" fmla="*/ 1427382 w 8115807"/>
              <a:gd name="connsiteY13" fmla="*/ 6858000 h 6858316"/>
              <a:gd name="connsiteX14" fmla="*/ 0 w 8115807"/>
              <a:gd name="connsiteY14" fmla="*/ 6858000 h 6858316"/>
              <a:gd name="connsiteX15" fmla="*/ 1341581 w 8115807"/>
              <a:gd name="connsiteY15"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3211958 w 8115807"/>
              <a:gd name="connsiteY10" fmla="*/ 6854825 h 6858316"/>
              <a:gd name="connsiteX11" fmla="*/ 1427327 w 8115807"/>
              <a:gd name="connsiteY11" fmla="*/ 6858316 h 6858316"/>
              <a:gd name="connsiteX12" fmla="*/ 1427382 w 8115807"/>
              <a:gd name="connsiteY12" fmla="*/ 6858000 h 6858316"/>
              <a:gd name="connsiteX13" fmla="*/ 0 w 8115807"/>
              <a:gd name="connsiteY13" fmla="*/ 6858000 h 6858316"/>
              <a:gd name="connsiteX14" fmla="*/ 1341581 w 8115807"/>
              <a:gd name="connsiteY14" fmla="*/ 0 h 685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15807" h="6858316">
                <a:moveTo>
                  <a:pt x="1341581"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3211958" y="6854825"/>
                </a:lnTo>
                <a:lnTo>
                  <a:pt x="1427327" y="6858316"/>
                </a:lnTo>
                <a:cubicBezTo>
                  <a:pt x="1427345" y="6858211"/>
                  <a:pt x="1427364" y="6858105"/>
                  <a:pt x="1427382" y="6858000"/>
                </a:cubicBezTo>
                <a:lnTo>
                  <a:pt x="0" y="6858000"/>
                </a:lnTo>
                <a:lnTo>
                  <a:pt x="1341581" y="0"/>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Tree>
    <p:extLst>
      <p:ext uri="{BB962C8B-B14F-4D97-AF65-F5344CB8AC3E}">
        <p14:creationId xmlns:p14="http://schemas.microsoft.com/office/powerpoint/2010/main" val="360343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03a">
    <p:bg>
      <p:bgPr>
        <a:solidFill>
          <a:schemeClr val="bg1"/>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FAFFB7B-FCC7-7C5D-15D8-0F5E5D62B2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103"/>
          <a:stretch/>
        </p:blipFill>
        <p:spPr>
          <a:xfrm>
            <a:off x="0" y="0"/>
            <a:ext cx="5474861" cy="6858000"/>
          </a:xfrm>
          <a:custGeom>
            <a:avLst/>
            <a:gdLst>
              <a:gd name="connsiteX0" fmla="*/ 0 w 5474861"/>
              <a:gd name="connsiteY0" fmla="*/ 0 h 6858000"/>
              <a:gd name="connsiteX1" fmla="*/ 15240 w 5474861"/>
              <a:gd name="connsiteY1" fmla="*/ 0 h 6858000"/>
              <a:gd name="connsiteX2" fmla="*/ 1302940 w 5474861"/>
              <a:gd name="connsiteY2" fmla="*/ 0 h 6858000"/>
              <a:gd name="connsiteX3" fmla="*/ 2049780 w 5474861"/>
              <a:gd name="connsiteY3" fmla="*/ 0 h 6858000"/>
              <a:gd name="connsiteX4" fmla="*/ 2887315 w 5474861"/>
              <a:gd name="connsiteY4" fmla="*/ 0 h 6858000"/>
              <a:gd name="connsiteX5" fmla="*/ 5474861 w 5474861"/>
              <a:gd name="connsiteY5" fmla="*/ 0 h 6858000"/>
              <a:gd name="connsiteX6" fmla="*/ 5474861 w 5474861"/>
              <a:gd name="connsiteY6" fmla="*/ 6858000 h 6858000"/>
              <a:gd name="connsiteX7" fmla="*/ 2049780 w 5474861"/>
              <a:gd name="connsiteY7" fmla="*/ 6858000 h 6858000"/>
              <a:gd name="connsiteX8" fmla="*/ 1302940 w 5474861"/>
              <a:gd name="connsiteY8" fmla="*/ 6858000 h 6858000"/>
              <a:gd name="connsiteX9" fmla="*/ 0 w 5474861"/>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861" h="6858000">
                <a:moveTo>
                  <a:pt x="0" y="0"/>
                </a:moveTo>
                <a:lnTo>
                  <a:pt x="15240" y="0"/>
                </a:lnTo>
                <a:lnTo>
                  <a:pt x="1302940" y="0"/>
                </a:lnTo>
                <a:lnTo>
                  <a:pt x="2049780" y="0"/>
                </a:lnTo>
                <a:lnTo>
                  <a:pt x="2887315" y="0"/>
                </a:lnTo>
                <a:lnTo>
                  <a:pt x="5474861" y="0"/>
                </a:lnTo>
                <a:lnTo>
                  <a:pt x="5474861" y="6858000"/>
                </a:lnTo>
                <a:lnTo>
                  <a:pt x="2049780" y="6858000"/>
                </a:lnTo>
                <a:lnTo>
                  <a:pt x="1302940" y="6858000"/>
                </a:lnTo>
                <a:lnTo>
                  <a:pt x="0" y="6858000"/>
                </a:lnTo>
                <a:close/>
              </a:path>
            </a:pathLst>
          </a:custGeom>
        </p:spPr>
      </p:pic>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2762" y="-2203"/>
            <a:ext cx="8117651" cy="6867487"/>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61897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16" fmla="*/ 1361897 w 8115807"/>
              <a:gd name="connsiteY16" fmla="*/ 0 h 68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807" h="6860204">
                <a:moveTo>
                  <a:pt x="1361897"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8112573" y="6145054"/>
                </a:lnTo>
                <a:cubicBezTo>
                  <a:pt x="8112491" y="6396425"/>
                  <a:pt x="8112445" y="6636011"/>
                  <a:pt x="8112445" y="6860204"/>
                </a:cubicBezTo>
                <a:lnTo>
                  <a:pt x="4690933" y="6857999"/>
                </a:lnTo>
                <a:lnTo>
                  <a:pt x="1427327" y="6858316"/>
                </a:lnTo>
                <a:cubicBezTo>
                  <a:pt x="1427345" y="6858211"/>
                  <a:pt x="1427364" y="6858105"/>
                  <a:pt x="1427382" y="6858000"/>
                </a:cubicBezTo>
                <a:lnTo>
                  <a:pt x="0" y="6858000"/>
                </a:lnTo>
                <a:cubicBezTo>
                  <a:pt x="447194" y="4572000"/>
                  <a:pt x="914703" y="2286000"/>
                  <a:pt x="1361897" y="0"/>
                </a:cubicBez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grpSp>
        <p:nvGrpSpPr>
          <p:cNvPr id="27" name="Graphic 5">
            <a:extLst>
              <a:ext uri="{FF2B5EF4-FFF2-40B4-BE49-F238E27FC236}">
                <a16:creationId xmlns:a16="http://schemas.microsoft.com/office/drawing/2014/main" id="{83ECE3F2-01D0-2CB0-8481-9B0C34C4F3E2}"/>
              </a:ext>
            </a:extLst>
          </p:cNvPr>
          <p:cNvGrpSpPr/>
          <p:nvPr userDrawn="1"/>
        </p:nvGrpSpPr>
        <p:grpSpPr>
          <a:xfrm>
            <a:off x="701676" y="704850"/>
            <a:ext cx="720000" cy="720000"/>
            <a:chOff x="4834985" y="2481643"/>
            <a:chExt cx="1711578" cy="1711578"/>
          </a:xfrm>
        </p:grpSpPr>
        <p:grpSp>
          <p:nvGrpSpPr>
            <p:cNvPr id="28" name="Graphic 5">
              <a:extLst>
                <a:ext uri="{FF2B5EF4-FFF2-40B4-BE49-F238E27FC236}">
                  <a16:creationId xmlns:a16="http://schemas.microsoft.com/office/drawing/2014/main" id="{3F98D66F-EF1E-B622-A822-5B3D23F87102}"/>
                </a:ext>
              </a:extLst>
            </p:cNvPr>
            <p:cNvGrpSpPr/>
            <p:nvPr/>
          </p:nvGrpSpPr>
          <p:grpSpPr>
            <a:xfrm>
              <a:off x="5009102" y="2645727"/>
              <a:ext cx="1385188" cy="1386649"/>
              <a:chOff x="5009102" y="2645727"/>
              <a:chExt cx="1385188" cy="1386649"/>
            </a:xfrm>
            <a:solidFill>
              <a:srgbClr val="FFFFFF"/>
            </a:solidFill>
          </p:grpSpPr>
          <p:sp>
            <p:nvSpPr>
              <p:cNvPr id="31" name="Freeform: Shape 78">
                <a:extLst>
                  <a:ext uri="{FF2B5EF4-FFF2-40B4-BE49-F238E27FC236}">
                    <a16:creationId xmlns:a16="http://schemas.microsoft.com/office/drawing/2014/main" id="{1E87E42E-1C92-E765-E906-1D5067D92FDC}"/>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32" name="Freeform: Shape 79">
                <a:extLst>
                  <a:ext uri="{FF2B5EF4-FFF2-40B4-BE49-F238E27FC236}">
                    <a16:creationId xmlns:a16="http://schemas.microsoft.com/office/drawing/2014/main" id="{3888FB8D-CA5B-7F05-367B-41FA7B7AE296}"/>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33" name="Freeform: Shape 80">
                <a:extLst>
                  <a:ext uri="{FF2B5EF4-FFF2-40B4-BE49-F238E27FC236}">
                    <a16:creationId xmlns:a16="http://schemas.microsoft.com/office/drawing/2014/main" id="{C88E6B1A-E0F4-14DB-3561-6DDF0153B13F}"/>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34" name="Freeform: Shape 81">
                <a:extLst>
                  <a:ext uri="{FF2B5EF4-FFF2-40B4-BE49-F238E27FC236}">
                    <a16:creationId xmlns:a16="http://schemas.microsoft.com/office/drawing/2014/main" id="{F49FED38-8D45-FD40-AE40-52D07B919462}"/>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5" name="Freeform: Shape 82">
                <a:extLst>
                  <a:ext uri="{FF2B5EF4-FFF2-40B4-BE49-F238E27FC236}">
                    <a16:creationId xmlns:a16="http://schemas.microsoft.com/office/drawing/2014/main" id="{655BC12B-74AB-088E-9A7D-84C0ADA43463}"/>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6" name="Freeform: Shape 83">
                <a:extLst>
                  <a:ext uri="{FF2B5EF4-FFF2-40B4-BE49-F238E27FC236}">
                    <a16:creationId xmlns:a16="http://schemas.microsoft.com/office/drawing/2014/main" id="{D86B8D97-B591-EAD9-9BDB-C72E424D6752}"/>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7" name="Freeform: Shape 84">
                <a:extLst>
                  <a:ext uri="{FF2B5EF4-FFF2-40B4-BE49-F238E27FC236}">
                    <a16:creationId xmlns:a16="http://schemas.microsoft.com/office/drawing/2014/main" id="{B56ED548-2E4F-A437-2452-276AB0ECC29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8" name="Freeform: Shape 85">
                <a:extLst>
                  <a:ext uri="{FF2B5EF4-FFF2-40B4-BE49-F238E27FC236}">
                    <a16:creationId xmlns:a16="http://schemas.microsoft.com/office/drawing/2014/main" id="{CC617F17-68DC-C4A1-3A6C-11779418B316}"/>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9" name="Freeform: Shape 86">
                <a:extLst>
                  <a:ext uri="{FF2B5EF4-FFF2-40B4-BE49-F238E27FC236}">
                    <a16:creationId xmlns:a16="http://schemas.microsoft.com/office/drawing/2014/main" id="{DA3BC0FE-3439-AEAB-FDD5-7C9161DEA48D}"/>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29" name="Freeform: Shape 76">
              <a:extLst>
                <a:ext uri="{FF2B5EF4-FFF2-40B4-BE49-F238E27FC236}">
                  <a16:creationId xmlns:a16="http://schemas.microsoft.com/office/drawing/2014/main" id="{A0BB80B2-64D0-6E1E-A668-3A7A57C1E3EB}"/>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30" name="Freeform: Shape 77">
              <a:extLst>
                <a:ext uri="{FF2B5EF4-FFF2-40B4-BE49-F238E27FC236}">
                  <a16:creationId xmlns:a16="http://schemas.microsoft.com/office/drawing/2014/main" id="{8A8E9A15-92EE-9543-3179-A74F9E4FA559}"/>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3373067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03b">
    <p:bg>
      <p:bgPr>
        <a:solidFill>
          <a:schemeClr val="bg1"/>
        </a:solidFill>
        <a:effectLst/>
      </p:bgPr>
    </p:bg>
    <p:spTree>
      <p:nvGrpSpPr>
        <p:cNvPr id="1" name=""/>
        <p:cNvGrpSpPr/>
        <p:nvPr/>
      </p:nvGrpSpPr>
      <p:grpSpPr>
        <a:xfrm>
          <a:off x="0" y="0"/>
          <a:ext cx="0" cy="0"/>
          <a:chOff x="0" y="0"/>
          <a:chExt cx="0" cy="0"/>
        </a:xfrm>
      </p:grpSpPr>
      <p:pic>
        <p:nvPicPr>
          <p:cNvPr id="6" name="Grafik 5" descr="A green and black gradient&#10;&#10;Description automatically generated">
            <a:extLst>
              <a:ext uri="{FF2B5EF4-FFF2-40B4-BE49-F238E27FC236}">
                <a16:creationId xmlns:a16="http://schemas.microsoft.com/office/drawing/2014/main" id="{2D469774-1A3B-FECF-12E6-6368FEFC523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89" t="12022" r="4749" b="17360"/>
          <a:stretch/>
        </p:blipFill>
        <p:spPr>
          <a:xfrm>
            <a:off x="0" y="0"/>
            <a:ext cx="5459621" cy="6858000"/>
          </a:xfrm>
          <a:custGeom>
            <a:avLst/>
            <a:gdLst>
              <a:gd name="connsiteX0" fmla="*/ 0 w 5459621"/>
              <a:gd name="connsiteY0" fmla="*/ 0 h 6858000"/>
              <a:gd name="connsiteX1" fmla="*/ 1287700 w 5459621"/>
              <a:gd name="connsiteY1" fmla="*/ 0 h 6858000"/>
              <a:gd name="connsiteX2" fmla="*/ 2872075 w 5459621"/>
              <a:gd name="connsiteY2" fmla="*/ 0 h 6858000"/>
              <a:gd name="connsiteX3" fmla="*/ 5459621 w 5459621"/>
              <a:gd name="connsiteY3" fmla="*/ 0 h 6858000"/>
              <a:gd name="connsiteX4" fmla="*/ 5459621 w 5459621"/>
              <a:gd name="connsiteY4" fmla="*/ 6858000 h 6858000"/>
              <a:gd name="connsiteX5" fmla="*/ 1287700 w 5459621"/>
              <a:gd name="connsiteY5" fmla="*/ 6858000 h 6858000"/>
              <a:gd name="connsiteX6" fmla="*/ 1287700 w 5459621"/>
              <a:gd name="connsiteY6" fmla="*/ 6857999 h 6858000"/>
              <a:gd name="connsiteX7" fmla="*/ 0 w 5459621"/>
              <a:gd name="connsiteY7" fmla="*/ 68579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9621" h="6858000">
                <a:moveTo>
                  <a:pt x="0" y="0"/>
                </a:moveTo>
                <a:lnTo>
                  <a:pt x="1287700" y="0"/>
                </a:lnTo>
                <a:lnTo>
                  <a:pt x="2872075" y="0"/>
                </a:lnTo>
                <a:lnTo>
                  <a:pt x="5459621" y="0"/>
                </a:lnTo>
                <a:lnTo>
                  <a:pt x="5459621" y="6858000"/>
                </a:lnTo>
                <a:lnTo>
                  <a:pt x="1287700" y="6858000"/>
                </a:lnTo>
                <a:lnTo>
                  <a:pt x="1287700" y="6857999"/>
                </a:lnTo>
                <a:lnTo>
                  <a:pt x="0" y="6857999"/>
                </a:lnTo>
                <a:close/>
              </a:path>
            </a:pathLst>
          </a:custGeom>
        </p:spPr>
      </p:pic>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2762" y="-2203"/>
            <a:ext cx="8117651" cy="6867487"/>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61897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16" fmla="*/ 1361897 w 8115807"/>
              <a:gd name="connsiteY16" fmla="*/ 0 h 68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807" h="6860204">
                <a:moveTo>
                  <a:pt x="1361897"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8112573" y="6145054"/>
                </a:lnTo>
                <a:cubicBezTo>
                  <a:pt x="8112491" y="6396425"/>
                  <a:pt x="8112445" y="6636011"/>
                  <a:pt x="8112445" y="6860204"/>
                </a:cubicBezTo>
                <a:lnTo>
                  <a:pt x="4690933" y="6857999"/>
                </a:lnTo>
                <a:lnTo>
                  <a:pt x="1427327" y="6858316"/>
                </a:lnTo>
                <a:cubicBezTo>
                  <a:pt x="1427345" y="6858211"/>
                  <a:pt x="1427364" y="6858105"/>
                  <a:pt x="1427382" y="6858000"/>
                </a:cubicBezTo>
                <a:lnTo>
                  <a:pt x="0" y="6858000"/>
                </a:lnTo>
                <a:cubicBezTo>
                  <a:pt x="447194" y="4572000"/>
                  <a:pt x="914703" y="2286000"/>
                  <a:pt x="1361897" y="0"/>
                </a:cubicBez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grpSp>
        <p:nvGrpSpPr>
          <p:cNvPr id="27" name="Graphic 5">
            <a:extLst>
              <a:ext uri="{FF2B5EF4-FFF2-40B4-BE49-F238E27FC236}">
                <a16:creationId xmlns:a16="http://schemas.microsoft.com/office/drawing/2014/main" id="{83ECE3F2-01D0-2CB0-8481-9B0C34C4F3E2}"/>
              </a:ext>
            </a:extLst>
          </p:cNvPr>
          <p:cNvGrpSpPr/>
          <p:nvPr userDrawn="1"/>
        </p:nvGrpSpPr>
        <p:grpSpPr>
          <a:xfrm>
            <a:off x="701676" y="704850"/>
            <a:ext cx="720000" cy="720000"/>
            <a:chOff x="4834985" y="2481643"/>
            <a:chExt cx="1711578" cy="1711578"/>
          </a:xfrm>
        </p:grpSpPr>
        <p:grpSp>
          <p:nvGrpSpPr>
            <p:cNvPr id="28" name="Graphic 5">
              <a:extLst>
                <a:ext uri="{FF2B5EF4-FFF2-40B4-BE49-F238E27FC236}">
                  <a16:creationId xmlns:a16="http://schemas.microsoft.com/office/drawing/2014/main" id="{3F98D66F-EF1E-B622-A822-5B3D23F87102}"/>
                </a:ext>
              </a:extLst>
            </p:cNvPr>
            <p:cNvGrpSpPr/>
            <p:nvPr/>
          </p:nvGrpSpPr>
          <p:grpSpPr>
            <a:xfrm>
              <a:off x="5009102" y="2645727"/>
              <a:ext cx="1385188" cy="1386649"/>
              <a:chOff x="5009102" y="2645727"/>
              <a:chExt cx="1385188" cy="1386649"/>
            </a:xfrm>
            <a:solidFill>
              <a:srgbClr val="FFFFFF"/>
            </a:solidFill>
          </p:grpSpPr>
          <p:sp>
            <p:nvSpPr>
              <p:cNvPr id="31" name="Freeform: Shape 78">
                <a:extLst>
                  <a:ext uri="{FF2B5EF4-FFF2-40B4-BE49-F238E27FC236}">
                    <a16:creationId xmlns:a16="http://schemas.microsoft.com/office/drawing/2014/main" id="{1E87E42E-1C92-E765-E906-1D5067D92FDC}"/>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32" name="Freeform: Shape 79">
                <a:extLst>
                  <a:ext uri="{FF2B5EF4-FFF2-40B4-BE49-F238E27FC236}">
                    <a16:creationId xmlns:a16="http://schemas.microsoft.com/office/drawing/2014/main" id="{3888FB8D-CA5B-7F05-367B-41FA7B7AE296}"/>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33" name="Freeform: Shape 80">
                <a:extLst>
                  <a:ext uri="{FF2B5EF4-FFF2-40B4-BE49-F238E27FC236}">
                    <a16:creationId xmlns:a16="http://schemas.microsoft.com/office/drawing/2014/main" id="{C88E6B1A-E0F4-14DB-3561-6DDF0153B13F}"/>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34" name="Freeform: Shape 81">
                <a:extLst>
                  <a:ext uri="{FF2B5EF4-FFF2-40B4-BE49-F238E27FC236}">
                    <a16:creationId xmlns:a16="http://schemas.microsoft.com/office/drawing/2014/main" id="{F49FED38-8D45-FD40-AE40-52D07B919462}"/>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5" name="Freeform: Shape 82">
                <a:extLst>
                  <a:ext uri="{FF2B5EF4-FFF2-40B4-BE49-F238E27FC236}">
                    <a16:creationId xmlns:a16="http://schemas.microsoft.com/office/drawing/2014/main" id="{655BC12B-74AB-088E-9A7D-84C0ADA43463}"/>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6" name="Freeform: Shape 83">
                <a:extLst>
                  <a:ext uri="{FF2B5EF4-FFF2-40B4-BE49-F238E27FC236}">
                    <a16:creationId xmlns:a16="http://schemas.microsoft.com/office/drawing/2014/main" id="{D86B8D97-B591-EAD9-9BDB-C72E424D6752}"/>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7" name="Freeform: Shape 84">
                <a:extLst>
                  <a:ext uri="{FF2B5EF4-FFF2-40B4-BE49-F238E27FC236}">
                    <a16:creationId xmlns:a16="http://schemas.microsoft.com/office/drawing/2014/main" id="{B56ED548-2E4F-A437-2452-276AB0ECC29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8" name="Freeform: Shape 85">
                <a:extLst>
                  <a:ext uri="{FF2B5EF4-FFF2-40B4-BE49-F238E27FC236}">
                    <a16:creationId xmlns:a16="http://schemas.microsoft.com/office/drawing/2014/main" id="{CC617F17-68DC-C4A1-3A6C-11779418B316}"/>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9" name="Freeform: Shape 86">
                <a:extLst>
                  <a:ext uri="{FF2B5EF4-FFF2-40B4-BE49-F238E27FC236}">
                    <a16:creationId xmlns:a16="http://schemas.microsoft.com/office/drawing/2014/main" id="{DA3BC0FE-3439-AEAB-FDD5-7C9161DEA48D}"/>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29" name="Freeform: Shape 76">
              <a:extLst>
                <a:ext uri="{FF2B5EF4-FFF2-40B4-BE49-F238E27FC236}">
                  <a16:creationId xmlns:a16="http://schemas.microsoft.com/office/drawing/2014/main" id="{A0BB80B2-64D0-6E1E-A668-3A7A57C1E3EB}"/>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30" name="Freeform: Shape 77">
              <a:extLst>
                <a:ext uri="{FF2B5EF4-FFF2-40B4-BE49-F238E27FC236}">
                  <a16:creationId xmlns:a16="http://schemas.microsoft.com/office/drawing/2014/main" id="{8A8E9A15-92EE-9543-3179-A74F9E4FA559}"/>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36594248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03c">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7FF8C9B-674F-59E8-7A0E-2E61D8D250C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5474861" cy="6858000"/>
          </a:xfrm>
          <a:custGeom>
            <a:avLst/>
            <a:gdLst>
              <a:gd name="connsiteX0" fmla="*/ 0 w 5474861"/>
              <a:gd name="connsiteY0" fmla="*/ 0 h 6858000"/>
              <a:gd name="connsiteX1" fmla="*/ 15240 w 5474861"/>
              <a:gd name="connsiteY1" fmla="*/ 0 h 6858000"/>
              <a:gd name="connsiteX2" fmla="*/ 1302940 w 5474861"/>
              <a:gd name="connsiteY2" fmla="*/ 0 h 6858000"/>
              <a:gd name="connsiteX3" fmla="*/ 1813560 w 5474861"/>
              <a:gd name="connsiteY3" fmla="*/ 0 h 6858000"/>
              <a:gd name="connsiteX4" fmla="*/ 2887315 w 5474861"/>
              <a:gd name="connsiteY4" fmla="*/ 0 h 6858000"/>
              <a:gd name="connsiteX5" fmla="*/ 5474861 w 5474861"/>
              <a:gd name="connsiteY5" fmla="*/ 0 h 6858000"/>
              <a:gd name="connsiteX6" fmla="*/ 5474861 w 5474861"/>
              <a:gd name="connsiteY6" fmla="*/ 6858000 h 6858000"/>
              <a:gd name="connsiteX7" fmla="*/ 1813560 w 5474861"/>
              <a:gd name="connsiteY7" fmla="*/ 6858000 h 6858000"/>
              <a:gd name="connsiteX8" fmla="*/ 1302940 w 5474861"/>
              <a:gd name="connsiteY8" fmla="*/ 6858000 h 6858000"/>
              <a:gd name="connsiteX9" fmla="*/ 0 w 5474861"/>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861" h="6858000">
                <a:moveTo>
                  <a:pt x="0" y="0"/>
                </a:moveTo>
                <a:lnTo>
                  <a:pt x="15240" y="0"/>
                </a:lnTo>
                <a:lnTo>
                  <a:pt x="1302940" y="0"/>
                </a:lnTo>
                <a:lnTo>
                  <a:pt x="1813560" y="0"/>
                </a:lnTo>
                <a:lnTo>
                  <a:pt x="2887315" y="0"/>
                </a:lnTo>
                <a:lnTo>
                  <a:pt x="5474861" y="0"/>
                </a:lnTo>
                <a:lnTo>
                  <a:pt x="5474861" y="6858000"/>
                </a:lnTo>
                <a:lnTo>
                  <a:pt x="1813560" y="6858000"/>
                </a:lnTo>
                <a:lnTo>
                  <a:pt x="1302940" y="6858000"/>
                </a:lnTo>
                <a:lnTo>
                  <a:pt x="0" y="6858000"/>
                </a:lnTo>
                <a:close/>
              </a:path>
            </a:pathLst>
          </a:custGeom>
        </p:spPr>
      </p:pic>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2762" y="-2203"/>
            <a:ext cx="8117651" cy="6867487"/>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61897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16" fmla="*/ 1361897 w 8115807"/>
              <a:gd name="connsiteY16" fmla="*/ 0 h 68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807" h="6860204">
                <a:moveTo>
                  <a:pt x="1361897"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8112573" y="6145054"/>
                </a:lnTo>
                <a:cubicBezTo>
                  <a:pt x="8112491" y="6396425"/>
                  <a:pt x="8112445" y="6636011"/>
                  <a:pt x="8112445" y="6860204"/>
                </a:cubicBezTo>
                <a:lnTo>
                  <a:pt x="4690933" y="6857999"/>
                </a:lnTo>
                <a:lnTo>
                  <a:pt x="1427327" y="6858316"/>
                </a:lnTo>
                <a:cubicBezTo>
                  <a:pt x="1427345" y="6858211"/>
                  <a:pt x="1427364" y="6858105"/>
                  <a:pt x="1427382" y="6858000"/>
                </a:cubicBezTo>
                <a:lnTo>
                  <a:pt x="0" y="6858000"/>
                </a:lnTo>
                <a:cubicBezTo>
                  <a:pt x="447194" y="4572000"/>
                  <a:pt x="914703" y="2286000"/>
                  <a:pt x="1361897" y="0"/>
                </a:cubicBez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grpSp>
        <p:nvGrpSpPr>
          <p:cNvPr id="27" name="Graphic 5">
            <a:extLst>
              <a:ext uri="{FF2B5EF4-FFF2-40B4-BE49-F238E27FC236}">
                <a16:creationId xmlns:a16="http://schemas.microsoft.com/office/drawing/2014/main" id="{83ECE3F2-01D0-2CB0-8481-9B0C34C4F3E2}"/>
              </a:ext>
            </a:extLst>
          </p:cNvPr>
          <p:cNvGrpSpPr/>
          <p:nvPr userDrawn="1"/>
        </p:nvGrpSpPr>
        <p:grpSpPr>
          <a:xfrm>
            <a:off x="701676" y="704850"/>
            <a:ext cx="720000" cy="720000"/>
            <a:chOff x="4834985" y="2481643"/>
            <a:chExt cx="1711578" cy="1711578"/>
          </a:xfrm>
        </p:grpSpPr>
        <p:grpSp>
          <p:nvGrpSpPr>
            <p:cNvPr id="28" name="Graphic 5">
              <a:extLst>
                <a:ext uri="{FF2B5EF4-FFF2-40B4-BE49-F238E27FC236}">
                  <a16:creationId xmlns:a16="http://schemas.microsoft.com/office/drawing/2014/main" id="{3F98D66F-EF1E-B622-A822-5B3D23F87102}"/>
                </a:ext>
              </a:extLst>
            </p:cNvPr>
            <p:cNvGrpSpPr/>
            <p:nvPr/>
          </p:nvGrpSpPr>
          <p:grpSpPr>
            <a:xfrm>
              <a:off x="5009102" y="2645727"/>
              <a:ext cx="1385188" cy="1386649"/>
              <a:chOff x="5009102" y="2645727"/>
              <a:chExt cx="1385188" cy="1386649"/>
            </a:xfrm>
            <a:solidFill>
              <a:srgbClr val="FFFFFF"/>
            </a:solidFill>
          </p:grpSpPr>
          <p:sp>
            <p:nvSpPr>
              <p:cNvPr id="31" name="Freeform: Shape 78">
                <a:extLst>
                  <a:ext uri="{FF2B5EF4-FFF2-40B4-BE49-F238E27FC236}">
                    <a16:creationId xmlns:a16="http://schemas.microsoft.com/office/drawing/2014/main" id="{1E87E42E-1C92-E765-E906-1D5067D92FDC}"/>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32" name="Freeform: Shape 79">
                <a:extLst>
                  <a:ext uri="{FF2B5EF4-FFF2-40B4-BE49-F238E27FC236}">
                    <a16:creationId xmlns:a16="http://schemas.microsoft.com/office/drawing/2014/main" id="{3888FB8D-CA5B-7F05-367B-41FA7B7AE296}"/>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33" name="Freeform: Shape 80">
                <a:extLst>
                  <a:ext uri="{FF2B5EF4-FFF2-40B4-BE49-F238E27FC236}">
                    <a16:creationId xmlns:a16="http://schemas.microsoft.com/office/drawing/2014/main" id="{C88E6B1A-E0F4-14DB-3561-6DDF0153B13F}"/>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34" name="Freeform: Shape 81">
                <a:extLst>
                  <a:ext uri="{FF2B5EF4-FFF2-40B4-BE49-F238E27FC236}">
                    <a16:creationId xmlns:a16="http://schemas.microsoft.com/office/drawing/2014/main" id="{F49FED38-8D45-FD40-AE40-52D07B919462}"/>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5" name="Freeform: Shape 82">
                <a:extLst>
                  <a:ext uri="{FF2B5EF4-FFF2-40B4-BE49-F238E27FC236}">
                    <a16:creationId xmlns:a16="http://schemas.microsoft.com/office/drawing/2014/main" id="{655BC12B-74AB-088E-9A7D-84C0ADA43463}"/>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6" name="Freeform: Shape 83">
                <a:extLst>
                  <a:ext uri="{FF2B5EF4-FFF2-40B4-BE49-F238E27FC236}">
                    <a16:creationId xmlns:a16="http://schemas.microsoft.com/office/drawing/2014/main" id="{D86B8D97-B591-EAD9-9BDB-C72E424D6752}"/>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7" name="Freeform: Shape 84">
                <a:extLst>
                  <a:ext uri="{FF2B5EF4-FFF2-40B4-BE49-F238E27FC236}">
                    <a16:creationId xmlns:a16="http://schemas.microsoft.com/office/drawing/2014/main" id="{B56ED548-2E4F-A437-2452-276AB0ECC29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8" name="Freeform: Shape 85">
                <a:extLst>
                  <a:ext uri="{FF2B5EF4-FFF2-40B4-BE49-F238E27FC236}">
                    <a16:creationId xmlns:a16="http://schemas.microsoft.com/office/drawing/2014/main" id="{CC617F17-68DC-C4A1-3A6C-11779418B316}"/>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9" name="Freeform: Shape 86">
                <a:extLst>
                  <a:ext uri="{FF2B5EF4-FFF2-40B4-BE49-F238E27FC236}">
                    <a16:creationId xmlns:a16="http://schemas.microsoft.com/office/drawing/2014/main" id="{DA3BC0FE-3439-AEAB-FDD5-7C9161DEA48D}"/>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29" name="Freeform: Shape 76">
              <a:extLst>
                <a:ext uri="{FF2B5EF4-FFF2-40B4-BE49-F238E27FC236}">
                  <a16:creationId xmlns:a16="http://schemas.microsoft.com/office/drawing/2014/main" id="{A0BB80B2-64D0-6E1E-A668-3A7A57C1E3EB}"/>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30" name="Freeform: Shape 77">
              <a:extLst>
                <a:ext uri="{FF2B5EF4-FFF2-40B4-BE49-F238E27FC236}">
                  <a16:creationId xmlns:a16="http://schemas.microsoft.com/office/drawing/2014/main" id="{8A8E9A15-92EE-9543-3179-A74F9E4FA559}"/>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3590097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0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a:xfrm>
            <a:off x="974672" y="6617933"/>
            <a:ext cx="5710665" cy="108000"/>
          </a:xfrm>
        </p:spPr>
        <p:txBody>
          <a:bodyPr/>
          <a:lstStyle/>
          <a:p>
            <a:r>
              <a:rPr lang="en-US"/>
              <a:t>/// Bayer Debt Investor Information /// Status: Q2 2025</a:t>
            </a:r>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a:pPr/>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701832"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Picture 1">
            <a:extLst>
              <a:ext uri="{FF2B5EF4-FFF2-40B4-BE49-F238E27FC236}">
                <a16:creationId xmlns:a16="http://schemas.microsoft.com/office/drawing/2014/main" id="{7011EE6D-0CC0-20F2-C952-8030FC54C00C}"/>
              </a:ext>
            </a:extLst>
          </p:cNvPr>
          <p:cNvPicPr>
            <a:picLocks noChangeAspect="1"/>
          </p:cNvPicPr>
          <p:nvPr userDrawn="1"/>
        </p:nvPicPr>
        <p:blipFill>
          <a:blip r:embed="rId5"/>
          <a:stretch>
            <a:fillRect/>
          </a:stretch>
        </p:blipFill>
        <p:spPr>
          <a:xfrm>
            <a:off x="9733548" y="163250"/>
            <a:ext cx="2246401" cy="140400"/>
          </a:xfrm>
          <a:prstGeom prst="rect">
            <a:avLst/>
          </a:prstGeom>
        </p:spPr>
      </p:pic>
      <p:sp>
        <p:nvSpPr>
          <p:cNvPr id="7" name="Title 7">
            <a:extLst>
              <a:ext uri="{FF2B5EF4-FFF2-40B4-BE49-F238E27FC236}">
                <a16:creationId xmlns:a16="http://schemas.microsoft.com/office/drawing/2014/main" id="{1749B9BF-570F-F63D-6FA5-03289F059C20}"/>
              </a:ext>
            </a:extLst>
          </p:cNvPr>
          <p:cNvSpPr>
            <a:spLocks noGrp="1"/>
          </p:cNvSpPr>
          <p:nvPr>
            <p:ph type="title" hasCustomPrompt="1"/>
          </p:nvPr>
        </p:nvSpPr>
        <p:spPr bwMode="gray">
          <a:xfrm>
            <a:off x="1890713" y="2252660"/>
            <a:ext cx="2259955" cy="864000"/>
          </a:xfrm>
        </p:spPr>
        <p:txBody>
          <a:bodyPr/>
          <a:lstStyle>
            <a:lvl1pPr>
              <a:defRPr sz="3600" b="1"/>
            </a:lvl1pPr>
          </a:lstStyle>
          <a:p>
            <a:r>
              <a:rPr lang="en-US"/>
              <a:t>AGENDA</a:t>
            </a:r>
          </a:p>
        </p:txBody>
      </p:sp>
      <p:sp>
        <p:nvSpPr>
          <p:cNvPr id="10" name="Text Placeholder 54">
            <a:extLst>
              <a:ext uri="{FF2B5EF4-FFF2-40B4-BE49-F238E27FC236}">
                <a16:creationId xmlns:a16="http://schemas.microsoft.com/office/drawing/2014/main" id="{C84ECE38-01A9-A882-7DDA-2C47033643D1}"/>
              </a:ext>
            </a:extLst>
          </p:cNvPr>
          <p:cNvSpPr>
            <a:spLocks noGrp="1"/>
          </p:cNvSpPr>
          <p:nvPr>
            <p:ph type="body" sz="quarter" idx="13" hasCustomPrompt="1"/>
          </p:nvPr>
        </p:nvSpPr>
        <p:spPr bwMode="gray">
          <a:xfrm>
            <a:off x="7051040" y="1742121"/>
            <a:ext cx="4188996" cy="4641030"/>
          </a:xfrm>
        </p:spPr>
        <p:txBody>
          <a:bodyPr/>
          <a:lstStyle>
            <a:lvl1pPr marL="288000" indent="-360000">
              <a:spcBef>
                <a:spcPts val="1800"/>
              </a:spcBef>
              <a:spcAft>
                <a:spcPts val="0"/>
              </a:spcAft>
              <a:buFont typeface="+mj-lt"/>
              <a:buNone/>
              <a:defRPr sz="1800"/>
            </a:lvl1pPr>
            <a:lvl2pPr marL="540000" indent="-270000">
              <a:spcBef>
                <a:spcPts val="600"/>
              </a:spcBef>
              <a:spcAft>
                <a:spcPts val="0"/>
              </a:spcAft>
              <a:buFontTx/>
              <a:buBlip>
                <a:blip r:embed="rId6"/>
              </a:buBlip>
              <a:defRPr sz="2000"/>
            </a:lvl2pPr>
            <a:lvl3pPr marL="810000" indent="-270000">
              <a:spcBef>
                <a:spcPts val="600"/>
              </a:spcBef>
              <a:spcAft>
                <a:spcPts val="0"/>
              </a:spcAft>
              <a:buFontTx/>
              <a:buBlip>
                <a:blip r:embed="rId7"/>
              </a:buBlip>
              <a:defRPr sz="2000"/>
            </a:lvl3pPr>
            <a:lvl4pPr marL="1080000" indent="-270000">
              <a:spcBef>
                <a:spcPts val="600"/>
              </a:spcBef>
              <a:spcAft>
                <a:spcPts val="0"/>
              </a:spcAft>
              <a:buFontTx/>
              <a:buBlip>
                <a:blip r:embed="rId8"/>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1</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2</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3</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4</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5</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6</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7</a:t>
            </a:r>
          </a:p>
        </p:txBody>
      </p:sp>
      <p:sp>
        <p:nvSpPr>
          <p:cNvPr id="11" name="Textplatzhalter 13">
            <a:extLst>
              <a:ext uri="{FF2B5EF4-FFF2-40B4-BE49-F238E27FC236}">
                <a16:creationId xmlns:a16="http://schemas.microsoft.com/office/drawing/2014/main" id="{65D68A20-991D-ED74-C7FB-198EB8187924}"/>
              </a:ext>
            </a:extLst>
          </p:cNvPr>
          <p:cNvSpPr>
            <a:spLocks noGrp="1"/>
          </p:cNvSpPr>
          <p:nvPr>
            <p:ph type="body" sz="quarter" idx="14" hasCustomPrompt="1"/>
          </p:nvPr>
        </p:nvSpPr>
        <p:spPr>
          <a:xfrm>
            <a:off x="1891021" y="3713163"/>
            <a:ext cx="3488699" cy="1565275"/>
          </a:xfrm>
        </p:spPr>
        <p:txBody>
          <a:bodyPr/>
          <a:lstStyle>
            <a:lvl1pPr>
              <a:defRPr/>
            </a:lvl1pPr>
            <a:lvl2pPr marL="0" indent="0">
              <a:buNone/>
              <a:defRPr/>
            </a:lvl2pPr>
          </a:lstStyle>
          <a:p>
            <a:pPr lvl="0"/>
            <a:r>
              <a:rPr lang="de-DE" err="1"/>
              <a:t>Subtitle</a:t>
            </a:r>
            <a:endParaRPr lang="de-DE"/>
          </a:p>
        </p:txBody>
      </p:sp>
      <p:cxnSp>
        <p:nvCxnSpPr>
          <p:cNvPr id="12" name="Straight Connector 11">
            <a:extLst>
              <a:ext uri="{FF2B5EF4-FFF2-40B4-BE49-F238E27FC236}">
                <a16:creationId xmlns:a16="http://schemas.microsoft.com/office/drawing/2014/main" id="{198CA3D8-6406-F79E-DE36-F890C65EFD06}"/>
              </a:ext>
            </a:extLst>
          </p:cNvPr>
          <p:cNvCxnSpPr>
            <a:cxnSpLocks/>
          </p:cNvCxnSpPr>
          <p:nvPr userDrawn="1"/>
        </p:nvCxnSpPr>
        <p:spPr bwMode="gray">
          <a:xfrm flipH="1">
            <a:off x="5318760" y="-71120"/>
            <a:ext cx="2006600" cy="70256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75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4">
          <p15:clr>
            <a:srgbClr val="FBAE40"/>
          </p15:clr>
        </p15:guide>
        <p15:guide id="2" orient="horz" pos="4086">
          <p15:clr>
            <a:srgbClr val="FBAE40"/>
          </p15:clr>
        </p15:guide>
        <p15:guide id="3" orient="horz" pos="1162">
          <p15:clr>
            <a:srgbClr val="FBAE40"/>
          </p15:clr>
        </p15:guide>
        <p15:guide id="4" pos="421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0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cxnSp>
        <p:nvCxnSpPr>
          <p:cNvPr id="16" name="Straight Connector 27">
            <a:extLst>
              <a:ext uri="{FF2B5EF4-FFF2-40B4-BE49-F238E27FC236}">
                <a16:creationId xmlns:a16="http://schemas.microsoft.com/office/drawing/2014/main" id="{7F8D51BC-258F-49FA-99A4-282634A61FDE}"/>
              </a:ext>
            </a:extLst>
          </p:cNvPr>
          <p:cNvCxnSpPr>
            <a:cxnSpLocks/>
          </p:cNvCxnSpPr>
          <p:nvPr userDrawn="1"/>
        </p:nvCxnSpPr>
        <p:spPr bwMode="gray">
          <a:xfrm>
            <a:off x="978462" y="5407443"/>
            <a:ext cx="11335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platzhalter 7">
            <a:extLst>
              <a:ext uri="{FF2B5EF4-FFF2-40B4-BE49-F238E27FC236}">
                <a16:creationId xmlns:a16="http://schemas.microsoft.com/office/drawing/2014/main" id="{884C19A1-F4F6-4C96-B907-BB9970F9A27D}"/>
              </a:ext>
            </a:extLst>
          </p:cNvPr>
          <p:cNvSpPr>
            <a:spLocks noGrp="1"/>
          </p:cNvSpPr>
          <p:nvPr>
            <p:ph type="body" sz="quarter" idx="13" hasCustomPrompt="1"/>
          </p:nvPr>
        </p:nvSpPr>
        <p:spPr>
          <a:xfrm>
            <a:off x="6642103" y="3198810"/>
            <a:ext cx="5130247" cy="4629150"/>
          </a:xfrm>
        </p:spPr>
        <p:txBody>
          <a:bodyPr anchor="b"/>
          <a:lstStyle>
            <a:lvl1pPr algn="ctr">
              <a:spcBef>
                <a:spcPts val="0"/>
              </a:spcBef>
              <a:spcAft>
                <a:spcPts val="0"/>
              </a:spcAft>
              <a:defRPr sz="28700">
                <a:solidFill>
                  <a:schemeClr val="bg1">
                    <a:alpha val="10000"/>
                  </a:schemeClr>
                </a:solidFill>
              </a:defRPr>
            </a:lvl1pPr>
            <a:lvl2pPr marL="0" indent="0">
              <a:buNone/>
              <a:defRPr/>
            </a:lvl2pPr>
          </a:lstStyle>
          <a:p>
            <a:pPr lvl="0"/>
            <a:r>
              <a:rPr lang="de-DE"/>
              <a:t>01</a:t>
            </a:r>
          </a:p>
        </p:txBody>
      </p:sp>
      <p:sp>
        <p:nvSpPr>
          <p:cNvPr id="21" name="Subtitle 2">
            <a:extLst>
              <a:ext uri="{FF2B5EF4-FFF2-40B4-BE49-F238E27FC236}">
                <a16:creationId xmlns:a16="http://schemas.microsoft.com/office/drawing/2014/main" id="{F3C56B98-E3B3-4EA8-ADE3-F14391389EEA}"/>
              </a:ext>
            </a:extLst>
          </p:cNvPr>
          <p:cNvSpPr>
            <a:spLocks noGrp="1"/>
          </p:cNvSpPr>
          <p:nvPr>
            <p:ph type="subTitle" idx="1"/>
          </p:nvPr>
        </p:nvSpPr>
        <p:spPr bwMode="black">
          <a:xfrm>
            <a:off x="867992" y="5697850"/>
            <a:ext cx="5429284" cy="720000"/>
          </a:xfrm>
        </p:spPr>
        <p:txBody>
          <a:bodyPr lIns="90000" tIns="90000" anchor="t"/>
          <a:lstStyle>
            <a:lvl1pPr marL="0" indent="0" algn="l">
              <a:buNone/>
              <a:defRPr sz="2000" b="0">
                <a:solidFill>
                  <a:schemeClr val="bg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22" name="Title 1">
            <a:extLst>
              <a:ext uri="{FF2B5EF4-FFF2-40B4-BE49-F238E27FC236}">
                <a16:creationId xmlns:a16="http://schemas.microsoft.com/office/drawing/2014/main" id="{41FA4F69-0C83-4076-B56E-81CB29070190}"/>
              </a:ext>
            </a:extLst>
          </p:cNvPr>
          <p:cNvSpPr>
            <a:spLocks noGrp="1"/>
          </p:cNvSpPr>
          <p:nvPr>
            <p:ph type="title" hasCustomPrompt="1"/>
          </p:nvPr>
        </p:nvSpPr>
        <p:spPr bwMode="black">
          <a:xfrm>
            <a:off x="827352" y="3866374"/>
            <a:ext cx="5450057" cy="1440753"/>
          </a:xfrm>
        </p:spPr>
        <p:txBody>
          <a:bodyPr lIns="90000" anchor="b"/>
          <a:lstStyle>
            <a:lvl1pPr algn="l">
              <a:lnSpc>
                <a:spcPct val="88000"/>
              </a:lnSpc>
              <a:defRPr sz="7200" b="1" i="0">
                <a:solidFill>
                  <a:schemeClr val="bg1"/>
                </a:solidFill>
              </a:defRPr>
            </a:lvl1pPr>
          </a:lstStyle>
          <a:p>
            <a:r>
              <a:rPr lang="en-US"/>
              <a:t>Chapter Name</a:t>
            </a:r>
          </a:p>
        </p:txBody>
      </p:sp>
    </p:spTree>
    <p:extLst>
      <p:ext uri="{BB962C8B-B14F-4D97-AF65-F5344CB8AC3E}">
        <p14:creationId xmlns:p14="http://schemas.microsoft.com/office/powerpoint/2010/main" val="66593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bg>
      <p:bgPr>
        <a:solidFill>
          <a:schemeClr val="accent5"/>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a:xfrm>
            <a:off x="974672" y="6617933"/>
            <a:ext cx="8640000" cy="108000"/>
          </a:xfrm>
          <a:prstGeom prst="rect">
            <a:avLst/>
          </a:prstGeo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2"/>
                </a:solidFill>
              </a:defRPr>
            </a:lvl1pPr>
          </a:lstStyle>
          <a:p>
            <a:r>
              <a:rPr lang="de-DE"/>
              <a:t>Titelmasterformat durch Klicken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5" name="Picture Placeholder 12"/>
          <p:cNvSpPr>
            <a:spLocks noGrp="1"/>
          </p:cNvSpPr>
          <p:nvPr>
            <p:ph type="pic" sz="quarter" idx="14"/>
          </p:nvPr>
        </p:nvSpPr>
        <p:spPr bwMode="gray">
          <a:xfrm>
            <a:off x="4077842" y="0"/>
            <a:ext cx="8114954"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4"/>
              <a:gd name="connsiteY0" fmla="*/ 0 h 6858000"/>
              <a:gd name="connsiteX1" fmla="*/ 8112573 w 8114954"/>
              <a:gd name="connsiteY1" fmla="*/ 0 h 6858000"/>
              <a:gd name="connsiteX2" fmla="*/ 8114954 w 8114954"/>
              <a:gd name="connsiteY2" fmla="*/ 6003672 h 6858000"/>
              <a:gd name="connsiteX3" fmla="*/ 3275459 w 8114954"/>
              <a:gd name="connsiteY3" fmla="*/ 6858000 h 6858000"/>
              <a:gd name="connsiteX4" fmla="*/ 0 w 8114954"/>
              <a:gd name="connsiteY4" fmla="*/ 6858000 h 6858000"/>
              <a:gd name="connsiteX5" fmla="*/ 1341581 w 81149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4954" h="6858000">
                <a:moveTo>
                  <a:pt x="1341581" y="0"/>
                </a:moveTo>
                <a:lnTo>
                  <a:pt x="8112573" y="0"/>
                </a:lnTo>
                <a:cubicBezTo>
                  <a:pt x="8112573" y="1913118"/>
                  <a:pt x="8114954" y="4090554"/>
                  <a:pt x="8114954" y="6003672"/>
                </a:cubicBezTo>
                <a:lnTo>
                  <a:pt x="3275459" y="6858000"/>
                </a:lnTo>
                <a:lnTo>
                  <a:pt x="0" y="6858000"/>
                </a:lnTo>
                <a:lnTo>
                  <a:pt x="1341581" y="0"/>
                </a:lnTo>
                <a:close/>
              </a:path>
            </a:pathLst>
          </a:custGeom>
        </p:spPr>
        <p:txBody>
          <a:bodyPr wrap="square" tIns="540000" anchor="ctr">
            <a:noAutofit/>
          </a:bodyPr>
          <a:lstStyle>
            <a:lvl1pPr algn="ctr">
              <a:defRPr/>
            </a:lvl1pPr>
          </a:lstStyle>
          <a:p>
            <a:r>
              <a:rPr lang="de-DE"/>
              <a:t>Bild durch Klicken auf Symbol hinzufügen</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0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8" name="Textplatzhalter 7">
            <a:extLst>
              <a:ext uri="{FF2B5EF4-FFF2-40B4-BE49-F238E27FC236}">
                <a16:creationId xmlns:a16="http://schemas.microsoft.com/office/drawing/2014/main" id="{884C19A1-F4F6-4C96-B907-BB9970F9A27D}"/>
              </a:ext>
            </a:extLst>
          </p:cNvPr>
          <p:cNvSpPr>
            <a:spLocks noGrp="1"/>
          </p:cNvSpPr>
          <p:nvPr>
            <p:ph type="body" sz="quarter" idx="13" hasCustomPrompt="1"/>
          </p:nvPr>
        </p:nvSpPr>
        <p:spPr>
          <a:xfrm>
            <a:off x="6642103" y="3198810"/>
            <a:ext cx="5130247" cy="4629150"/>
          </a:xfrm>
        </p:spPr>
        <p:txBody>
          <a:bodyPr anchor="b"/>
          <a:lstStyle>
            <a:lvl1pPr algn="ctr">
              <a:spcBef>
                <a:spcPts val="0"/>
              </a:spcBef>
              <a:spcAft>
                <a:spcPts val="0"/>
              </a:spcAft>
              <a:defRPr sz="28700">
                <a:solidFill>
                  <a:schemeClr val="bg1">
                    <a:alpha val="10000"/>
                  </a:schemeClr>
                </a:solidFill>
              </a:defRPr>
            </a:lvl1pPr>
            <a:lvl2pPr marL="0" indent="0">
              <a:buNone/>
              <a:defRPr/>
            </a:lvl2pPr>
          </a:lstStyle>
          <a:p>
            <a:pPr lvl="0"/>
            <a:r>
              <a:rPr lang="de-DE"/>
              <a:t>02</a:t>
            </a:r>
          </a:p>
        </p:txBody>
      </p:sp>
      <p:sp>
        <p:nvSpPr>
          <p:cNvPr id="13" name="Subtitle 2">
            <a:extLst>
              <a:ext uri="{FF2B5EF4-FFF2-40B4-BE49-F238E27FC236}">
                <a16:creationId xmlns:a16="http://schemas.microsoft.com/office/drawing/2014/main" id="{5BCAAA78-7F45-4C4F-B87D-A3BFE52C4A06}"/>
              </a:ext>
            </a:extLst>
          </p:cNvPr>
          <p:cNvSpPr>
            <a:spLocks noGrp="1"/>
          </p:cNvSpPr>
          <p:nvPr>
            <p:ph type="subTitle" idx="1"/>
          </p:nvPr>
        </p:nvSpPr>
        <p:spPr bwMode="black">
          <a:xfrm>
            <a:off x="868045" y="5697850"/>
            <a:ext cx="5429284" cy="720000"/>
          </a:xfrm>
        </p:spPr>
        <p:txBody>
          <a:bodyPr lIns="90000" tIns="90000" anchor="t"/>
          <a:lstStyle>
            <a:lvl1pPr marL="0" indent="0" algn="l">
              <a:buNone/>
              <a:defRPr sz="2000" b="0">
                <a:solidFill>
                  <a:schemeClr val="bg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15" name="Title 1">
            <a:extLst>
              <a:ext uri="{FF2B5EF4-FFF2-40B4-BE49-F238E27FC236}">
                <a16:creationId xmlns:a16="http://schemas.microsoft.com/office/drawing/2014/main" id="{78633D1B-5634-4823-9D34-01F053C01F40}"/>
              </a:ext>
            </a:extLst>
          </p:cNvPr>
          <p:cNvSpPr>
            <a:spLocks noGrp="1"/>
          </p:cNvSpPr>
          <p:nvPr>
            <p:ph type="title" hasCustomPrompt="1"/>
          </p:nvPr>
        </p:nvSpPr>
        <p:spPr bwMode="black">
          <a:xfrm>
            <a:off x="827405" y="3866374"/>
            <a:ext cx="5450057" cy="1440753"/>
          </a:xfrm>
        </p:spPr>
        <p:txBody>
          <a:bodyPr lIns="90000" anchor="b"/>
          <a:lstStyle>
            <a:lvl1pPr algn="l">
              <a:lnSpc>
                <a:spcPct val="88000"/>
              </a:lnSpc>
              <a:defRPr sz="7200" b="1" i="0">
                <a:solidFill>
                  <a:schemeClr val="bg1"/>
                </a:solidFill>
              </a:defRPr>
            </a:lvl1pPr>
          </a:lstStyle>
          <a:p>
            <a:r>
              <a:rPr lang="en-US"/>
              <a:t>Chapter Name</a:t>
            </a:r>
          </a:p>
        </p:txBody>
      </p:sp>
      <p:cxnSp>
        <p:nvCxnSpPr>
          <p:cNvPr id="2" name="Straight Connector 27">
            <a:extLst>
              <a:ext uri="{FF2B5EF4-FFF2-40B4-BE49-F238E27FC236}">
                <a16:creationId xmlns:a16="http://schemas.microsoft.com/office/drawing/2014/main" id="{A47CFDB0-E88E-5AF6-BB3F-0F78B36AEFCE}"/>
              </a:ext>
            </a:extLst>
          </p:cNvPr>
          <p:cNvCxnSpPr>
            <a:cxnSpLocks/>
          </p:cNvCxnSpPr>
          <p:nvPr userDrawn="1"/>
        </p:nvCxnSpPr>
        <p:spPr bwMode="gray">
          <a:xfrm>
            <a:off x="978462" y="5407443"/>
            <a:ext cx="11335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61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0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8" name="Textplatzhalter 7">
            <a:extLst>
              <a:ext uri="{FF2B5EF4-FFF2-40B4-BE49-F238E27FC236}">
                <a16:creationId xmlns:a16="http://schemas.microsoft.com/office/drawing/2014/main" id="{884C19A1-F4F6-4C96-B907-BB9970F9A27D}"/>
              </a:ext>
            </a:extLst>
          </p:cNvPr>
          <p:cNvSpPr>
            <a:spLocks noGrp="1"/>
          </p:cNvSpPr>
          <p:nvPr>
            <p:ph type="body" sz="quarter" idx="13" hasCustomPrompt="1"/>
          </p:nvPr>
        </p:nvSpPr>
        <p:spPr>
          <a:xfrm>
            <a:off x="6642103" y="3198810"/>
            <a:ext cx="5130247" cy="4629150"/>
          </a:xfrm>
        </p:spPr>
        <p:txBody>
          <a:bodyPr anchor="b"/>
          <a:lstStyle>
            <a:lvl1pPr algn="ctr">
              <a:spcBef>
                <a:spcPts val="0"/>
              </a:spcBef>
              <a:spcAft>
                <a:spcPts val="0"/>
              </a:spcAft>
              <a:defRPr sz="28700">
                <a:solidFill>
                  <a:schemeClr val="bg1">
                    <a:alpha val="10000"/>
                  </a:schemeClr>
                </a:solidFill>
              </a:defRPr>
            </a:lvl1pPr>
            <a:lvl2pPr marL="0" indent="0">
              <a:buNone/>
              <a:defRPr/>
            </a:lvl2pPr>
          </a:lstStyle>
          <a:p>
            <a:pPr lvl="0"/>
            <a:r>
              <a:rPr lang="de-DE"/>
              <a:t>03</a:t>
            </a:r>
          </a:p>
        </p:txBody>
      </p:sp>
      <p:sp>
        <p:nvSpPr>
          <p:cNvPr id="13" name="Subtitle 2">
            <a:extLst>
              <a:ext uri="{FF2B5EF4-FFF2-40B4-BE49-F238E27FC236}">
                <a16:creationId xmlns:a16="http://schemas.microsoft.com/office/drawing/2014/main" id="{47BC5FE3-5506-4853-8F28-AA57CDBCD3AA}"/>
              </a:ext>
            </a:extLst>
          </p:cNvPr>
          <p:cNvSpPr>
            <a:spLocks noGrp="1"/>
          </p:cNvSpPr>
          <p:nvPr>
            <p:ph type="subTitle" idx="1"/>
          </p:nvPr>
        </p:nvSpPr>
        <p:spPr bwMode="black">
          <a:xfrm>
            <a:off x="864789" y="5697850"/>
            <a:ext cx="5429284" cy="720000"/>
          </a:xfrm>
        </p:spPr>
        <p:txBody>
          <a:bodyPr lIns="90000" tIns="90000" anchor="t"/>
          <a:lstStyle>
            <a:lvl1pPr marL="0" indent="0" algn="l">
              <a:buNone/>
              <a:defRPr sz="2000" b="0">
                <a:solidFill>
                  <a:schemeClr val="bg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15" name="Title 1">
            <a:extLst>
              <a:ext uri="{FF2B5EF4-FFF2-40B4-BE49-F238E27FC236}">
                <a16:creationId xmlns:a16="http://schemas.microsoft.com/office/drawing/2014/main" id="{21EB2ECA-4E23-4CA9-9C01-D2FEE5AE7F46}"/>
              </a:ext>
            </a:extLst>
          </p:cNvPr>
          <p:cNvSpPr>
            <a:spLocks noGrp="1"/>
          </p:cNvSpPr>
          <p:nvPr>
            <p:ph type="title" hasCustomPrompt="1"/>
          </p:nvPr>
        </p:nvSpPr>
        <p:spPr bwMode="black">
          <a:xfrm>
            <a:off x="824149" y="3866374"/>
            <a:ext cx="5450057" cy="1440753"/>
          </a:xfrm>
        </p:spPr>
        <p:txBody>
          <a:bodyPr lIns="90000" anchor="b"/>
          <a:lstStyle>
            <a:lvl1pPr algn="l">
              <a:lnSpc>
                <a:spcPct val="88000"/>
              </a:lnSpc>
              <a:defRPr sz="7200" b="1" i="0">
                <a:solidFill>
                  <a:schemeClr val="bg1"/>
                </a:solidFill>
              </a:defRPr>
            </a:lvl1pPr>
          </a:lstStyle>
          <a:p>
            <a:r>
              <a:rPr lang="en-US"/>
              <a:t>Chapter Name</a:t>
            </a:r>
          </a:p>
        </p:txBody>
      </p:sp>
      <p:cxnSp>
        <p:nvCxnSpPr>
          <p:cNvPr id="2" name="Straight Connector 27">
            <a:extLst>
              <a:ext uri="{FF2B5EF4-FFF2-40B4-BE49-F238E27FC236}">
                <a16:creationId xmlns:a16="http://schemas.microsoft.com/office/drawing/2014/main" id="{A4431A34-8D79-2A9D-E2ED-32A992CCC7A8}"/>
              </a:ext>
            </a:extLst>
          </p:cNvPr>
          <p:cNvCxnSpPr>
            <a:cxnSpLocks/>
          </p:cNvCxnSpPr>
          <p:nvPr userDrawn="1"/>
        </p:nvCxnSpPr>
        <p:spPr bwMode="gray">
          <a:xfrm>
            <a:off x="978462" y="5407443"/>
            <a:ext cx="11335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99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14" name="Picture 13">
            <a:extLst>
              <a:ext uri="{FF2B5EF4-FFF2-40B4-BE49-F238E27FC236}">
                <a16:creationId xmlns:a16="http://schemas.microsoft.com/office/drawing/2014/main" id="{E6983A67-7516-8C5A-66ED-F02D20C57168}"/>
              </a:ext>
            </a:extLst>
          </p:cNvPr>
          <p:cNvPicPr>
            <a:picLocks noChangeAspect="1"/>
          </p:cNvPicPr>
          <p:nvPr userDrawn="1"/>
        </p:nvPicPr>
        <p:blipFill>
          <a:blip r:embed="rId4"/>
          <a:stretch>
            <a:fillRect/>
          </a:stretch>
        </p:blipFill>
        <p:spPr>
          <a:xfrm>
            <a:off x="9733548" y="163250"/>
            <a:ext cx="2246401" cy="140400"/>
          </a:xfrm>
          <a:prstGeom prst="rect">
            <a:avLst/>
          </a:prstGeom>
        </p:spPr>
      </p:pic>
      <p:sp>
        <p:nvSpPr>
          <p:cNvPr id="2" name="Title 1">
            <a:extLst>
              <a:ext uri="{FF2B5EF4-FFF2-40B4-BE49-F238E27FC236}">
                <a16:creationId xmlns:a16="http://schemas.microsoft.com/office/drawing/2014/main" id="{3F640F38-817A-C59B-9537-98F103418C04}"/>
              </a:ext>
            </a:extLst>
          </p:cNvPr>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5336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408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02a">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2" name="Subtitle 2">
            <a:extLst>
              <a:ext uri="{FF2B5EF4-FFF2-40B4-BE49-F238E27FC236}">
                <a16:creationId xmlns:a16="http://schemas.microsoft.com/office/drawing/2014/main" id="{EB3AE6C7-21E2-08D9-1307-1C1E19F5AD29}"/>
              </a:ext>
            </a:extLst>
          </p:cNvPr>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3" name="Title 1">
            <a:extLst>
              <a:ext uri="{FF2B5EF4-FFF2-40B4-BE49-F238E27FC236}">
                <a16:creationId xmlns:a16="http://schemas.microsoft.com/office/drawing/2014/main" id="{95013ED2-4DE9-4604-3E52-BC09942C99E4}"/>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sp>
        <p:nvSpPr>
          <p:cNvPr id="4" name="Footer Placeholder 4">
            <a:extLst>
              <a:ext uri="{FF2B5EF4-FFF2-40B4-BE49-F238E27FC236}">
                <a16:creationId xmlns:a16="http://schemas.microsoft.com/office/drawing/2014/main" id="{6DC820B2-E9EB-A13A-4251-755CE9B7978A}"/>
              </a:ext>
            </a:extLst>
          </p:cNvPr>
          <p:cNvSpPr>
            <a:spLocks noGrp="1"/>
          </p:cNvSpPr>
          <p:nvPr>
            <p:ph type="ftr" sz="quarter" idx="11"/>
          </p:nvPr>
        </p:nvSpPr>
        <p:spPr bwMode="gray">
          <a:xfrm>
            <a:off x="974672" y="6617933"/>
            <a:ext cx="8640000" cy="108000"/>
          </a:xfrm>
        </p:spPr>
        <p:txBody>
          <a:bodyPr/>
          <a:lstStyle/>
          <a:p>
            <a:r>
              <a:rPr lang="en-US"/>
              <a:t>/// Bayer Debt Investor Information /// Status: Q2 2025</a:t>
            </a:r>
          </a:p>
        </p:txBody>
      </p:sp>
      <p:sp>
        <p:nvSpPr>
          <p:cNvPr id="5" name="Slide Number Placeholder 5">
            <a:extLst>
              <a:ext uri="{FF2B5EF4-FFF2-40B4-BE49-F238E27FC236}">
                <a16:creationId xmlns:a16="http://schemas.microsoft.com/office/drawing/2014/main" id="{C752B17E-DD91-936E-880E-B1D45FC8BD17}"/>
              </a:ext>
            </a:extLst>
          </p:cNvPr>
          <p:cNvSpPr>
            <a:spLocks noGrp="1"/>
          </p:cNvSpPr>
          <p:nvPr>
            <p:ph type="sldNum" sz="quarter" idx="12"/>
          </p:nvPr>
        </p:nvSpPr>
        <p:spPr bwMode="gray">
          <a:xfrm>
            <a:off x="195843" y="6617933"/>
            <a:ext cx="392326" cy="108000"/>
          </a:xfrm>
        </p:spPr>
        <p:txBody>
          <a:bodyPr/>
          <a:lstStyle/>
          <a:p>
            <a:fld id="{EEAD9179-7A6B-4268-BEB2-F3B8EB06115B}" type="slidenum">
              <a:rPr lang="en-US"/>
              <a:t>‹Nr.›</a:t>
            </a:fld>
            <a:endParaRPr lang="en-US"/>
          </a:p>
        </p:txBody>
      </p:sp>
      <p:pic>
        <p:nvPicPr>
          <p:cNvPr id="6" name="Picture 2">
            <a:extLst>
              <a:ext uri="{FF2B5EF4-FFF2-40B4-BE49-F238E27FC236}">
                <a16:creationId xmlns:a16="http://schemas.microsoft.com/office/drawing/2014/main" id="{301815CE-755D-9F3F-2557-D771FE8DD71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a:extLst>
              <a:ext uri="{FF2B5EF4-FFF2-40B4-BE49-F238E27FC236}">
                <a16:creationId xmlns:a16="http://schemas.microsoft.com/office/drawing/2014/main" id="{3B0E65FA-DDFD-500F-93CF-E8AF53F26716}"/>
              </a:ext>
            </a:extLst>
          </p:cNvPr>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8" name="Picture 7">
            <a:extLst>
              <a:ext uri="{FF2B5EF4-FFF2-40B4-BE49-F238E27FC236}">
                <a16:creationId xmlns:a16="http://schemas.microsoft.com/office/drawing/2014/main" id="{DC863D48-369D-6405-CBD8-85E2CABF48FF}"/>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92860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0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C29544FC-7219-73D7-1002-E7AA172E1942}"/>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50" name="Picture 49">
            <a:extLst>
              <a:ext uri="{FF2B5EF4-FFF2-40B4-BE49-F238E27FC236}">
                <a16:creationId xmlns:a16="http://schemas.microsoft.com/office/drawing/2014/main" id="{26C98A99-5724-D452-000A-2BB268C48D4C}"/>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4393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0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54C5DD50-EA7A-1A13-77C6-760B25D44FF1}"/>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4838EC62-8844-510C-A80C-C04E0EFF5C30}"/>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409993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0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969EBDA9-44C8-75CA-5B72-02AF4C265231}"/>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BC42DC11-0FBD-7A90-503D-AB916C2F5DDE}"/>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109486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07">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114C71B-8A56-2D45-8B5A-B3CA6B9803C9}"/>
              </a:ext>
            </a:extLst>
          </p:cNvPr>
          <p:cNvGraphicFramePr>
            <a:graphicFrameLocks noChangeAspect="1"/>
          </p:cNvGraphicFramePr>
          <p:nvPr userDrawn="1">
            <p:custDataLst>
              <p:tags r:id="rId1"/>
            </p:custDataLst>
            <p:extLst>
              <p:ext uri="{D42A27DB-BD31-4B8C-83A1-F6EECF244321}">
                <p14:modId xmlns:p14="http://schemas.microsoft.com/office/powerpoint/2010/main" val="818676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3" name="think-cell data - do not delete" hidden="1">
                        <a:extLst>
                          <a:ext uri="{FF2B5EF4-FFF2-40B4-BE49-F238E27FC236}">
                            <a16:creationId xmlns:a16="http://schemas.microsoft.com/office/drawing/2014/main" id="{A114C71B-8A56-2D45-8B5A-B3CA6B9803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Rectangle 55">
            <a:extLst>
              <a:ext uri="{FF2B5EF4-FFF2-40B4-BE49-F238E27FC236}">
                <a16:creationId xmlns:a16="http://schemas.microsoft.com/office/drawing/2014/main" id="{6A4D74B2-69A2-440B-B661-D3A747C4EC33}"/>
              </a:ext>
            </a:extLst>
          </p:cNvPr>
          <p:cNvSpPr/>
          <p:nvPr userDrawn="1"/>
        </p:nvSpPr>
        <p:spPr bwMode="gray">
          <a:xfrm flipH="1">
            <a:off x="0" y="1735139"/>
            <a:ext cx="12190413" cy="4749615"/>
          </a:xfrm>
          <a:prstGeom prst="rect">
            <a:avLst/>
          </a:prstGeom>
          <a:gradFill flip="none" rotWithShape="1">
            <a:gsLst>
              <a:gs pos="33000">
                <a:srgbClr val="545BA3"/>
              </a:gs>
              <a:gs pos="90000">
                <a:srgbClr val="017BBE"/>
              </a:gs>
              <a:gs pos="0">
                <a:srgbClr val="9A377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en-US">
              <a:solidFill>
                <a:srgbClr val="FFFFFF"/>
              </a:solidFill>
              <a:latin typeface="Arial" panose="020B0604020202020204" pitchFamily="34" charset="0"/>
              <a:cs typeface="Arial"/>
            </a:endParaRPr>
          </a:p>
        </p:txBody>
      </p:sp>
      <p:sp>
        <p:nvSpPr>
          <p:cNvPr id="64" name="Freihandform: Form 23">
            <a:extLst>
              <a:ext uri="{FF2B5EF4-FFF2-40B4-BE49-F238E27FC236}">
                <a16:creationId xmlns:a16="http://schemas.microsoft.com/office/drawing/2014/main" id="{B4D00374-A0CD-425A-9574-6FA75D948990}"/>
              </a:ext>
            </a:extLst>
          </p:cNvPr>
          <p:cNvSpPr/>
          <p:nvPr userDrawn="1"/>
        </p:nvSpPr>
        <p:spPr bwMode="gray">
          <a:xfrm>
            <a:off x="11308556" y="1735139"/>
            <a:ext cx="881858" cy="4749615"/>
          </a:xfrm>
          <a:custGeom>
            <a:avLst/>
            <a:gdLst>
              <a:gd name="connsiteX0" fmla="*/ 950687 w 950687"/>
              <a:gd name="connsiteY0" fmla="*/ 0 h 5046373"/>
              <a:gd name="connsiteX1" fmla="*/ 950687 w 950687"/>
              <a:gd name="connsiteY1" fmla="*/ 5046373 h 5046373"/>
              <a:gd name="connsiteX2" fmla="*/ 0 w 950687"/>
              <a:gd name="connsiteY2" fmla="*/ 5046373 h 5046373"/>
            </a:gdLst>
            <a:ahLst/>
            <a:cxnLst>
              <a:cxn ang="0">
                <a:pos x="connsiteX0" y="connsiteY0"/>
              </a:cxn>
              <a:cxn ang="0">
                <a:pos x="connsiteX1" y="connsiteY1"/>
              </a:cxn>
              <a:cxn ang="0">
                <a:pos x="connsiteX2" y="connsiteY2"/>
              </a:cxn>
            </a:cxnLst>
            <a:rect l="l" t="t" r="r" b="b"/>
            <a:pathLst>
              <a:path w="950687" h="5046373">
                <a:moveTo>
                  <a:pt x="950687" y="0"/>
                </a:moveTo>
                <a:lnTo>
                  <a:pt x="950687" y="5046373"/>
                </a:lnTo>
                <a:lnTo>
                  <a:pt x="0" y="50463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981201"/>
            <a:ext cx="10798461" cy="4255100"/>
          </a:xfrm>
        </p:spPr>
        <p:txBody>
          <a:bodyPr/>
          <a:lstStyle>
            <a:lvl1pPr>
              <a:defRPr>
                <a:solidFill>
                  <a:schemeClr val="bg1"/>
                </a:solidFill>
              </a:defRPr>
            </a:lvl1pPr>
            <a:lvl2pPr marL="270000" indent="-270000">
              <a:buFontTx/>
              <a:buBlip>
                <a:blip r:embed="rId7"/>
              </a:buBlip>
              <a:defRPr>
                <a:solidFill>
                  <a:schemeClr val="bg1"/>
                </a:solidFill>
              </a:defRPr>
            </a:lvl2pPr>
            <a:lvl3pPr marL="540000" indent="-270000">
              <a:buFontTx/>
              <a:buBlip>
                <a:blip r:embed="rId7"/>
              </a:buBlip>
              <a:defRPr>
                <a:solidFill>
                  <a:schemeClr val="bg1"/>
                </a:solidFill>
              </a:defRPr>
            </a:lvl3pPr>
            <a:lvl4pPr marL="810000" indent="-270000">
              <a:buFontTx/>
              <a:buBlip>
                <a:blip r:embed="rId7"/>
              </a:buBlip>
              <a:defRPr>
                <a:solidFill>
                  <a:schemeClr val="bg1"/>
                </a:solidFill>
              </a:defRPr>
            </a:lvl4pPr>
            <a:lvl5pPr marL="1080000" indent="-270000">
              <a:buFontTx/>
              <a:buBlip>
                <a:blip r:embed="rId7"/>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2"/>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F217ADF7-A551-9BF8-61D7-9D9467C93E97}"/>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03DE6171-7FCA-8A1D-BDC7-361DE6A6E130}"/>
              </a:ext>
            </a:extLst>
          </p:cNvPr>
          <p:cNvPicPr>
            <a:picLocks noChangeAspect="1"/>
          </p:cNvPicPr>
          <p:nvPr userDrawn="1"/>
        </p:nvPicPr>
        <p:blipFill>
          <a:blip r:embed="rId8"/>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65907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07a">
    <p:spTree>
      <p:nvGrpSpPr>
        <p:cNvPr id="1" name=""/>
        <p:cNvGrpSpPr/>
        <p:nvPr/>
      </p:nvGrpSpPr>
      <p:grpSpPr>
        <a:xfrm>
          <a:off x="0" y="0"/>
          <a:ext cx="0" cy="0"/>
          <a:chOff x="0" y="0"/>
          <a:chExt cx="0" cy="0"/>
        </a:xfrm>
      </p:grpSpPr>
      <p:sp>
        <p:nvSpPr>
          <p:cNvPr id="63" name="Rectangle 55">
            <a:extLst>
              <a:ext uri="{FF2B5EF4-FFF2-40B4-BE49-F238E27FC236}">
                <a16:creationId xmlns:a16="http://schemas.microsoft.com/office/drawing/2014/main" id="{6A4D74B2-69A2-440B-B661-D3A747C4EC33}"/>
              </a:ext>
            </a:extLst>
          </p:cNvPr>
          <p:cNvSpPr/>
          <p:nvPr userDrawn="1"/>
        </p:nvSpPr>
        <p:spPr bwMode="gray">
          <a:xfrm>
            <a:off x="0" y="1735139"/>
            <a:ext cx="12190413" cy="4749615"/>
          </a:xfrm>
          <a:prstGeom prst="rect">
            <a:avLst/>
          </a:prstGeom>
          <a:gradFill flip="none" rotWithShape="1">
            <a:gsLst>
              <a:gs pos="60000">
                <a:srgbClr val="0D82AE"/>
              </a:gs>
              <a:gs pos="0">
                <a:srgbClr val="007BBF"/>
              </a:gs>
              <a:gs pos="95000">
                <a:srgbClr val="53A84B"/>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en-US">
              <a:solidFill>
                <a:srgbClr val="FFFFFF"/>
              </a:solidFill>
              <a:latin typeface="Arial" panose="020B0604020202020204" pitchFamily="34" charset="0"/>
              <a:cs typeface="Arial"/>
            </a:endParaRPr>
          </a:p>
        </p:txBody>
      </p:sp>
      <p:sp>
        <p:nvSpPr>
          <p:cNvPr id="64" name="Freihandform: Form 23">
            <a:extLst>
              <a:ext uri="{FF2B5EF4-FFF2-40B4-BE49-F238E27FC236}">
                <a16:creationId xmlns:a16="http://schemas.microsoft.com/office/drawing/2014/main" id="{B4D00374-A0CD-425A-9574-6FA75D948990}"/>
              </a:ext>
            </a:extLst>
          </p:cNvPr>
          <p:cNvSpPr/>
          <p:nvPr userDrawn="1"/>
        </p:nvSpPr>
        <p:spPr bwMode="gray">
          <a:xfrm>
            <a:off x="11308556" y="1735139"/>
            <a:ext cx="881858" cy="4749615"/>
          </a:xfrm>
          <a:custGeom>
            <a:avLst/>
            <a:gdLst>
              <a:gd name="connsiteX0" fmla="*/ 950687 w 950687"/>
              <a:gd name="connsiteY0" fmla="*/ 0 h 5046373"/>
              <a:gd name="connsiteX1" fmla="*/ 950687 w 950687"/>
              <a:gd name="connsiteY1" fmla="*/ 5046373 h 5046373"/>
              <a:gd name="connsiteX2" fmla="*/ 0 w 950687"/>
              <a:gd name="connsiteY2" fmla="*/ 5046373 h 5046373"/>
            </a:gdLst>
            <a:ahLst/>
            <a:cxnLst>
              <a:cxn ang="0">
                <a:pos x="connsiteX0" y="connsiteY0"/>
              </a:cxn>
              <a:cxn ang="0">
                <a:pos x="connsiteX1" y="connsiteY1"/>
              </a:cxn>
              <a:cxn ang="0">
                <a:pos x="connsiteX2" y="connsiteY2"/>
              </a:cxn>
            </a:cxnLst>
            <a:rect l="l" t="t" r="r" b="b"/>
            <a:pathLst>
              <a:path w="950687" h="5046373">
                <a:moveTo>
                  <a:pt x="950687" y="0"/>
                </a:moveTo>
                <a:lnTo>
                  <a:pt x="950687" y="5046373"/>
                </a:lnTo>
                <a:lnTo>
                  <a:pt x="0" y="50463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981201"/>
            <a:ext cx="10798461" cy="4255100"/>
          </a:xfrm>
        </p:spPr>
        <p:txBody>
          <a:bodyPr/>
          <a:lstStyle>
            <a:lvl1pPr>
              <a:defRPr>
                <a:solidFill>
                  <a:schemeClr val="bg1"/>
                </a:solidFill>
              </a:defRPr>
            </a:lvl1pPr>
            <a:lvl2pPr marL="270000" indent="-270000">
              <a:buFontTx/>
              <a:buBlip>
                <a:blip r:embed="rId4"/>
              </a:buBlip>
              <a:defRPr>
                <a:solidFill>
                  <a:schemeClr val="bg1"/>
                </a:solidFill>
              </a:defRPr>
            </a:lvl2pPr>
            <a:lvl3pPr marL="540000" indent="-270000">
              <a:buFontTx/>
              <a:buBlip>
                <a:blip r:embed="rId4"/>
              </a:buBlip>
              <a:defRPr>
                <a:solidFill>
                  <a:schemeClr val="bg1"/>
                </a:solidFill>
              </a:defRPr>
            </a:lvl3pPr>
            <a:lvl4pPr marL="810000" indent="-270000">
              <a:buFontTx/>
              <a:buBlip>
                <a:blip r:embed="rId4"/>
              </a:buBlip>
              <a:defRPr>
                <a:solidFill>
                  <a:schemeClr val="bg1"/>
                </a:solidFill>
              </a:defRPr>
            </a:lvl4pPr>
            <a:lvl5pPr marL="1080000" indent="-270000">
              <a:buFontTx/>
              <a:buBlip>
                <a:blip r:embed="rId4"/>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F217ADF7-A551-9BF8-61D7-9D9467C93E97}"/>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7E2E19E7-D685-A88A-17B1-1E11E0F4AB23}"/>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9021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08">
    <p:spTree>
      <p:nvGrpSpPr>
        <p:cNvPr id="1" name=""/>
        <p:cNvGrpSpPr/>
        <p:nvPr/>
      </p:nvGrpSpPr>
      <p:grpSpPr>
        <a:xfrm>
          <a:off x="0" y="0"/>
          <a:ext cx="0" cy="0"/>
          <a:chOff x="0" y="0"/>
          <a:chExt cx="0" cy="0"/>
        </a:xfrm>
      </p:grpSpPr>
      <p:sp>
        <p:nvSpPr>
          <p:cNvPr id="65" name="Freihandform: Form 64">
            <a:extLst>
              <a:ext uri="{FF2B5EF4-FFF2-40B4-BE49-F238E27FC236}">
                <a16:creationId xmlns:a16="http://schemas.microsoft.com/office/drawing/2014/main" id="{F3B7F887-D9FC-40B1-8026-48E00770FD11}"/>
              </a:ext>
            </a:extLst>
          </p:cNvPr>
          <p:cNvSpPr/>
          <p:nvPr userDrawn="1"/>
        </p:nvSpPr>
        <p:spPr bwMode="gray">
          <a:xfrm>
            <a:off x="8164451" y="1498601"/>
            <a:ext cx="4032324" cy="4986151"/>
          </a:xfrm>
          <a:custGeom>
            <a:avLst/>
            <a:gdLst>
              <a:gd name="connsiteX0" fmla="*/ 939340 w 4047568"/>
              <a:gd name="connsiteY0" fmla="*/ 0 h 4986151"/>
              <a:gd name="connsiteX1" fmla="*/ 4047568 w 4047568"/>
              <a:gd name="connsiteY1" fmla="*/ 0 h 4986151"/>
              <a:gd name="connsiteX2" fmla="*/ 4047568 w 4047568"/>
              <a:gd name="connsiteY2" fmla="*/ 4986151 h 4986151"/>
              <a:gd name="connsiteX3" fmla="*/ 0 w 4047568"/>
              <a:gd name="connsiteY3" fmla="*/ 4986151 h 4986151"/>
            </a:gdLst>
            <a:ahLst/>
            <a:cxnLst>
              <a:cxn ang="0">
                <a:pos x="connsiteX0" y="connsiteY0"/>
              </a:cxn>
              <a:cxn ang="0">
                <a:pos x="connsiteX1" y="connsiteY1"/>
              </a:cxn>
              <a:cxn ang="0">
                <a:pos x="connsiteX2" y="connsiteY2"/>
              </a:cxn>
              <a:cxn ang="0">
                <a:pos x="connsiteX3" y="connsiteY3"/>
              </a:cxn>
            </a:cxnLst>
            <a:rect l="l" t="t" r="r" b="b"/>
            <a:pathLst>
              <a:path w="4047568" h="4986151">
                <a:moveTo>
                  <a:pt x="939340" y="0"/>
                </a:moveTo>
                <a:lnTo>
                  <a:pt x="4047568" y="0"/>
                </a:lnTo>
                <a:lnTo>
                  <a:pt x="4047568" y="4986151"/>
                </a:lnTo>
                <a:lnTo>
                  <a:pt x="0" y="4986151"/>
                </a:lnTo>
                <a:close/>
              </a:path>
            </a:pathLst>
          </a:custGeom>
          <a:gradFill flip="none" rotWithShape="1">
            <a:gsLst>
              <a:gs pos="56000">
                <a:srgbClr val="6661A4"/>
              </a:gs>
              <a:gs pos="100000">
                <a:srgbClr val="1E80CB"/>
              </a:gs>
              <a:gs pos="16000">
                <a:srgbClr val="B7276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7778435"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6972114"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8" name="Freihandform: Form 67">
            <a:extLst>
              <a:ext uri="{FF2B5EF4-FFF2-40B4-BE49-F238E27FC236}">
                <a16:creationId xmlns:a16="http://schemas.microsoft.com/office/drawing/2014/main" id="{70F7CDBE-54AB-4DE9-9DE9-4653BE88DBC2}"/>
              </a:ext>
            </a:extLst>
          </p:cNvPr>
          <p:cNvSpPr/>
          <p:nvPr userDrawn="1"/>
        </p:nvSpPr>
        <p:spPr bwMode="gray">
          <a:xfrm>
            <a:off x="11316404" y="1811627"/>
            <a:ext cx="880371" cy="4673124"/>
          </a:xfrm>
          <a:custGeom>
            <a:avLst/>
            <a:gdLst>
              <a:gd name="connsiteX0" fmla="*/ 880371 w 880371"/>
              <a:gd name="connsiteY0" fmla="*/ 0 h 4673124"/>
              <a:gd name="connsiteX1" fmla="*/ 880371 w 880371"/>
              <a:gd name="connsiteY1" fmla="*/ 4673124 h 4673124"/>
              <a:gd name="connsiteX2" fmla="*/ 0 w 880371"/>
              <a:gd name="connsiteY2" fmla="*/ 4673124 h 4673124"/>
            </a:gdLst>
            <a:ahLst/>
            <a:cxnLst>
              <a:cxn ang="0">
                <a:pos x="connsiteX0" y="connsiteY0"/>
              </a:cxn>
              <a:cxn ang="0">
                <a:pos x="connsiteX1" y="connsiteY1"/>
              </a:cxn>
              <a:cxn ang="0">
                <a:pos x="connsiteX2" y="connsiteY2"/>
              </a:cxn>
            </a:cxnLst>
            <a:rect l="l" t="t" r="r" b="b"/>
            <a:pathLst>
              <a:path w="880371" h="4673124">
                <a:moveTo>
                  <a:pt x="880371" y="0"/>
                </a:moveTo>
                <a:lnTo>
                  <a:pt x="880371" y="4673124"/>
                </a:lnTo>
                <a:lnTo>
                  <a:pt x="0" y="4673124"/>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64" name="Inhaltsplatzhalter 6">
            <a:extLst>
              <a:ext uri="{FF2B5EF4-FFF2-40B4-BE49-F238E27FC236}">
                <a16:creationId xmlns:a16="http://schemas.microsoft.com/office/drawing/2014/main" id="{981F8CE7-1689-430B-813A-F1049505A96E}"/>
              </a:ext>
            </a:extLst>
          </p:cNvPr>
          <p:cNvSpPr>
            <a:spLocks noGrp="1"/>
          </p:cNvSpPr>
          <p:nvPr>
            <p:ph sz="quarter" idx="15"/>
          </p:nvPr>
        </p:nvSpPr>
        <p:spPr>
          <a:xfrm>
            <a:off x="9329793" y="1732751"/>
            <a:ext cx="2160414" cy="4751999"/>
          </a:xfrm>
        </p:spPr>
        <p:txBody>
          <a:bodyPr vert="horz" lIns="0" tIns="0" rIns="0" bIns="0" rtlCol="0">
            <a:noAutofit/>
          </a:bodyPr>
          <a:lstStyle>
            <a:lvl1pPr>
              <a:defRPr lang="en-US">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de-DE" dirty="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7D0F6162-BFD5-9B1C-AD23-C66C6340CEFE}"/>
              </a:ext>
            </a:extLst>
          </p:cNvPr>
          <p:cNvSpPr>
            <a:spLocks noGrp="1"/>
          </p:cNvSpPr>
          <p:nvPr>
            <p:ph type="title"/>
          </p:nvPr>
        </p:nvSpPr>
        <p:spPr bwMode="gray">
          <a:xfrm>
            <a:off x="981821" y="132067"/>
            <a:ext cx="7778434" cy="913871"/>
          </a:xfrm>
        </p:spPr>
        <p:txBody>
          <a:bodyPr>
            <a:normAutofit/>
          </a:bodyPr>
          <a:lstStyle>
            <a:lvl1pPr>
              <a:lnSpc>
                <a:spcPct val="90000"/>
              </a:lnSpc>
              <a:defRPr b="1"/>
            </a:lvl1pPr>
          </a:lstStyle>
          <a:p>
            <a:r>
              <a:rPr lang="de-DE"/>
              <a:t>Mastertitelformat bearbeiten</a:t>
            </a:r>
            <a:endParaRPr lang="en-US"/>
          </a:p>
        </p:txBody>
      </p:sp>
      <p:pic>
        <p:nvPicPr>
          <p:cNvPr id="47" name="Picture 1">
            <a:extLst>
              <a:ext uri="{FF2B5EF4-FFF2-40B4-BE49-F238E27FC236}">
                <a16:creationId xmlns:a16="http://schemas.microsoft.com/office/drawing/2014/main" id="{840D0CD2-A0E0-C60F-428B-E6E13D52194C}"/>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3111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1976765" y="403540"/>
            <a:ext cx="9624002" cy="864000"/>
          </a:xfrm>
        </p:spPr>
        <p:txBody>
          <a:bodyPr/>
          <a:lstStyle>
            <a:lvl1pPr>
              <a:defRPr/>
            </a:lvl1pPr>
          </a:lstStyle>
          <a:p>
            <a:r>
              <a:rPr lang="en-US"/>
              <a:t>Click to edit Master title style</a:t>
            </a:r>
          </a:p>
        </p:txBody>
      </p:sp>
      <p:sp>
        <p:nvSpPr>
          <p:cNvPr id="55" name="Text Placeholder 54"/>
          <p:cNvSpPr>
            <a:spLocks noGrp="1"/>
          </p:cNvSpPr>
          <p:nvPr>
            <p:ph type="body" sz="quarter" idx="13"/>
          </p:nvPr>
        </p:nvSpPr>
        <p:spPr bwMode="gray">
          <a:xfrm>
            <a:off x="2005337" y="1843721"/>
            <a:ext cx="4680000" cy="4641030"/>
          </a:xfrm>
        </p:spPr>
        <p:txBody>
          <a:bodyPr/>
          <a:lstStyle>
            <a:lvl1pPr marL="270000" indent="-270000">
              <a:spcBef>
                <a:spcPts val="1800"/>
              </a:spcBef>
              <a:spcAft>
                <a:spcPts val="0"/>
              </a:spcAft>
              <a:buFontTx/>
              <a:buBlip>
                <a:blip r:embed="rId2"/>
              </a:buBlip>
              <a:defRPr sz="2000"/>
            </a:lvl1pPr>
            <a:lvl2pPr marL="540000" indent="-270000">
              <a:spcBef>
                <a:spcPts val="600"/>
              </a:spcBef>
              <a:spcAft>
                <a:spcPts val="0"/>
              </a:spcAft>
              <a:buFontTx/>
              <a:buBlip>
                <a:blip r:embed="rId3"/>
              </a:buBlip>
              <a:defRPr sz="2000"/>
            </a:lvl2pPr>
            <a:lvl3pPr marL="810000" indent="-270000">
              <a:spcBef>
                <a:spcPts val="600"/>
              </a:spcBef>
              <a:spcAft>
                <a:spcPts val="0"/>
              </a:spcAft>
              <a:buFontTx/>
              <a:buBlip>
                <a:blip r:embed="rId4"/>
              </a:buBlip>
              <a:defRPr sz="2000"/>
            </a:lvl3pPr>
            <a:lvl4pPr marL="1080000" indent="-270000">
              <a:spcBef>
                <a:spcPts val="600"/>
              </a:spcBef>
              <a:spcAft>
                <a:spcPts val="0"/>
              </a:spcAft>
              <a:buFontTx/>
              <a:buBlip>
                <a:blip r:embed="rId5"/>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 name="Date Placeholder 2"/>
          <p:cNvSpPr>
            <a:spLocks noGrp="1"/>
          </p:cNvSpPr>
          <p:nvPr>
            <p:ph type="dt" sz="half" idx="10"/>
          </p:nvPr>
        </p:nvSpPr>
        <p:spPr bwMode="gray"/>
        <p:txBody>
          <a:bodyPr/>
          <a:lstStyle/>
          <a:p>
            <a:endParaRPr lang="en-US"/>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smtClean="0"/>
              <a:pPr/>
              <a:t>‹Nr.›</a:t>
            </a:fld>
            <a:endParaRPr lang="en-US"/>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701832" y="704850"/>
            <a:ext cx="72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bwMode="black">
          <a:xfrm>
            <a:off x="7804236" y="1"/>
            <a:ext cx="4386177" cy="6858000"/>
            <a:chOff x="7804236" y="1"/>
            <a:chExt cx="4386177" cy="6858000"/>
          </a:xfrm>
        </p:grpSpPr>
        <p:sp>
          <p:nvSpPr>
            <p:cNvPr id="19" name="Freeform 6"/>
            <p:cNvSpPr>
              <a:spLocks/>
            </p:cNvSpPr>
            <p:nvPr userDrawn="1"/>
          </p:nvSpPr>
          <p:spPr bwMode="black">
            <a:xfrm>
              <a:off x="7804236" y="1"/>
              <a:ext cx="2489310" cy="6858000"/>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black">
            <a:xfrm>
              <a:off x="8456276" y="1408976"/>
              <a:ext cx="3734137" cy="5449024"/>
            </a:xfrm>
            <a:custGeom>
              <a:avLst/>
              <a:gdLst>
                <a:gd name="T0" fmla="*/ 0 w 2785"/>
                <a:gd name="T1" fmla="*/ 4064 h 4064"/>
                <a:gd name="T2" fmla="*/ 11 w 2785"/>
                <a:gd name="T3" fmla="*/ 4064 h 4064"/>
                <a:gd name="T4" fmla="*/ 2785 w 2785"/>
                <a:gd name="T5" fmla="*/ 17 h 4064"/>
                <a:gd name="T6" fmla="*/ 2785 w 2785"/>
                <a:gd name="T7" fmla="*/ 0 h 4064"/>
                <a:gd name="T8" fmla="*/ 0 w 2785"/>
                <a:gd name="T9" fmla="*/ 4064 h 4064"/>
              </a:gdLst>
              <a:ahLst/>
              <a:cxnLst>
                <a:cxn ang="0">
                  <a:pos x="T0" y="T1"/>
                </a:cxn>
                <a:cxn ang="0">
                  <a:pos x="T2" y="T3"/>
                </a:cxn>
                <a:cxn ang="0">
                  <a:pos x="T4" y="T5"/>
                </a:cxn>
                <a:cxn ang="0">
                  <a:pos x="T6" y="T7"/>
                </a:cxn>
                <a:cxn ang="0">
                  <a:pos x="T8" y="T9"/>
                </a:cxn>
              </a:cxnLst>
              <a:rect l="0" t="0" r="r" b="b"/>
              <a:pathLst>
                <a:path w="2785" h="4064">
                  <a:moveTo>
                    <a:pt x="0" y="4064"/>
                  </a:moveTo>
                  <a:lnTo>
                    <a:pt x="11" y="4064"/>
                  </a:lnTo>
                  <a:lnTo>
                    <a:pt x="2785" y="17"/>
                  </a:lnTo>
                  <a:lnTo>
                    <a:pt x="2785" y="0"/>
                  </a:lnTo>
                  <a:lnTo>
                    <a:pt x="0" y="406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12"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Debt Investor Information /// Status: Q2 2025</a:t>
            </a:r>
          </a:p>
        </p:txBody>
      </p:sp>
    </p:spTree>
    <p:extLst>
      <p:ext uri="{BB962C8B-B14F-4D97-AF65-F5344CB8AC3E}">
        <p14:creationId xmlns:p14="http://schemas.microsoft.com/office/powerpoint/2010/main" val="32296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08a">
    <p:spTree>
      <p:nvGrpSpPr>
        <p:cNvPr id="1" name=""/>
        <p:cNvGrpSpPr/>
        <p:nvPr/>
      </p:nvGrpSpPr>
      <p:grpSpPr>
        <a:xfrm>
          <a:off x="0" y="0"/>
          <a:ext cx="0" cy="0"/>
          <a:chOff x="0" y="0"/>
          <a:chExt cx="0" cy="0"/>
        </a:xfrm>
      </p:grpSpPr>
      <p:sp>
        <p:nvSpPr>
          <p:cNvPr id="65" name="Freihandform: Form 64">
            <a:extLst>
              <a:ext uri="{FF2B5EF4-FFF2-40B4-BE49-F238E27FC236}">
                <a16:creationId xmlns:a16="http://schemas.microsoft.com/office/drawing/2014/main" id="{F3B7F887-D9FC-40B1-8026-48E00770FD11}"/>
              </a:ext>
            </a:extLst>
          </p:cNvPr>
          <p:cNvSpPr/>
          <p:nvPr userDrawn="1"/>
        </p:nvSpPr>
        <p:spPr bwMode="gray">
          <a:xfrm>
            <a:off x="8164451" y="1498601"/>
            <a:ext cx="4032324" cy="4986151"/>
          </a:xfrm>
          <a:custGeom>
            <a:avLst/>
            <a:gdLst>
              <a:gd name="connsiteX0" fmla="*/ 939340 w 4047568"/>
              <a:gd name="connsiteY0" fmla="*/ 0 h 4986151"/>
              <a:gd name="connsiteX1" fmla="*/ 4047568 w 4047568"/>
              <a:gd name="connsiteY1" fmla="*/ 0 h 4986151"/>
              <a:gd name="connsiteX2" fmla="*/ 4047568 w 4047568"/>
              <a:gd name="connsiteY2" fmla="*/ 4986151 h 4986151"/>
              <a:gd name="connsiteX3" fmla="*/ 0 w 4047568"/>
              <a:gd name="connsiteY3" fmla="*/ 4986151 h 4986151"/>
            </a:gdLst>
            <a:ahLst/>
            <a:cxnLst>
              <a:cxn ang="0">
                <a:pos x="connsiteX0" y="connsiteY0"/>
              </a:cxn>
              <a:cxn ang="0">
                <a:pos x="connsiteX1" y="connsiteY1"/>
              </a:cxn>
              <a:cxn ang="0">
                <a:pos x="connsiteX2" y="connsiteY2"/>
              </a:cxn>
              <a:cxn ang="0">
                <a:pos x="connsiteX3" y="connsiteY3"/>
              </a:cxn>
            </a:cxnLst>
            <a:rect l="l" t="t" r="r" b="b"/>
            <a:pathLst>
              <a:path w="4047568" h="4986151">
                <a:moveTo>
                  <a:pt x="939340" y="0"/>
                </a:moveTo>
                <a:lnTo>
                  <a:pt x="4047568" y="0"/>
                </a:lnTo>
                <a:lnTo>
                  <a:pt x="4047568" y="4986151"/>
                </a:lnTo>
                <a:lnTo>
                  <a:pt x="0" y="4986151"/>
                </a:lnTo>
                <a:close/>
              </a:path>
            </a:pathLst>
          </a:custGeom>
          <a:gradFill>
            <a:gsLst>
              <a:gs pos="55000">
                <a:srgbClr val="35742C"/>
              </a:gs>
              <a:gs pos="0">
                <a:srgbClr val="286337"/>
              </a:gs>
              <a:gs pos="100000">
                <a:srgbClr val="5BA31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7778435"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6972114"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8" name="Freihandform: Form 67">
            <a:extLst>
              <a:ext uri="{FF2B5EF4-FFF2-40B4-BE49-F238E27FC236}">
                <a16:creationId xmlns:a16="http://schemas.microsoft.com/office/drawing/2014/main" id="{70F7CDBE-54AB-4DE9-9DE9-4653BE88DBC2}"/>
              </a:ext>
            </a:extLst>
          </p:cNvPr>
          <p:cNvSpPr/>
          <p:nvPr userDrawn="1"/>
        </p:nvSpPr>
        <p:spPr bwMode="gray">
          <a:xfrm>
            <a:off x="11316404" y="1811627"/>
            <a:ext cx="880371" cy="4673124"/>
          </a:xfrm>
          <a:custGeom>
            <a:avLst/>
            <a:gdLst>
              <a:gd name="connsiteX0" fmla="*/ 880371 w 880371"/>
              <a:gd name="connsiteY0" fmla="*/ 0 h 4673124"/>
              <a:gd name="connsiteX1" fmla="*/ 880371 w 880371"/>
              <a:gd name="connsiteY1" fmla="*/ 4673124 h 4673124"/>
              <a:gd name="connsiteX2" fmla="*/ 0 w 880371"/>
              <a:gd name="connsiteY2" fmla="*/ 4673124 h 4673124"/>
            </a:gdLst>
            <a:ahLst/>
            <a:cxnLst>
              <a:cxn ang="0">
                <a:pos x="connsiteX0" y="connsiteY0"/>
              </a:cxn>
              <a:cxn ang="0">
                <a:pos x="connsiteX1" y="connsiteY1"/>
              </a:cxn>
              <a:cxn ang="0">
                <a:pos x="connsiteX2" y="connsiteY2"/>
              </a:cxn>
            </a:cxnLst>
            <a:rect l="l" t="t" r="r" b="b"/>
            <a:pathLst>
              <a:path w="880371" h="4673124">
                <a:moveTo>
                  <a:pt x="880371" y="0"/>
                </a:moveTo>
                <a:lnTo>
                  <a:pt x="880371" y="4673124"/>
                </a:lnTo>
                <a:lnTo>
                  <a:pt x="0" y="4673124"/>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64" name="Inhaltsplatzhalter 6">
            <a:extLst>
              <a:ext uri="{FF2B5EF4-FFF2-40B4-BE49-F238E27FC236}">
                <a16:creationId xmlns:a16="http://schemas.microsoft.com/office/drawing/2014/main" id="{981F8CE7-1689-430B-813A-F1049505A96E}"/>
              </a:ext>
            </a:extLst>
          </p:cNvPr>
          <p:cNvSpPr>
            <a:spLocks noGrp="1"/>
          </p:cNvSpPr>
          <p:nvPr>
            <p:ph sz="quarter" idx="15"/>
          </p:nvPr>
        </p:nvSpPr>
        <p:spPr>
          <a:xfrm>
            <a:off x="9329793" y="1732751"/>
            <a:ext cx="2160414" cy="4751999"/>
          </a:xfrm>
        </p:spPr>
        <p:txBody>
          <a:bodyPr vert="horz" lIns="0" tIns="0" rIns="0" bIns="0" rtlCol="0">
            <a:no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de-DE" dirty="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7D0F6162-BFD5-9B1C-AD23-C66C6340CEFE}"/>
              </a:ext>
            </a:extLst>
          </p:cNvPr>
          <p:cNvSpPr>
            <a:spLocks noGrp="1"/>
          </p:cNvSpPr>
          <p:nvPr>
            <p:ph type="title"/>
          </p:nvPr>
        </p:nvSpPr>
        <p:spPr bwMode="gray">
          <a:xfrm>
            <a:off x="981821" y="132067"/>
            <a:ext cx="7778434" cy="913871"/>
          </a:xfrm>
        </p:spPr>
        <p:txBody>
          <a:bodyPr>
            <a:normAutofit/>
          </a:bodyPr>
          <a:lstStyle>
            <a:lvl1pPr>
              <a:lnSpc>
                <a:spcPct val="90000"/>
              </a:lnSpc>
              <a:defRPr b="1"/>
            </a:lvl1pPr>
          </a:lstStyle>
          <a:p>
            <a:r>
              <a:rPr lang="de-DE"/>
              <a:t>Mastertitelformat bearbeiten</a:t>
            </a:r>
            <a:endParaRPr lang="en-US"/>
          </a:p>
        </p:txBody>
      </p:sp>
      <p:pic>
        <p:nvPicPr>
          <p:cNvPr id="47" name="Picture 1">
            <a:extLst>
              <a:ext uri="{FF2B5EF4-FFF2-40B4-BE49-F238E27FC236}">
                <a16:creationId xmlns:a16="http://schemas.microsoft.com/office/drawing/2014/main" id="{30822614-4CE1-B73F-E7EF-834DDCC0D78C}"/>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76310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08b">
    <p:spTree>
      <p:nvGrpSpPr>
        <p:cNvPr id="1" name=""/>
        <p:cNvGrpSpPr/>
        <p:nvPr/>
      </p:nvGrpSpPr>
      <p:grpSpPr>
        <a:xfrm>
          <a:off x="0" y="0"/>
          <a:ext cx="0" cy="0"/>
          <a:chOff x="0" y="0"/>
          <a:chExt cx="0" cy="0"/>
        </a:xfrm>
      </p:grpSpPr>
      <p:sp>
        <p:nvSpPr>
          <p:cNvPr id="65" name="Freihandform: Form 64">
            <a:extLst>
              <a:ext uri="{FF2B5EF4-FFF2-40B4-BE49-F238E27FC236}">
                <a16:creationId xmlns:a16="http://schemas.microsoft.com/office/drawing/2014/main" id="{F3B7F887-D9FC-40B1-8026-48E00770FD11}"/>
              </a:ext>
            </a:extLst>
          </p:cNvPr>
          <p:cNvSpPr/>
          <p:nvPr userDrawn="1"/>
        </p:nvSpPr>
        <p:spPr bwMode="gray">
          <a:xfrm>
            <a:off x="8164451" y="1498601"/>
            <a:ext cx="4032324" cy="4986151"/>
          </a:xfrm>
          <a:custGeom>
            <a:avLst/>
            <a:gdLst>
              <a:gd name="connsiteX0" fmla="*/ 939340 w 4047568"/>
              <a:gd name="connsiteY0" fmla="*/ 0 h 4986151"/>
              <a:gd name="connsiteX1" fmla="*/ 4047568 w 4047568"/>
              <a:gd name="connsiteY1" fmla="*/ 0 h 4986151"/>
              <a:gd name="connsiteX2" fmla="*/ 4047568 w 4047568"/>
              <a:gd name="connsiteY2" fmla="*/ 4986151 h 4986151"/>
              <a:gd name="connsiteX3" fmla="*/ 0 w 4047568"/>
              <a:gd name="connsiteY3" fmla="*/ 4986151 h 4986151"/>
            </a:gdLst>
            <a:ahLst/>
            <a:cxnLst>
              <a:cxn ang="0">
                <a:pos x="connsiteX0" y="connsiteY0"/>
              </a:cxn>
              <a:cxn ang="0">
                <a:pos x="connsiteX1" y="connsiteY1"/>
              </a:cxn>
              <a:cxn ang="0">
                <a:pos x="connsiteX2" y="connsiteY2"/>
              </a:cxn>
              <a:cxn ang="0">
                <a:pos x="connsiteX3" y="connsiteY3"/>
              </a:cxn>
            </a:cxnLst>
            <a:rect l="l" t="t" r="r" b="b"/>
            <a:pathLst>
              <a:path w="4047568" h="4986151">
                <a:moveTo>
                  <a:pt x="939340" y="0"/>
                </a:moveTo>
                <a:lnTo>
                  <a:pt x="4047568" y="0"/>
                </a:lnTo>
                <a:lnTo>
                  <a:pt x="4047568" y="4986151"/>
                </a:lnTo>
                <a:lnTo>
                  <a:pt x="0" y="4986151"/>
                </a:lnTo>
                <a:close/>
              </a:path>
            </a:pathLst>
          </a:custGeom>
          <a:gradFill flip="none" rotWithShape="1">
            <a:gsLst>
              <a:gs pos="60000">
                <a:srgbClr val="0D82AE"/>
              </a:gs>
              <a:gs pos="0">
                <a:srgbClr val="007BBF"/>
              </a:gs>
              <a:gs pos="95000">
                <a:srgbClr val="53A84B"/>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7778435"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6972114"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8" name="Freihandform: Form 67">
            <a:extLst>
              <a:ext uri="{FF2B5EF4-FFF2-40B4-BE49-F238E27FC236}">
                <a16:creationId xmlns:a16="http://schemas.microsoft.com/office/drawing/2014/main" id="{70F7CDBE-54AB-4DE9-9DE9-4653BE88DBC2}"/>
              </a:ext>
            </a:extLst>
          </p:cNvPr>
          <p:cNvSpPr/>
          <p:nvPr userDrawn="1"/>
        </p:nvSpPr>
        <p:spPr bwMode="gray">
          <a:xfrm>
            <a:off x="11316404" y="1811627"/>
            <a:ext cx="880371" cy="4673124"/>
          </a:xfrm>
          <a:custGeom>
            <a:avLst/>
            <a:gdLst>
              <a:gd name="connsiteX0" fmla="*/ 880371 w 880371"/>
              <a:gd name="connsiteY0" fmla="*/ 0 h 4673124"/>
              <a:gd name="connsiteX1" fmla="*/ 880371 w 880371"/>
              <a:gd name="connsiteY1" fmla="*/ 4673124 h 4673124"/>
              <a:gd name="connsiteX2" fmla="*/ 0 w 880371"/>
              <a:gd name="connsiteY2" fmla="*/ 4673124 h 4673124"/>
            </a:gdLst>
            <a:ahLst/>
            <a:cxnLst>
              <a:cxn ang="0">
                <a:pos x="connsiteX0" y="connsiteY0"/>
              </a:cxn>
              <a:cxn ang="0">
                <a:pos x="connsiteX1" y="connsiteY1"/>
              </a:cxn>
              <a:cxn ang="0">
                <a:pos x="connsiteX2" y="connsiteY2"/>
              </a:cxn>
            </a:cxnLst>
            <a:rect l="l" t="t" r="r" b="b"/>
            <a:pathLst>
              <a:path w="880371" h="4673124">
                <a:moveTo>
                  <a:pt x="880371" y="0"/>
                </a:moveTo>
                <a:lnTo>
                  <a:pt x="880371" y="4673124"/>
                </a:lnTo>
                <a:lnTo>
                  <a:pt x="0" y="4673124"/>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64" name="Inhaltsplatzhalter 6">
            <a:extLst>
              <a:ext uri="{FF2B5EF4-FFF2-40B4-BE49-F238E27FC236}">
                <a16:creationId xmlns:a16="http://schemas.microsoft.com/office/drawing/2014/main" id="{981F8CE7-1689-430B-813A-F1049505A96E}"/>
              </a:ext>
            </a:extLst>
          </p:cNvPr>
          <p:cNvSpPr>
            <a:spLocks noGrp="1"/>
          </p:cNvSpPr>
          <p:nvPr>
            <p:ph sz="quarter" idx="15"/>
          </p:nvPr>
        </p:nvSpPr>
        <p:spPr>
          <a:xfrm>
            <a:off x="9329793" y="1732751"/>
            <a:ext cx="2160414" cy="4751999"/>
          </a:xfrm>
        </p:spPr>
        <p:txBody>
          <a:bodyPr vert="horz" lIns="0" tIns="0" rIns="0" bIns="0" rtlCol="0">
            <a:no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de-DE" dirty="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7D0F6162-BFD5-9B1C-AD23-C66C6340CEFE}"/>
              </a:ext>
            </a:extLst>
          </p:cNvPr>
          <p:cNvSpPr>
            <a:spLocks noGrp="1"/>
          </p:cNvSpPr>
          <p:nvPr>
            <p:ph type="title"/>
          </p:nvPr>
        </p:nvSpPr>
        <p:spPr bwMode="gray">
          <a:xfrm>
            <a:off x="981821" y="132067"/>
            <a:ext cx="7778434" cy="913871"/>
          </a:xfrm>
        </p:spPr>
        <p:txBody>
          <a:bodyPr>
            <a:normAutofit/>
          </a:bodyPr>
          <a:lstStyle>
            <a:lvl1pPr>
              <a:lnSpc>
                <a:spcPct val="90000"/>
              </a:lnSpc>
              <a:defRPr b="1"/>
            </a:lvl1pPr>
          </a:lstStyle>
          <a:p>
            <a:r>
              <a:rPr lang="de-DE"/>
              <a:t>Mastertitelformat bearbeiten</a:t>
            </a:r>
            <a:endParaRPr lang="en-US"/>
          </a:p>
        </p:txBody>
      </p:sp>
      <p:pic>
        <p:nvPicPr>
          <p:cNvPr id="47" name="Picture 1">
            <a:extLst>
              <a:ext uri="{FF2B5EF4-FFF2-40B4-BE49-F238E27FC236}">
                <a16:creationId xmlns:a16="http://schemas.microsoft.com/office/drawing/2014/main" id="{4EB107F2-5D32-3144-6F9E-F4E747C43211}"/>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38775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0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EAD9179-7A6B-4268-BEB2-F3B8EB06115B}" type="slidenum">
              <a:rPr lang="en-US"/>
              <a:pPr/>
              <a:t>‹Nr.›</a:t>
            </a:fld>
            <a:endParaRPr lang="en-US"/>
          </a:p>
        </p:txBody>
      </p:sp>
      <p:sp>
        <p:nvSpPr>
          <p:cNvPr id="7" name="Inhaltsplatzhalter 6"/>
          <p:cNvSpPr>
            <a:spLocks noGrp="1"/>
          </p:cNvSpPr>
          <p:nvPr>
            <p:ph sz="quarter" idx="14"/>
          </p:nvPr>
        </p:nvSpPr>
        <p:spPr>
          <a:xfrm>
            <a:off x="981820" y="1732751"/>
            <a:ext cx="10798461" cy="4751999"/>
          </a:xfrm>
        </p:spPr>
        <p:txBody>
          <a:bodyPr/>
          <a:lstStyle>
            <a:lvl1pPr>
              <a:defRPr>
                <a:solidFill>
                  <a:schemeClr val="bg1"/>
                </a:solidFill>
              </a:defRPr>
            </a:lvl1pPr>
            <a:lvl2pPr marL="270000" indent="-270000">
              <a:buFontTx/>
              <a:buBlip>
                <a:blip r:embed="rId4"/>
              </a:buBlip>
              <a:defRPr>
                <a:solidFill>
                  <a:schemeClr val="bg1"/>
                </a:solidFill>
              </a:defRPr>
            </a:lvl2pPr>
            <a:lvl3pPr marL="540000" indent="-270000">
              <a:buFontTx/>
              <a:buBlip>
                <a:blip r:embed="rId4"/>
              </a:buBlip>
              <a:defRPr>
                <a:solidFill>
                  <a:schemeClr val="bg1"/>
                </a:solidFill>
              </a:defRPr>
            </a:lvl3pPr>
            <a:lvl4pPr marL="810000" indent="-270000">
              <a:buFontTx/>
              <a:buBlip>
                <a:blip r:embed="rId4"/>
              </a:buBlip>
              <a:defRPr>
                <a:solidFill>
                  <a:schemeClr val="bg1"/>
                </a:solidFill>
              </a:defRPr>
            </a:lvl4pPr>
            <a:lvl5pPr marL="1080000" indent="-270000">
              <a:buFontTx/>
              <a:buBlip>
                <a:blip r:embed="rId4"/>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65" name="Picture 2">
            <a:extLst>
              <a:ext uri="{FF2B5EF4-FFF2-40B4-BE49-F238E27FC236}">
                <a16:creationId xmlns:a16="http://schemas.microsoft.com/office/drawing/2014/main" id="{7A3AB8DB-3E38-4EFC-BE28-E54761FBCF7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D2F7399-D330-B44F-BB7F-673CACB8E5F9}"/>
              </a:ext>
            </a:extLst>
          </p:cNvPr>
          <p:cNvSpPr>
            <a:spLocks noGrp="1"/>
          </p:cNvSpPr>
          <p:nvPr>
            <p:ph type="title"/>
          </p:nvPr>
        </p:nvSpPr>
        <p:spPr bwMode="gray">
          <a:xfrm>
            <a:off x="981821" y="132067"/>
            <a:ext cx="10798460"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9" name="Group 4">
            <a:extLst>
              <a:ext uri="{FF2B5EF4-FFF2-40B4-BE49-F238E27FC236}">
                <a16:creationId xmlns:a16="http://schemas.microsoft.com/office/drawing/2014/main" id="{BF883C30-FDE8-CDE0-1C6C-68DC0909FAAD}"/>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39EF65DE-7B55-1B0C-04AC-042C28EAF9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5">
              <a:extLst>
                <a:ext uri="{FF2B5EF4-FFF2-40B4-BE49-F238E27FC236}">
                  <a16:creationId xmlns:a16="http://schemas.microsoft.com/office/drawing/2014/main" id="{319516F2-0D2D-8AFD-4336-53029D0CC8E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6">
              <a:extLst>
                <a:ext uri="{FF2B5EF4-FFF2-40B4-BE49-F238E27FC236}">
                  <a16:creationId xmlns:a16="http://schemas.microsoft.com/office/drawing/2014/main" id="{062F2BDB-4C96-6E1A-3FCB-D1C89497A237}"/>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7">
              <a:extLst>
                <a:ext uri="{FF2B5EF4-FFF2-40B4-BE49-F238E27FC236}">
                  <a16:creationId xmlns:a16="http://schemas.microsoft.com/office/drawing/2014/main" id="{3C815D4D-D122-4577-4242-BBE38EFAD4C7}"/>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8">
              <a:extLst>
                <a:ext uri="{FF2B5EF4-FFF2-40B4-BE49-F238E27FC236}">
                  <a16:creationId xmlns:a16="http://schemas.microsoft.com/office/drawing/2014/main" id="{843A1FFF-9223-D57A-959D-71F50B5B7900}"/>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9">
              <a:extLst>
                <a:ext uri="{FF2B5EF4-FFF2-40B4-BE49-F238E27FC236}">
                  <a16:creationId xmlns:a16="http://schemas.microsoft.com/office/drawing/2014/main" id="{F5A44BFB-78A6-7307-2B9C-63C28E7AE0BC}"/>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0">
              <a:extLst>
                <a:ext uri="{FF2B5EF4-FFF2-40B4-BE49-F238E27FC236}">
                  <a16:creationId xmlns:a16="http://schemas.microsoft.com/office/drawing/2014/main" id="{77700AFB-D9F5-DA54-5604-B933CFC38AEE}"/>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1">
              <a:extLst>
                <a:ext uri="{FF2B5EF4-FFF2-40B4-BE49-F238E27FC236}">
                  <a16:creationId xmlns:a16="http://schemas.microsoft.com/office/drawing/2014/main" id="{F8E13CA0-3CA3-3858-AD56-D3B929ED3626}"/>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2">
              <a:extLst>
                <a:ext uri="{FF2B5EF4-FFF2-40B4-BE49-F238E27FC236}">
                  <a16:creationId xmlns:a16="http://schemas.microsoft.com/office/drawing/2014/main" id="{2BDA64E8-3525-945E-39EF-7A5D0B33A6BC}"/>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3">
              <a:extLst>
                <a:ext uri="{FF2B5EF4-FFF2-40B4-BE49-F238E27FC236}">
                  <a16:creationId xmlns:a16="http://schemas.microsoft.com/office/drawing/2014/main" id="{E8E5D918-C928-2734-BE95-73E9C0FD4B58}"/>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4">
              <a:extLst>
                <a:ext uri="{FF2B5EF4-FFF2-40B4-BE49-F238E27FC236}">
                  <a16:creationId xmlns:a16="http://schemas.microsoft.com/office/drawing/2014/main" id="{B38867DA-2EBA-EEDC-9FED-9DBC397548EB}"/>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5">
              <a:extLst>
                <a:ext uri="{FF2B5EF4-FFF2-40B4-BE49-F238E27FC236}">
                  <a16:creationId xmlns:a16="http://schemas.microsoft.com/office/drawing/2014/main" id="{40463E6E-52E6-105C-5C8A-8B1BB4360D83}"/>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6">
              <a:extLst>
                <a:ext uri="{FF2B5EF4-FFF2-40B4-BE49-F238E27FC236}">
                  <a16:creationId xmlns:a16="http://schemas.microsoft.com/office/drawing/2014/main" id="{EBE4CA12-F06F-633C-E993-26FACF8DA9D7}"/>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7">
              <a:extLst>
                <a:ext uri="{FF2B5EF4-FFF2-40B4-BE49-F238E27FC236}">
                  <a16:creationId xmlns:a16="http://schemas.microsoft.com/office/drawing/2014/main" id="{41503057-FD38-9D64-C8D6-6AA4AFB3D9D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8">
              <a:extLst>
                <a:ext uri="{FF2B5EF4-FFF2-40B4-BE49-F238E27FC236}">
                  <a16:creationId xmlns:a16="http://schemas.microsoft.com/office/drawing/2014/main" id="{6297AD17-2738-480E-E53C-C7747EFFF7C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9">
              <a:extLst>
                <a:ext uri="{FF2B5EF4-FFF2-40B4-BE49-F238E27FC236}">
                  <a16:creationId xmlns:a16="http://schemas.microsoft.com/office/drawing/2014/main" id="{0D78A88B-3438-5EA7-1A02-38D00312C5E2}"/>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0">
              <a:extLst>
                <a:ext uri="{FF2B5EF4-FFF2-40B4-BE49-F238E27FC236}">
                  <a16:creationId xmlns:a16="http://schemas.microsoft.com/office/drawing/2014/main" id="{120EDDBF-9403-334A-C144-98F1644CB8F9}"/>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1">
              <a:extLst>
                <a:ext uri="{FF2B5EF4-FFF2-40B4-BE49-F238E27FC236}">
                  <a16:creationId xmlns:a16="http://schemas.microsoft.com/office/drawing/2014/main" id="{7DD2FA49-120D-3F3C-0203-EEB8445F67CB}"/>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2">
              <a:extLst>
                <a:ext uri="{FF2B5EF4-FFF2-40B4-BE49-F238E27FC236}">
                  <a16:creationId xmlns:a16="http://schemas.microsoft.com/office/drawing/2014/main" id="{24070547-F9FB-A322-3CAB-B4FB4C80C043}"/>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3">
              <a:extLst>
                <a:ext uri="{FF2B5EF4-FFF2-40B4-BE49-F238E27FC236}">
                  <a16:creationId xmlns:a16="http://schemas.microsoft.com/office/drawing/2014/main" id="{4D606318-A7BE-3EB1-11D3-2E5C51C13A5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4">
              <a:extLst>
                <a:ext uri="{FF2B5EF4-FFF2-40B4-BE49-F238E27FC236}">
                  <a16:creationId xmlns:a16="http://schemas.microsoft.com/office/drawing/2014/main" id="{ECE60A5E-49D2-EEBD-E164-922822406837}"/>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
              <a:extLst>
                <a:ext uri="{FF2B5EF4-FFF2-40B4-BE49-F238E27FC236}">
                  <a16:creationId xmlns:a16="http://schemas.microsoft.com/office/drawing/2014/main" id="{56DD48B0-43AB-8572-8EED-644B2409C3D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6">
              <a:extLst>
                <a:ext uri="{FF2B5EF4-FFF2-40B4-BE49-F238E27FC236}">
                  <a16:creationId xmlns:a16="http://schemas.microsoft.com/office/drawing/2014/main" id="{D9A0BFAA-EAA1-7D26-53A5-138C3E7E409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27">
              <a:extLst>
                <a:ext uri="{FF2B5EF4-FFF2-40B4-BE49-F238E27FC236}">
                  <a16:creationId xmlns:a16="http://schemas.microsoft.com/office/drawing/2014/main" id="{039619F6-0BBA-B1BB-E59D-55F290D1AC79}"/>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8">
              <a:extLst>
                <a:ext uri="{FF2B5EF4-FFF2-40B4-BE49-F238E27FC236}">
                  <a16:creationId xmlns:a16="http://schemas.microsoft.com/office/drawing/2014/main" id="{EF5D7645-33FB-11B5-7F21-A6333E7D6A3E}"/>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29">
              <a:extLst>
                <a:ext uri="{FF2B5EF4-FFF2-40B4-BE49-F238E27FC236}">
                  <a16:creationId xmlns:a16="http://schemas.microsoft.com/office/drawing/2014/main" id="{BC2F4B02-53E9-1684-589E-7927AA0A8256}"/>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0">
              <a:extLst>
                <a:ext uri="{FF2B5EF4-FFF2-40B4-BE49-F238E27FC236}">
                  <a16:creationId xmlns:a16="http://schemas.microsoft.com/office/drawing/2014/main" id="{E1FD73BA-B79E-0CAA-AF25-8C926ED83906}"/>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1">
              <a:extLst>
                <a:ext uri="{FF2B5EF4-FFF2-40B4-BE49-F238E27FC236}">
                  <a16:creationId xmlns:a16="http://schemas.microsoft.com/office/drawing/2014/main" id="{276EE389-0226-645E-59CC-37EAF3937FBF}"/>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2">
              <a:extLst>
                <a:ext uri="{FF2B5EF4-FFF2-40B4-BE49-F238E27FC236}">
                  <a16:creationId xmlns:a16="http://schemas.microsoft.com/office/drawing/2014/main" id="{7735DA36-F75C-B2E2-8F75-EE6B3A61FA04}"/>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3">
              <a:extLst>
                <a:ext uri="{FF2B5EF4-FFF2-40B4-BE49-F238E27FC236}">
                  <a16:creationId xmlns:a16="http://schemas.microsoft.com/office/drawing/2014/main" id="{485C0E61-C617-64BB-72E6-8DE057E11736}"/>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4">
              <a:extLst>
                <a:ext uri="{FF2B5EF4-FFF2-40B4-BE49-F238E27FC236}">
                  <a16:creationId xmlns:a16="http://schemas.microsoft.com/office/drawing/2014/main" id="{662E2DFD-712A-4CC1-62A6-2351385621AE}"/>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5">
              <a:extLst>
                <a:ext uri="{FF2B5EF4-FFF2-40B4-BE49-F238E27FC236}">
                  <a16:creationId xmlns:a16="http://schemas.microsoft.com/office/drawing/2014/main" id="{31279C5B-A003-5B00-47A9-AE22C64CDE4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6">
              <a:extLst>
                <a:ext uri="{FF2B5EF4-FFF2-40B4-BE49-F238E27FC236}">
                  <a16:creationId xmlns:a16="http://schemas.microsoft.com/office/drawing/2014/main" id="{ACFB1489-9DE9-2F46-565A-EC1CC9695583}"/>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7">
              <a:extLst>
                <a:ext uri="{FF2B5EF4-FFF2-40B4-BE49-F238E27FC236}">
                  <a16:creationId xmlns:a16="http://schemas.microsoft.com/office/drawing/2014/main" id="{8C213B7F-FD04-F48E-FED8-B0130BA5D2E3}"/>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38">
              <a:extLst>
                <a:ext uri="{FF2B5EF4-FFF2-40B4-BE49-F238E27FC236}">
                  <a16:creationId xmlns:a16="http://schemas.microsoft.com/office/drawing/2014/main" id="{D776C930-904F-6C6C-B7A0-7F1C2CB8FF5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39">
              <a:extLst>
                <a:ext uri="{FF2B5EF4-FFF2-40B4-BE49-F238E27FC236}">
                  <a16:creationId xmlns:a16="http://schemas.microsoft.com/office/drawing/2014/main" id="{2332ED74-C900-6DFF-21E5-769D2DF5323A}"/>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98009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09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EAD9179-7A6B-4268-BEB2-F3B8EB06115B}" type="slidenum">
              <a:rPr lang="en-US"/>
              <a:pPr/>
              <a:t>‹Nr.›</a:t>
            </a:fld>
            <a:endParaRPr lang="en-US"/>
          </a:p>
        </p:txBody>
      </p:sp>
      <p:sp>
        <p:nvSpPr>
          <p:cNvPr id="7" name="Inhaltsplatzhalter 6"/>
          <p:cNvSpPr>
            <a:spLocks noGrp="1"/>
          </p:cNvSpPr>
          <p:nvPr>
            <p:ph sz="quarter" idx="14"/>
          </p:nvPr>
        </p:nvSpPr>
        <p:spPr>
          <a:xfrm>
            <a:off x="981820" y="1732751"/>
            <a:ext cx="10798461" cy="4751999"/>
          </a:xfrm>
        </p:spPr>
        <p:txBody>
          <a:bodyPr/>
          <a:lstStyle>
            <a:lvl1pPr>
              <a:defRPr>
                <a:solidFill>
                  <a:schemeClr val="bg1"/>
                </a:solidFill>
              </a:defRPr>
            </a:lvl1pPr>
            <a:lvl2pPr marL="270000" indent="-270000">
              <a:buFontTx/>
              <a:buBlip>
                <a:blip r:embed="rId4"/>
              </a:buBlip>
              <a:defRPr>
                <a:solidFill>
                  <a:schemeClr val="bg1"/>
                </a:solidFill>
              </a:defRPr>
            </a:lvl2pPr>
            <a:lvl3pPr marL="540000" indent="-270000">
              <a:buFontTx/>
              <a:buBlip>
                <a:blip r:embed="rId4"/>
              </a:buBlip>
              <a:defRPr>
                <a:solidFill>
                  <a:schemeClr val="bg1"/>
                </a:solidFill>
              </a:defRPr>
            </a:lvl3pPr>
            <a:lvl4pPr marL="810000" indent="-270000">
              <a:buFontTx/>
              <a:buBlip>
                <a:blip r:embed="rId4"/>
              </a:buBlip>
              <a:defRPr>
                <a:solidFill>
                  <a:schemeClr val="bg1"/>
                </a:solidFill>
              </a:defRPr>
            </a:lvl4pPr>
            <a:lvl5pPr marL="1080000" indent="-270000">
              <a:buFontTx/>
              <a:buBlip>
                <a:blip r:embed="rId4"/>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65" name="Picture 2">
            <a:extLst>
              <a:ext uri="{FF2B5EF4-FFF2-40B4-BE49-F238E27FC236}">
                <a16:creationId xmlns:a16="http://schemas.microsoft.com/office/drawing/2014/main" id="{7A3AB8DB-3E38-4EFC-BE28-E54761FBCF7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D2F7399-D330-B44F-BB7F-673CACB8E5F9}"/>
              </a:ext>
            </a:extLst>
          </p:cNvPr>
          <p:cNvSpPr>
            <a:spLocks noGrp="1"/>
          </p:cNvSpPr>
          <p:nvPr>
            <p:ph type="title"/>
          </p:nvPr>
        </p:nvSpPr>
        <p:spPr bwMode="gray">
          <a:xfrm>
            <a:off x="981821" y="132067"/>
            <a:ext cx="10798460"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9" name="Group 4">
            <a:extLst>
              <a:ext uri="{FF2B5EF4-FFF2-40B4-BE49-F238E27FC236}">
                <a16:creationId xmlns:a16="http://schemas.microsoft.com/office/drawing/2014/main" id="{BF883C30-FDE8-CDE0-1C6C-68DC0909FAAD}"/>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39EF65DE-7B55-1B0C-04AC-042C28EAF9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5">
              <a:extLst>
                <a:ext uri="{FF2B5EF4-FFF2-40B4-BE49-F238E27FC236}">
                  <a16:creationId xmlns:a16="http://schemas.microsoft.com/office/drawing/2014/main" id="{319516F2-0D2D-8AFD-4336-53029D0CC8E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6">
              <a:extLst>
                <a:ext uri="{FF2B5EF4-FFF2-40B4-BE49-F238E27FC236}">
                  <a16:creationId xmlns:a16="http://schemas.microsoft.com/office/drawing/2014/main" id="{062F2BDB-4C96-6E1A-3FCB-D1C89497A237}"/>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7">
              <a:extLst>
                <a:ext uri="{FF2B5EF4-FFF2-40B4-BE49-F238E27FC236}">
                  <a16:creationId xmlns:a16="http://schemas.microsoft.com/office/drawing/2014/main" id="{3C815D4D-D122-4577-4242-BBE38EFAD4C7}"/>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8">
              <a:extLst>
                <a:ext uri="{FF2B5EF4-FFF2-40B4-BE49-F238E27FC236}">
                  <a16:creationId xmlns:a16="http://schemas.microsoft.com/office/drawing/2014/main" id="{843A1FFF-9223-D57A-959D-71F50B5B7900}"/>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9">
              <a:extLst>
                <a:ext uri="{FF2B5EF4-FFF2-40B4-BE49-F238E27FC236}">
                  <a16:creationId xmlns:a16="http://schemas.microsoft.com/office/drawing/2014/main" id="{F5A44BFB-78A6-7307-2B9C-63C28E7AE0BC}"/>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0">
              <a:extLst>
                <a:ext uri="{FF2B5EF4-FFF2-40B4-BE49-F238E27FC236}">
                  <a16:creationId xmlns:a16="http://schemas.microsoft.com/office/drawing/2014/main" id="{77700AFB-D9F5-DA54-5604-B933CFC38AEE}"/>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1">
              <a:extLst>
                <a:ext uri="{FF2B5EF4-FFF2-40B4-BE49-F238E27FC236}">
                  <a16:creationId xmlns:a16="http://schemas.microsoft.com/office/drawing/2014/main" id="{F8E13CA0-3CA3-3858-AD56-D3B929ED3626}"/>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2">
              <a:extLst>
                <a:ext uri="{FF2B5EF4-FFF2-40B4-BE49-F238E27FC236}">
                  <a16:creationId xmlns:a16="http://schemas.microsoft.com/office/drawing/2014/main" id="{2BDA64E8-3525-945E-39EF-7A5D0B33A6BC}"/>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3">
              <a:extLst>
                <a:ext uri="{FF2B5EF4-FFF2-40B4-BE49-F238E27FC236}">
                  <a16:creationId xmlns:a16="http://schemas.microsoft.com/office/drawing/2014/main" id="{E8E5D918-C928-2734-BE95-73E9C0FD4B58}"/>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4">
              <a:extLst>
                <a:ext uri="{FF2B5EF4-FFF2-40B4-BE49-F238E27FC236}">
                  <a16:creationId xmlns:a16="http://schemas.microsoft.com/office/drawing/2014/main" id="{B38867DA-2EBA-EEDC-9FED-9DBC397548EB}"/>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5">
              <a:extLst>
                <a:ext uri="{FF2B5EF4-FFF2-40B4-BE49-F238E27FC236}">
                  <a16:creationId xmlns:a16="http://schemas.microsoft.com/office/drawing/2014/main" id="{40463E6E-52E6-105C-5C8A-8B1BB4360D83}"/>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6">
              <a:extLst>
                <a:ext uri="{FF2B5EF4-FFF2-40B4-BE49-F238E27FC236}">
                  <a16:creationId xmlns:a16="http://schemas.microsoft.com/office/drawing/2014/main" id="{EBE4CA12-F06F-633C-E993-26FACF8DA9D7}"/>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7">
              <a:extLst>
                <a:ext uri="{FF2B5EF4-FFF2-40B4-BE49-F238E27FC236}">
                  <a16:creationId xmlns:a16="http://schemas.microsoft.com/office/drawing/2014/main" id="{41503057-FD38-9D64-C8D6-6AA4AFB3D9D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8">
              <a:extLst>
                <a:ext uri="{FF2B5EF4-FFF2-40B4-BE49-F238E27FC236}">
                  <a16:creationId xmlns:a16="http://schemas.microsoft.com/office/drawing/2014/main" id="{6297AD17-2738-480E-E53C-C7747EFFF7C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9">
              <a:extLst>
                <a:ext uri="{FF2B5EF4-FFF2-40B4-BE49-F238E27FC236}">
                  <a16:creationId xmlns:a16="http://schemas.microsoft.com/office/drawing/2014/main" id="{0D78A88B-3438-5EA7-1A02-38D00312C5E2}"/>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0">
              <a:extLst>
                <a:ext uri="{FF2B5EF4-FFF2-40B4-BE49-F238E27FC236}">
                  <a16:creationId xmlns:a16="http://schemas.microsoft.com/office/drawing/2014/main" id="{120EDDBF-9403-334A-C144-98F1644CB8F9}"/>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1">
              <a:extLst>
                <a:ext uri="{FF2B5EF4-FFF2-40B4-BE49-F238E27FC236}">
                  <a16:creationId xmlns:a16="http://schemas.microsoft.com/office/drawing/2014/main" id="{7DD2FA49-120D-3F3C-0203-EEB8445F67CB}"/>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2">
              <a:extLst>
                <a:ext uri="{FF2B5EF4-FFF2-40B4-BE49-F238E27FC236}">
                  <a16:creationId xmlns:a16="http://schemas.microsoft.com/office/drawing/2014/main" id="{24070547-F9FB-A322-3CAB-B4FB4C80C043}"/>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3">
              <a:extLst>
                <a:ext uri="{FF2B5EF4-FFF2-40B4-BE49-F238E27FC236}">
                  <a16:creationId xmlns:a16="http://schemas.microsoft.com/office/drawing/2014/main" id="{4D606318-A7BE-3EB1-11D3-2E5C51C13A5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4">
              <a:extLst>
                <a:ext uri="{FF2B5EF4-FFF2-40B4-BE49-F238E27FC236}">
                  <a16:creationId xmlns:a16="http://schemas.microsoft.com/office/drawing/2014/main" id="{ECE60A5E-49D2-EEBD-E164-922822406837}"/>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
              <a:extLst>
                <a:ext uri="{FF2B5EF4-FFF2-40B4-BE49-F238E27FC236}">
                  <a16:creationId xmlns:a16="http://schemas.microsoft.com/office/drawing/2014/main" id="{56DD48B0-43AB-8572-8EED-644B2409C3D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6">
              <a:extLst>
                <a:ext uri="{FF2B5EF4-FFF2-40B4-BE49-F238E27FC236}">
                  <a16:creationId xmlns:a16="http://schemas.microsoft.com/office/drawing/2014/main" id="{D9A0BFAA-EAA1-7D26-53A5-138C3E7E409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27">
              <a:extLst>
                <a:ext uri="{FF2B5EF4-FFF2-40B4-BE49-F238E27FC236}">
                  <a16:creationId xmlns:a16="http://schemas.microsoft.com/office/drawing/2014/main" id="{039619F6-0BBA-B1BB-E59D-55F290D1AC79}"/>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8">
              <a:extLst>
                <a:ext uri="{FF2B5EF4-FFF2-40B4-BE49-F238E27FC236}">
                  <a16:creationId xmlns:a16="http://schemas.microsoft.com/office/drawing/2014/main" id="{EF5D7645-33FB-11B5-7F21-A6333E7D6A3E}"/>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29">
              <a:extLst>
                <a:ext uri="{FF2B5EF4-FFF2-40B4-BE49-F238E27FC236}">
                  <a16:creationId xmlns:a16="http://schemas.microsoft.com/office/drawing/2014/main" id="{BC2F4B02-53E9-1684-589E-7927AA0A8256}"/>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0">
              <a:extLst>
                <a:ext uri="{FF2B5EF4-FFF2-40B4-BE49-F238E27FC236}">
                  <a16:creationId xmlns:a16="http://schemas.microsoft.com/office/drawing/2014/main" id="{E1FD73BA-B79E-0CAA-AF25-8C926ED83906}"/>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1">
              <a:extLst>
                <a:ext uri="{FF2B5EF4-FFF2-40B4-BE49-F238E27FC236}">
                  <a16:creationId xmlns:a16="http://schemas.microsoft.com/office/drawing/2014/main" id="{276EE389-0226-645E-59CC-37EAF3937FBF}"/>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2">
              <a:extLst>
                <a:ext uri="{FF2B5EF4-FFF2-40B4-BE49-F238E27FC236}">
                  <a16:creationId xmlns:a16="http://schemas.microsoft.com/office/drawing/2014/main" id="{7735DA36-F75C-B2E2-8F75-EE6B3A61FA04}"/>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3">
              <a:extLst>
                <a:ext uri="{FF2B5EF4-FFF2-40B4-BE49-F238E27FC236}">
                  <a16:creationId xmlns:a16="http://schemas.microsoft.com/office/drawing/2014/main" id="{485C0E61-C617-64BB-72E6-8DE057E11736}"/>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4">
              <a:extLst>
                <a:ext uri="{FF2B5EF4-FFF2-40B4-BE49-F238E27FC236}">
                  <a16:creationId xmlns:a16="http://schemas.microsoft.com/office/drawing/2014/main" id="{662E2DFD-712A-4CC1-62A6-2351385621AE}"/>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5">
              <a:extLst>
                <a:ext uri="{FF2B5EF4-FFF2-40B4-BE49-F238E27FC236}">
                  <a16:creationId xmlns:a16="http://schemas.microsoft.com/office/drawing/2014/main" id="{31279C5B-A003-5B00-47A9-AE22C64CDE4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6">
              <a:extLst>
                <a:ext uri="{FF2B5EF4-FFF2-40B4-BE49-F238E27FC236}">
                  <a16:creationId xmlns:a16="http://schemas.microsoft.com/office/drawing/2014/main" id="{ACFB1489-9DE9-2F46-565A-EC1CC9695583}"/>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7">
              <a:extLst>
                <a:ext uri="{FF2B5EF4-FFF2-40B4-BE49-F238E27FC236}">
                  <a16:creationId xmlns:a16="http://schemas.microsoft.com/office/drawing/2014/main" id="{8C213B7F-FD04-F48E-FED8-B0130BA5D2E3}"/>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38">
              <a:extLst>
                <a:ext uri="{FF2B5EF4-FFF2-40B4-BE49-F238E27FC236}">
                  <a16:creationId xmlns:a16="http://schemas.microsoft.com/office/drawing/2014/main" id="{D776C930-904F-6C6C-B7A0-7F1C2CB8FF5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39">
              <a:extLst>
                <a:ext uri="{FF2B5EF4-FFF2-40B4-BE49-F238E27FC236}">
                  <a16:creationId xmlns:a16="http://schemas.microsoft.com/office/drawing/2014/main" id="{2332ED74-C900-6DFF-21E5-769D2DF5323A}"/>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0818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Image-01">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640958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54C5DD50-EA7A-1A13-77C6-760B25D44FF1}"/>
              </a:ext>
            </a:extLst>
          </p:cNvPr>
          <p:cNvSpPr>
            <a:spLocks noGrp="1"/>
          </p:cNvSpPr>
          <p:nvPr>
            <p:ph type="title"/>
          </p:nvPr>
        </p:nvSpPr>
        <p:spPr bwMode="gray">
          <a:xfrm>
            <a:off x="981821" y="132067"/>
            <a:ext cx="6409580" cy="913871"/>
          </a:xfrm>
        </p:spPr>
        <p:txBody>
          <a:bodyPr>
            <a:normAutofit/>
          </a:bodyPr>
          <a:lstStyle>
            <a:lvl1pPr>
              <a:lnSpc>
                <a:spcPct val="90000"/>
              </a:lnSpc>
              <a:defRPr b="1"/>
            </a:lvl1pPr>
          </a:lstStyle>
          <a:p>
            <a:r>
              <a:rPr lang="de-DE"/>
              <a:t>Mastertitelformat bearbeiten</a:t>
            </a:r>
            <a:endParaRPr lang="en-US"/>
          </a:p>
        </p:txBody>
      </p:sp>
      <p:sp>
        <p:nvSpPr>
          <p:cNvPr id="3" name="Freihandform: Form 12">
            <a:extLst>
              <a:ext uri="{FF2B5EF4-FFF2-40B4-BE49-F238E27FC236}">
                <a16:creationId xmlns:a16="http://schemas.microsoft.com/office/drawing/2014/main" id="{375CB40A-2DFF-B0A5-A7C5-1BE604A0F8FF}"/>
              </a:ext>
            </a:extLst>
          </p:cNvPr>
          <p:cNvSpPr/>
          <p:nvPr userDrawn="1"/>
        </p:nvSpPr>
        <p:spPr bwMode="gray">
          <a:xfrm>
            <a:off x="11239727" y="1448091"/>
            <a:ext cx="950687" cy="5046373"/>
          </a:xfrm>
          <a:custGeom>
            <a:avLst/>
            <a:gdLst>
              <a:gd name="connsiteX0" fmla="*/ 950687 w 950687"/>
              <a:gd name="connsiteY0" fmla="*/ 0 h 5046373"/>
              <a:gd name="connsiteX1" fmla="*/ 950687 w 950687"/>
              <a:gd name="connsiteY1" fmla="*/ 5046373 h 5046373"/>
              <a:gd name="connsiteX2" fmla="*/ 0 w 950687"/>
              <a:gd name="connsiteY2" fmla="*/ 5046373 h 5046373"/>
            </a:gdLst>
            <a:ahLst/>
            <a:cxnLst>
              <a:cxn ang="0">
                <a:pos x="connsiteX0" y="connsiteY0"/>
              </a:cxn>
              <a:cxn ang="0">
                <a:pos x="connsiteX1" y="connsiteY1"/>
              </a:cxn>
              <a:cxn ang="0">
                <a:pos x="connsiteX2" y="connsiteY2"/>
              </a:cxn>
            </a:cxnLst>
            <a:rect l="l" t="t" r="r" b="b"/>
            <a:pathLst>
              <a:path w="950687" h="5046373">
                <a:moveTo>
                  <a:pt x="950687" y="0"/>
                </a:moveTo>
                <a:lnTo>
                  <a:pt x="950687" y="5046373"/>
                </a:lnTo>
                <a:lnTo>
                  <a:pt x="0" y="5046373"/>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13" name="Picture 12">
            <a:extLst>
              <a:ext uri="{FF2B5EF4-FFF2-40B4-BE49-F238E27FC236}">
                <a16:creationId xmlns:a16="http://schemas.microsoft.com/office/drawing/2014/main" id="{8DE29E02-5E22-5B7A-D1FE-A764A6626AAA}"/>
              </a:ext>
            </a:extLst>
          </p:cNvPr>
          <p:cNvPicPr>
            <a:picLocks noChangeAspect="1"/>
          </p:cNvPicPr>
          <p:nvPr userDrawn="1"/>
        </p:nvPicPr>
        <p:blipFill>
          <a:blip r:embed="rId5"/>
          <a:stretch>
            <a:fillRect/>
          </a:stretch>
        </p:blipFill>
        <p:spPr>
          <a:xfrm>
            <a:off x="9733548" y="163250"/>
            <a:ext cx="2246401" cy="140400"/>
          </a:xfrm>
          <a:prstGeom prst="rect">
            <a:avLst/>
          </a:prstGeom>
        </p:spPr>
      </p:pic>
      <p:sp>
        <p:nvSpPr>
          <p:cNvPr id="14" name="Picture Placeholder 16">
            <a:extLst>
              <a:ext uri="{FF2B5EF4-FFF2-40B4-BE49-F238E27FC236}">
                <a16:creationId xmlns:a16="http://schemas.microsoft.com/office/drawing/2014/main" id="{F650B782-DA3A-606E-7B3C-82C8FD9FD400}"/>
              </a:ext>
            </a:extLst>
          </p:cNvPr>
          <p:cNvSpPr>
            <a:spLocks noGrp="1"/>
          </p:cNvSpPr>
          <p:nvPr>
            <p:ph type="pic" sz="quarter" idx="14"/>
          </p:nvPr>
        </p:nvSpPr>
        <p:spPr bwMode="gray">
          <a:xfrm>
            <a:off x="6680256" y="401320"/>
            <a:ext cx="5513860" cy="6093144"/>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 name="connsiteX0" fmla="*/ 1184041 w 8079923"/>
              <a:gd name="connsiteY0" fmla="*/ 508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 name="connsiteX5" fmla="*/ 1184041 w 8079923"/>
              <a:gd name="connsiteY5" fmla="*/ 5080 h 6858000"/>
              <a:gd name="connsiteX0" fmla="*/ 1199281 w 8095163"/>
              <a:gd name="connsiteY0" fmla="*/ 5080 h 6863080"/>
              <a:gd name="connsiteX1" fmla="*/ 8092783 w 8095163"/>
              <a:gd name="connsiteY1" fmla="*/ 0 h 6863080"/>
              <a:gd name="connsiteX2" fmla="*/ 8095163 w 8095163"/>
              <a:gd name="connsiteY2" fmla="*/ 6003673 h 6863080"/>
              <a:gd name="connsiteX3" fmla="*/ 3255669 w 8095163"/>
              <a:gd name="connsiteY3" fmla="*/ 6858000 h 6863080"/>
              <a:gd name="connsiteX4" fmla="*/ 0 w 8095163"/>
              <a:gd name="connsiteY4" fmla="*/ 6863080 h 6863080"/>
              <a:gd name="connsiteX5" fmla="*/ 1199281 w 8095163"/>
              <a:gd name="connsiteY5" fmla="*/ 5080 h 6863080"/>
              <a:gd name="connsiteX0" fmla="*/ 1199281 w 8092783"/>
              <a:gd name="connsiteY0" fmla="*/ 5080 h 6863080"/>
              <a:gd name="connsiteX1" fmla="*/ 8092783 w 8092783"/>
              <a:gd name="connsiteY1" fmla="*/ 0 h 6863080"/>
              <a:gd name="connsiteX2" fmla="*/ 6672763 w 8092783"/>
              <a:gd name="connsiteY2" fmla="*/ 6846953 h 6863080"/>
              <a:gd name="connsiteX3" fmla="*/ 3255669 w 8092783"/>
              <a:gd name="connsiteY3" fmla="*/ 6858000 h 6863080"/>
              <a:gd name="connsiteX4" fmla="*/ 0 w 8092783"/>
              <a:gd name="connsiteY4" fmla="*/ 6863080 h 6863080"/>
              <a:gd name="connsiteX5" fmla="*/ 1199281 w 8092783"/>
              <a:gd name="connsiteY5" fmla="*/ 5080 h 6863080"/>
              <a:gd name="connsiteX0" fmla="*/ 1199281 w 6672763"/>
              <a:gd name="connsiteY0" fmla="*/ 0 h 6858000"/>
              <a:gd name="connsiteX1" fmla="*/ 5928703 w 6672763"/>
              <a:gd name="connsiteY1" fmla="*/ 355600 h 6858000"/>
              <a:gd name="connsiteX2" fmla="*/ 6672763 w 6672763"/>
              <a:gd name="connsiteY2" fmla="*/ 6841873 h 6858000"/>
              <a:gd name="connsiteX3" fmla="*/ 3255669 w 6672763"/>
              <a:gd name="connsiteY3" fmla="*/ 6852920 h 6858000"/>
              <a:gd name="connsiteX4" fmla="*/ 0 w 6672763"/>
              <a:gd name="connsiteY4" fmla="*/ 6858000 h 6858000"/>
              <a:gd name="connsiteX5" fmla="*/ 1199281 w 6672763"/>
              <a:gd name="connsiteY5" fmla="*/ 0 h 6858000"/>
              <a:gd name="connsiteX0" fmla="*/ 1199281 w 6680543"/>
              <a:gd name="connsiteY0" fmla="*/ 5080 h 6863080"/>
              <a:gd name="connsiteX1" fmla="*/ 6680543 w 6680543"/>
              <a:gd name="connsiteY1" fmla="*/ 0 h 6863080"/>
              <a:gd name="connsiteX2" fmla="*/ 6672763 w 6680543"/>
              <a:gd name="connsiteY2" fmla="*/ 6846953 h 6863080"/>
              <a:gd name="connsiteX3" fmla="*/ 3255669 w 6680543"/>
              <a:gd name="connsiteY3" fmla="*/ 6858000 h 6863080"/>
              <a:gd name="connsiteX4" fmla="*/ 0 w 6680543"/>
              <a:gd name="connsiteY4" fmla="*/ 6863080 h 6863080"/>
              <a:gd name="connsiteX5" fmla="*/ 1199281 w 6680543"/>
              <a:gd name="connsiteY5" fmla="*/ 5080 h 6863080"/>
              <a:gd name="connsiteX0" fmla="*/ 1188168 w 6680543"/>
              <a:gd name="connsiteY0" fmla="*/ 0 h 6864350"/>
              <a:gd name="connsiteX1" fmla="*/ 6680543 w 6680543"/>
              <a:gd name="connsiteY1" fmla="*/ 1270 h 6864350"/>
              <a:gd name="connsiteX2" fmla="*/ 6672763 w 6680543"/>
              <a:gd name="connsiteY2" fmla="*/ 6848223 h 6864350"/>
              <a:gd name="connsiteX3" fmla="*/ 3255669 w 6680543"/>
              <a:gd name="connsiteY3" fmla="*/ 6859270 h 6864350"/>
              <a:gd name="connsiteX4" fmla="*/ 0 w 6680543"/>
              <a:gd name="connsiteY4" fmla="*/ 6864350 h 6864350"/>
              <a:gd name="connsiteX5" fmla="*/ 1188168 w 6680543"/>
              <a:gd name="connsiteY5" fmla="*/ 0 h 6864350"/>
              <a:gd name="connsiteX0" fmla="*/ 119134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91343 w 6683718"/>
              <a:gd name="connsiteY5" fmla="*/ 0 h 6859587"/>
              <a:gd name="connsiteX0" fmla="*/ 119134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91343 w 6683718"/>
              <a:gd name="connsiteY5" fmla="*/ 0 h 6859587"/>
              <a:gd name="connsiteX0" fmla="*/ 119134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91343 w 6683718"/>
              <a:gd name="connsiteY5" fmla="*/ 0 h 6859587"/>
              <a:gd name="connsiteX0" fmla="*/ 118499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84993 w 6683718"/>
              <a:gd name="connsiteY5" fmla="*/ 0 h 6859587"/>
              <a:gd name="connsiteX0" fmla="*/ 1189755 w 6688480"/>
              <a:gd name="connsiteY0" fmla="*/ 0 h 6859587"/>
              <a:gd name="connsiteX1" fmla="*/ 6688480 w 6688480"/>
              <a:gd name="connsiteY1" fmla="*/ 1270 h 6859587"/>
              <a:gd name="connsiteX2" fmla="*/ 6680700 w 6688480"/>
              <a:gd name="connsiteY2" fmla="*/ 6848223 h 6859587"/>
              <a:gd name="connsiteX3" fmla="*/ 3263606 w 6688480"/>
              <a:gd name="connsiteY3" fmla="*/ 6859270 h 6859587"/>
              <a:gd name="connsiteX4" fmla="*/ 0 w 6688480"/>
              <a:gd name="connsiteY4" fmla="*/ 6859587 h 6859587"/>
              <a:gd name="connsiteX5" fmla="*/ 1189755 w 6688480"/>
              <a:gd name="connsiteY5" fmla="*/ 0 h 6859587"/>
              <a:gd name="connsiteX0" fmla="*/ 1189755 w 6688480"/>
              <a:gd name="connsiteY0" fmla="*/ 0 h 6859587"/>
              <a:gd name="connsiteX1" fmla="*/ 6688480 w 6688480"/>
              <a:gd name="connsiteY1" fmla="*/ 1270 h 6859587"/>
              <a:gd name="connsiteX2" fmla="*/ 6680700 w 6688480"/>
              <a:gd name="connsiteY2" fmla="*/ 6848223 h 6859587"/>
              <a:gd name="connsiteX3" fmla="*/ 3263606 w 6688480"/>
              <a:gd name="connsiteY3" fmla="*/ 6859270 h 6859587"/>
              <a:gd name="connsiteX4" fmla="*/ 0 w 6688480"/>
              <a:gd name="connsiteY4" fmla="*/ 6859587 h 6859587"/>
              <a:gd name="connsiteX5" fmla="*/ 1189755 w 6688480"/>
              <a:gd name="connsiteY5" fmla="*/ 0 h 6859587"/>
              <a:gd name="connsiteX0" fmla="*/ 1189755 w 6688480"/>
              <a:gd name="connsiteY0" fmla="*/ 0 h 6861475"/>
              <a:gd name="connsiteX1" fmla="*/ 6688480 w 6688480"/>
              <a:gd name="connsiteY1" fmla="*/ 1270 h 6861475"/>
              <a:gd name="connsiteX2" fmla="*/ 6685118 w 6688480"/>
              <a:gd name="connsiteY2" fmla="*/ 6861475 h 6861475"/>
              <a:gd name="connsiteX3" fmla="*/ 3263606 w 6688480"/>
              <a:gd name="connsiteY3" fmla="*/ 6859270 h 6861475"/>
              <a:gd name="connsiteX4" fmla="*/ 0 w 6688480"/>
              <a:gd name="connsiteY4" fmla="*/ 6859587 h 6861475"/>
              <a:gd name="connsiteX5" fmla="*/ 1189755 w 6688480"/>
              <a:gd name="connsiteY5" fmla="*/ 0 h 6861475"/>
              <a:gd name="connsiteX0" fmla="*/ 1189755 w 6688480"/>
              <a:gd name="connsiteY0" fmla="*/ 0 h 6861475"/>
              <a:gd name="connsiteX1" fmla="*/ 6688480 w 6688480"/>
              <a:gd name="connsiteY1" fmla="*/ 1270 h 6861475"/>
              <a:gd name="connsiteX2" fmla="*/ 6685118 w 6688480"/>
              <a:gd name="connsiteY2" fmla="*/ 6861475 h 6861475"/>
              <a:gd name="connsiteX3" fmla="*/ 5511743 w 6688480"/>
              <a:gd name="connsiteY3" fmla="*/ 6859133 h 6861475"/>
              <a:gd name="connsiteX4" fmla="*/ 3263606 w 6688480"/>
              <a:gd name="connsiteY4" fmla="*/ 6859270 h 6861475"/>
              <a:gd name="connsiteX5" fmla="*/ 0 w 6688480"/>
              <a:gd name="connsiteY5" fmla="*/ 6859587 h 6861475"/>
              <a:gd name="connsiteX6" fmla="*/ 1189755 w 6688480"/>
              <a:gd name="connsiteY6" fmla="*/ 0 h 6861475"/>
              <a:gd name="connsiteX0" fmla="*/ 1189755 w 6688480"/>
              <a:gd name="connsiteY0" fmla="*/ 2359 h 6863834"/>
              <a:gd name="connsiteX1" fmla="*/ 5506663 w 6688480"/>
              <a:gd name="connsiteY1" fmla="*/ 0 h 6863834"/>
              <a:gd name="connsiteX2" fmla="*/ 6688480 w 6688480"/>
              <a:gd name="connsiteY2" fmla="*/ 3629 h 6863834"/>
              <a:gd name="connsiteX3" fmla="*/ 6685118 w 6688480"/>
              <a:gd name="connsiteY3" fmla="*/ 6863834 h 6863834"/>
              <a:gd name="connsiteX4" fmla="*/ 5511743 w 6688480"/>
              <a:gd name="connsiteY4" fmla="*/ 6861492 h 6863834"/>
              <a:gd name="connsiteX5" fmla="*/ 3263606 w 6688480"/>
              <a:gd name="connsiteY5" fmla="*/ 6861629 h 6863834"/>
              <a:gd name="connsiteX6" fmla="*/ 0 w 6688480"/>
              <a:gd name="connsiteY6" fmla="*/ 6861946 h 6863834"/>
              <a:gd name="connsiteX7" fmla="*/ 1189755 w 6688480"/>
              <a:gd name="connsiteY7" fmla="*/ 2359 h 6863834"/>
              <a:gd name="connsiteX0" fmla="*/ 1189755 w 6685118"/>
              <a:gd name="connsiteY0" fmla="*/ 2359 h 6863834"/>
              <a:gd name="connsiteX1" fmla="*/ 5506663 w 6685118"/>
              <a:gd name="connsiteY1" fmla="*/ 0 h 6863834"/>
              <a:gd name="connsiteX2" fmla="*/ 6685118 w 6685118"/>
              <a:gd name="connsiteY2" fmla="*/ 6863834 h 6863834"/>
              <a:gd name="connsiteX3" fmla="*/ 5511743 w 6685118"/>
              <a:gd name="connsiteY3" fmla="*/ 6861492 h 6863834"/>
              <a:gd name="connsiteX4" fmla="*/ 3263606 w 6685118"/>
              <a:gd name="connsiteY4" fmla="*/ 6861629 h 6863834"/>
              <a:gd name="connsiteX5" fmla="*/ 0 w 6685118"/>
              <a:gd name="connsiteY5" fmla="*/ 6861946 h 6863834"/>
              <a:gd name="connsiteX6" fmla="*/ 1189755 w 6685118"/>
              <a:gd name="connsiteY6" fmla="*/ 2359 h 6863834"/>
              <a:gd name="connsiteX0" fmla="*/ 1189755 w 5511743"/>
              <a:gd name="connsiteY0" fmla="*/ 2359 h 6861946"/>
              <a:gd name="connsiteX1" fmla="*/ 5506663 w 5511743"/>
              <a:gd name="connsiteY1" fmla="*/ 0 h 6861946"/>
              <a:gd name="connsiteX2" fmla="*/ 5511743 w 5511743"/>
              <a:gd name="connsiteY2" fmla="*/ 6861492 h 6861946"/>
              <a:gd name="connsiteX3" fmla="*/ 3263606 w 5511743"/>
              <a:gd name="connsiteY3" fmla="*/ 6861629 h 6861946"/>
              <a:gd name="connsiteX4" fmla="*/ 0 w 5511743"/>
              <a:gd name="connsiteY4" fmla="*/ 6861946 h 6861946"/>
              <a:gd name="connsiteX5" fmla="*/ 1189755 w 5511743"/>
              <a:gd name="connsiteY5" fmla="*/ 2359 h 6861946"/>
              <a:gd name="connsiteX0" fmla="*/ 1189755 w 5827943"/>
              <a:gd name="connsiteY0" fmla="*/ 2359 h 6861946"/>
              <a:gd name="connsiteX1" fmla="*/ 5506663 w 5827943"/>
              <a:gd name="connsiteY1" fmla="*/ 0 h 6861946"/>
              <a:gd name="connsiteX2" fmla="*/ 5511744 w 5827943"/>
              <a:gd name="connsiteY2" fmla="*/ 1195682 h 6861946"/>
              <a:gd name="connsiteX3" fmla="*/ 5511743 w 5827943"/>
              <a:gd name="connsiteY3" fmla="*/ 6861492 h 6861946"/>
              <a:gd name="connsiteX4" fmla="*/ 3263606 w 5827943"/>
              <a:gd name="connsiteY4" fmla="*/ 6861629 h 6861946"/>
              <a:gd name="connsiteX5" fmla="*/ 0 w 5827943"/>
              <a:gd name="connsiteY5" fmla="*/ 6861946 h 6861946"/>
              <a:gd name="connsiteX6" fmla="*/ 1189755 w 5827943"/>
              <a:gd name="connsiteY6" fmla="*/ 2359 h 6861946"/>
              <a:gd name="connsiteX0" fmla="*/ 1189755 w 5827943"/>
              <a:gd name="connsiteY0" fmla="*/ 2359 h 6861946"/>
              <a:gd name="connsiteX1" fmla="*/ 5506663 w 5827943"/>
              <a:gd name="connsiteY1" fmla="*/ 0 h 6861946"/>
              <a:gd name="connsiteX2" fmla="*/ 5511744 w 5827943"/>
              <a:gd name="connsiteY2" fmla="*/ 1195682 h 6861946"/>
              <a:gd name="connsiteX3" fmla="*/ 5511743 w 5827943"/>
              <a:gd name="connsiteY3" fmla="*/ 6861492 h 6861946"/>
              <a:gd name="connsiteX4" fmla="*/ 4551624 w 5827943"/>
              <a:gd name="connsiteY4" fmla="*/ 6853720 h 6861946"/>
              <a:gd name="connsiteX5" fmla="*/ 3263606 w 5827943"/>
              <a:gd name="connsiteY5" fmla="*/ 6861629 h 6861946"/>
              <a:gd name="connsiteX6" fmla="*/ 0 w 5827943"/>
              <a:gd name="connsiteY6" fmla="*/ 6861946 h 6861946"/>
              <a:gd name="connsiteX7" fmla="*/ 1189755 w 5827943"/>
              <a:gd name="connsiteY7" fmla="*/ 2359 h 6861946"/>
              <a:gd name="connsiteX0" fmla="*/ 1189755 w 5866795"/>
              <a:gd name="connsiteY0" fmla="*/ 2359 h 6861946"/>
              <a:gd name="connsiteX1" fmla="*/ 5506663 w 5866795"/>
              <a:gd name="connsiteY1" fmla="*/ 0 h 6861946"/>
              <a:gd name="connsiteX2" fmla="*/ 5511744 w 5866795"/>
              <a:gd name="connsiteY2" fmla="*/ 1195682 h 6861946"/>
              <a:gd name="connsiteX3" fmla="*/ 4551624 w 5866795"/>
              <a:gd name="connsiteY3" fmla="*/ 6853720 h 6861946"/>
              <a:gd name="connsiteX4" fmla="*/ 3263606 w 5866795"/>
              <a:gd name="connsiteY4" fmla="*/ 6861629 h 6861946"/>
              <a:gd name="connsiteX5" fmla="*/ 0 w 5866795"/>
              <a:gd name="connsiteY5" fmla="*/ 6861946 h 6861946"/>
              <a:gd name="connsiteX6" fmla="*/ 1189755 w 5866795"/>
              <a:gd name="connsiteY6" fmla="*/ 2359 h 6861946"/>
              <a:gd name="connsiteX0" fmla="*/ 1189755 w 5581743"/>
              <a:gd name="connsiteY0" fmla="*/ 2359 h 6861946"/>
              <a:gd name="connsiteX1" fmla="*/ 5506663 w 5581743"/>
              <a:gd name="connsiteY1" fmla="*/ 0 h 6861946"/>
              <a:gd name="connsiteX2" fmla="*/ 5511744 w 5581743"/>
              <a:gd name="connsiteY2" fmla="*/ 1195682 h 6861946"/>
              <a:gd name="connsiteX3" fmla="*/ 4551624 w 5581743"/>
              <a:gd name="connsiteY3" fmla="*/ 6853720 h 6861946"/>
              <a:gd name="connsiteX4" fmla="*/ 3263606 w 5581743"/>
              <a:gd name="connsiteY4" fmla="*/ 6861629 h 6861946"/>
              <a:gd name="connsiteX5" fmla="*/ 0 w 5581743"/>
              <a:gd name="connsiteY5" fmla="*/ 6861946 h 6861946"/>
              <a:gd name="connsiteX6" fmla="*/ 1189755 w 5581743"/>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1624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1624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1624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5858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5858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5977"/>
              <a:gd name="connsiteY0" fmla="*/ 2359 h 6861946"/>
              <a:gd name="connsiteX1" fmla="*/ 5506663 w 5515977"/>
              <a:gd name="connsiteY1" fmla="*/ 0 h 6861946"/>
              <a:gd name="connsiteX2" fmla="*/ 5515977 w 5515977"/>
              <a:gd name="connsiteY2" fmla="*/ 1124170 h 6861946"/>
              <a:gd name="connsiteX3" fmla="*/ 4555858 w 5515977"/>
              <a:gd name="connsiteY3" fmla="*/ 6853720 h 6861946"/>
              <a:gd name="connsiteX4" fmla="*/ 3263606 w 5515977"/>
              <a:gd name="connsiteY4" fmla="*/ 6861629 h 6861946"/>
              <a:gd name="connsiteX5" fmla="*/ 0 w 5515977"/>
              <a:gd name="connsiteY5" fmla="*/ 6861946 h 6861946"/>
              <a:gd name="connsiteX6" fmla="*/ 1189755 w 5515977"/>
              <a:gd name="connsiteY6" fmla="*/ 2359 h 6861946"/>
              <a:gd name="connsiteX0" fmla="*/ 1189755 w 5515977"/>
              <a:gd name="connsiteY0" fmla="*/ 2359 h 6861946"/>
              <a:gd name="connsiteX1" fmla="*/ 5506663 w 5515977"/>
              <a:gd name="connsiteY1" fmla="*/ 0 h 6861946"/>
              <a:gd name="connsiteX2" fmla="*/ 5515977 w 5515977"/>
              <a:gd name="connsiteY2" fmla="*/ 1124170 h 6861946"/>
              <a:gd name="connsiteX3" fmla="*/ 4555858 w 5515977"/>
              <a:gd name="connsiteY3" fmla="*/ 6853720 h 6861946"/>
              <a:gd name="connsiteX4" fmla="*/ 3263606 w 5515977"/>
              <a:gd name="connsiteY4" fmla="*/ 6861629 h 6861946"/>
              <a:gd name="connsiteX5" fmla="*/ 0 w 5515977"/>
              <a:gd name="connsiteY5" fmla="*/ 6861946 h 6861946"/>
              <a:gd name="connsiteX6" fmla="*/ 1189755 w 5515977"/>
              <a:gd name="connsiteY6" fmla="*/ 2359 h 6861946"/>
              <a:gd name="connsiteX0" fmla="*/ 1189755 w 5513860"/>
              <a:gd name="connsiteY0" fmla="*/ 2359 h 6861946"/>
              <a:gd name="connsiteX1" fmla="*/ 5506663 w 5513860"/>
              <a:gd name="connsiteY1" fmla="*/ 0 h 6861946"/>
              <a:gd name="connsiteX2" fmla="*/ 5513860 w 5513860"/>
              <a:gd name="connsiteY2" fmla="*/ 1162311 h 6861946"/>
              <a:gd name="connsiteX3" fmla="*/ 4555858 w 5513860"/>
              <a:gd name="connsiteY3" fmla="*/ 6853720 h 6861946"/>
              <a:gd name="connsiteX4" fmla="*/ 3263606 w 5513860"/>
              <a:gd name="connsiteY4" fmla="*/ 6861629 h 6861946"/>
              <a:gd name="connsiteX5" fmla="*/ 0 w 5513860"/>
              <a:gd name="connsiteY5" fmla="*/ 6861946 h 6861946"/>
              <a:gd name="connsiteX6" fmla="*/ 1189755 w 5513860"/>
              <a:gd name="connsiteY6" fmla="*/ 2359 h 6861946"/>
              <a:gd name="connsiteX0" fmla="*/ 1189755 w 5513860"/>
              <a:gd name="connsiteY0" fmla="*/ 2359 h 6861946"/>
              <a:gd name="connsiteX1" fmla="*/ 5506663 w 5513860"/>
              <a:gd name="connsiteY1" fmla="*/ 0 h 6861946"/>
              <a:gd name="connsiteX2" fmla="*/ 5513860 w 5513860"/>
              <a:gd name="connsiteY2" fmla="*/ 1162311 h 6861946"/>
              <a:gd name="connsiteX3" fmla="*/ 4560091 w 5513860"/>
              <a:gd name="connsiteY3" fmla="*/ 6856105 h 6861946"/>
              <a:gd name="connsiteX4" fmla="*/ 3263606 w 5513860"/>
              <a:gd name="connsiteY4" fmla="*/ 6861629 h 6861946"/>
              <a:gd name="connsiteX5" fmla="*/ 0 w 5513860"/>
              <a:gd name="connsiteY5" fmla="*/ 6861946 h 6861946"/>
              <a:gd name="connsiteX6" fmla="*/ 1189755 w 5513860"/>
              <a:gd name="connsiteY6" fmla="*/ 2359 h 686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3860" h="6861946">
                <a:moveTo>
                  <a:pt x="1189755" y="2359"/>
                </a:moveTo>
                <a:lnTo>
                  <a:pt x="5506663" y="0"/>
                </a:lnTo>
                <a:cubicBezTo>
                  <a:pt x="5509203" y="597841"/>
                  <a:pt x="5511319" y="564470"/>
                  <a:pt x="5513860" y="1162311"/>
                </a:cubicBezTo>
                <a:cubicBezTo>
                  <a:pt x="5329287" y="2268842"/>
                  <a:pt x="5413994" y="1802219"/>
                  <a:pt x="4560091" y="6856105"/>
                </a:cubicBezTo>
                <a:lnTo>
                  <a:pt x="3263606" y="6861629"/>
                </a:lnTo>
                <a:lnTo>
                  <a:pt x="0" y="6861946"/>
                </a:lnTo>
                <a:lnTo>
                  <a:pt x="1189755" y="2359"/>
                </a:lnTo>
                <a:close/>
              </a:path>
            </a:pathLst>
          </a:custGeom>
          <a:solidFill>
            <a:schemeClr val="bg1">
              <a:lumMod val="85000"/>
            </a:schemeClr>
          </a:solidFill>
        </p:spPr>
        <p:txBody>
          <a:bodyPr wrap="square" tIns="540000" anchor="ctr">
            <a:noAutofit/>
          </a:bodyPr>
          <a:lstStyle>
            <a:lvl1pPr algn="ctr">
              <a:defRPr>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1376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Image-02">
    <p:spTree>
      <p:nvGrpSpPr>
        <p:cNvPr id="1" name=""/>
        <p:cNvGrpSpPr/>
        <p:nvPr/>
      </p:nvGrpSpPr>
      <p:grpSpPr>
        <a:xfrm>
          <a:off x="0" y="0"/>
          <a:ext cx="0" cy="0"/>
          <a:chOff x="0" y="0"/>
          <a:chExt cx="0" cy="0"/>
        </a:xfrm>
      </p:grpSpPr>
      <p:sp>
        <p:nvSpPr>
          <p:cNvPr id="67" name="Bildplatzhalter 66">
            <a:extLst>
              <a:ext uri="{FF2B5EF4-FFF2-40B4-BE49-F238E27FC236}">
                <a16:creationId xmlns:a16="http://schemas.microsoft.com/office/drawing/2014/main" id="{42800710-8DD7-4365-95AA-8943CB8C0DD2}"/>
              </a:ext>
            </a:extLst>
          </p:cNvPr>
          <p:cNvSpPr>
            <a:spLocks noGrp="1"/>
          </p:cNvSpPr>
          <p:nvPr>
            <p:ph type="pic" sz="quarter" idx="15" hasCustomPrompt="1"/>
          </p:nvPr>
        </p:nvSpPr>
        <p:spPr bwMode="gray">
          <a:xfrm>
            <a:off x="6700292" y="409575"/>
            <a:ext cx="5490122" cy="6075175"/>
          </a:xfrm>
          <a:custGeom>
            <a:avLst/>
            <a:gdLst>
              <a:gd name="connsiteX0" fmla="*/ 1518794 w 5490122"/>
              <a:gd name="connsiteY0" fmla="*/ 0 h 6075175"/>
              <a:gd name="connsiteX1" fmla="*/ 5490122 w 5490122"/>
              <a:gd name="connsiteY1" fmla="*/ 0 h 6075175"/>
              <a:gd name="connsiteX2" fmla="*/ 5490122 w 5490122"/>
              <a:gd name="connsiteY2" fmla="*/ 1402053 h 6075175"/>
              <a:gd name="connsiteX3" fmla="*/ 4609752 w 5490122"/>
              <a:gd name="connsiteY3" fmla="*/ 6075175 h 6075175"/>
              <a:gd name="connsiteX4" fmla="*/ 0 w 5490122"/>
              <a:gd name="connsiteY4" fmla="*/ 6075175 h 607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122" h="6075175">
                <a:moveTo>
                  <a:pt x="1518794" y="0"/>
                </a:moveTo>
                <a:lnTo>
                  <a:pt x="5490122" y="0"/>
                </a:lnTo>
                <a:lnTo>
                  <a:pt x="5490122" y="1402053"/>
                </a:lnTo>
                <a:lnTo>
                  <a:pt x="4609752" y="6075175"/>
                </a:lnTo>
                <a:lnTo>
                  <a:pt x="0" y="6075175"/>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8" name="Subtitle 2"/>
          <p:cNvSpPr>
            <a:spLocks noGrp="1"/>
          </p:cNvSpPr>
          <p:nvPr>
            <p:ph type="subTitle" idx="13"/>
          </p:nvPr>
        </p:nvSpPr>
        <p:spPr bwMode="gray">
          <a:xfrm>
            <a:off x="981820" y="1138299"/>
            <a:ext cx="540151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5401516"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9" name="Freihandform: Form 68">
            <a:extLst>
              <a:ext uri="{FF2B5EF4-FFF2-40B4-BE49-F238E27FC236}">
                <a16:creationId xmlns:a16="http://schemas.microsoft.com/office/drawing/2014/main" id="{B4BC3F7F-8CC5-43E7-AC78-FFCA51801963}"/>
              </a:ext>
            </a:extLst>
          </p:cNvPr>
          <p:cNvSpPr/>
          <p:nvPr userDrawn="1"/>
        </p:nvSpPr>
        <p:spPr bwMode="gray">
          <a:xfrm>
            <a:off x="11310044" y="1811627"/>
            <a:ext cx="880370" cy="4673123"/>
          </a:xfrm>
          <a:custGeom>
            <a:avLst/>
            <a:gdLst>
              <a:gd name="connsiteX0" fmla="*/ 880370 w 880370"/>
              <a:gd name="connsiteY0" fmla="*/ 0 h 4673123"/>
              <a:gd name="connsiteX1" fmla="*/ 880370 w 880370"/>
              <a:gd name="connsiteY1" fmla="*/ 4673123 h 4673123"/>
              <a:gd name="connsiteX2" fmla="*/ 0 w 880370"/>
              <a:gd name="connsiteY2" fmla="*/ 4673123 h 4673123"/>
            </a:gdLst>
            <a:ahLst/>
            <a:cxnLst>
              <a:cxn ang="0">
                <a:pos x="connsiteX0" y="connsiteY0"/>
              </a:cxn>
              <a:cxn ang="0">
                <a:pos x="connsiteX1" y="connsiteY1"/>
              </a:cxn>
              <a:cxn ang="0">
                <a:pos x="connsiteX2" y="connsiteY2"/>
              </a:cxn>
            </a:cxnLst>
            <a:rect l="l" t="t" r="r" b="b"/>
            <a:pathLst>
              <a:path w="880370" h="4673123">
                <a:moveTo>
                  <a:pt x="880370" y="0"/>
                </a:moveTo>
                <a:lnTo>
                  <a:pt x="880370" y="4673123"/>
                </a:lnTo>
                <a:lnTo>
                  <a:pt x="0" y="4673123"/>
                </a:lnTo>
                <a:close/>
              </a:path>
            </a:pathLst>
          </a:custGeom>
          <a:gradFill flip="none" rotWithShape="1">
            <a:gsLst>
              <a:gs pos="60000">
                <a:srgbClr val="0D82AE"/>
              </a:gs>
              <a:gs pos="0">
                <a:srgbClr val="007BBF"/>
              </a:gs>
              <a:gs pos="95000">
                <a:srgbClr val="53A84B"/>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11" name="Title 1">
            <a:extLst>
              <a:ext uri="{FF2B5EF4-FFF2-40B4-BE49-F238E27FC236}">
                <a16:creationId xmlns:a16="http://schemas.microsoft.com/office/drawing/2014/main" id="{EE4632CE-DF55-56C4-D71E-4748A73873BF}"/>
              </a:ext>
            </a:extLst>
          </p:cNvPr>
          <p:cNvSpPr>
            <a:spLocks noGrp="1"/>
          </p:cNvSpPr>
          <p:nvPr>
            <p:ph type="title"/>
          </p:nvPr>
        </p:nvSpPr>
        <p:spPr bwMode="gray">
          <a:xfrm>
            <a:off x="981821" y="132067"/>
            <a:ext cx="5401517" cy="913871"/>
          </a:xfrm>
        </p:spPr>
        <p:txBody>
          <a:bodyPr>
            <a:normAutofit/>
          </a:bodyPr>
          <a:lstStyle>
            <a:lvl1pPr>
              <a:lnSpc>
                <a:spcPct val="90000"/>
              </a:lnSpc>
              <a:defRPr b="1"/>
            </a:lvl1pPr>
          </a:lstStyle>
          <a:p>
            <a:r>
              <a:rPr lang="de-DE"/>
              <a:t>Mastertitelformat bearbeiten</a:t>
            </a:r>
            <a:endParaRPr lang="en-US"/>
          </a:p>
        </p:txBody>
      </p:sp>
      <p:grpSp>
        <p:nvGrpSpPr>
          <p:cNvPr id="12" name="Group 4">
            <a:extLst>
              <a:ext uri="{FF2B5EF4-FFF2-40B4-BE49-F238E27FC236}">
                <a16:creationId xmlns:a16="http://schemas.microsoft.com/office/drawing/2014/main" id="{8BECEA2E-B70F-209F-F6E8-FDD73CB29AD8}"/>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C4D3500F-93FC-4169-0942-AFE6655CCF34}"/>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5">
              <a:extLst>
                <a:ext uri="{FF2B5EF4-FFF2-40B4-BE49-F238E27FC236}">
                  <a16:creationId xmlns:a16="http://schemas.microsoft.com/office/drawing/2014/main" id="{E003B360-0BA3-DB31-B86C-FA8D5F00A77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6">
              <a:extLst>
                <a:ext uri="{FF2B5EF4-FFF2-40B4-BE49-F238E27FC236}">
                  <a16:creationId xmlns:a16="http://schemas.microsoft.com/office/drawing/2014/main" id="{BCD38BA0-64E6-DADE-A7DE-806DF022C8B2}"/>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FB26CC29-5070-3209-BD7D-A7A192CB865A}"/>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8">
              <a:extLst>
                <a:ext uri="{FF2B5EF4-FFF2-40B4-BE49-F238E27FC236}">
                  <a16:creationId xmlns:a16="http://schemas.microsoft.com/office/drawing/2014/main" id="{11A6E0B4-EBA4-84E3-00A5-E37936021013}"/>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9">
              <a:extLst>
                <a:ext uri="{FF2B5EF4-FFF2-40B4-BE49-F238E27FC236}">
                  <a16:creationId xmlns:a16="http://schemas.microsoft.com/office/drawing/2014/main" id="{73AEE704-7E73-DB83-A8F9-8C600B3138BF}"/>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0">
              <a:extLst>
                <a:ext uri="{FF2B5EF4-FFF2-40B4-BE49-F238E27FC236}">
                  <a16:creationId xmlns:a16="http://schemas.microsoft.com/office/drawing/2014/main" id="{3F8D3D32-C51E-C618-F279-4699164BF524}"/>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1">
              <a:extLst>
                <a:ext uri="{FF2B5EF4-FFF2-40B4-BE49-F238E27FC236}">
                  <a16:creationId xmlns:a16="http://schemas.microsoft.com/office/drawing/2014/main" id="{A8F9ED2E-7DDF-B64A-8A67-055F2822CE0E}"/>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2">
              <a:extLst>
                <a:ext uri="{FF2B5EF4-FFF2-40B4-BE49-F238E27FC236}">
                  <a16:creationId xmlns:a16="http://schemas.microsoft.com/office/drawing/2014/main" id="{A0A854BD-0081-88C7-B903-26CF6043A4B9}"/>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3">
              <a:extLst>
                <a:ext uri="{FF2B5EF4-FFF2-40B4-BE49-F238E27FC236}">
                  <a16:creationId xmlns:a16="http://schemas.microsoft.com/office/drawing/2014/main" id="{06210DFF-FB66-B664-19AB-1598C1A480EF}"/>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4">
              <a:extLst>
                <a:ext uri="{FF2B5EF4-FFF2-40B4-BE49-F238E27FC236}">
                  <a16:creationId xmlns:a16="http://schemas.microsoft.com/office/drawing/2014/main" id="{CC09C3F1-5806-22D1-BAC5-86A84D210AC2}"/>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4D249C37-7FB0-2620-7262-437D41ECC58A}"/>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63DC3E9E-9546-F3E4-B4E9-6F85C4B3D715}"/>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AF95B92C-321E-3E05-A882-ABCA5A2C126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8">
              <a:extLst>
                <a:ext uri="{FF2B5EF4-FFF2-40B4-BE49-F238E27FC236}">
                  <a16:creationId xmlns:a16="http://schemas.microsoft.com/office/drawing/2014/main" id="{D3814257-5C5E-41AC-E307-31D4F99400D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9">
              <a:extLst>
                <a:ext uri="{FF2B5EF4-FFF2-40B4-BE49-F238E27FC236}">
                  <a16:creationId xmlns:a16="http://schemas.microsoft.com/office/drawing/2014/main" id="{E91AB205-E318-4F7C-20B3-667941A3539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0">
              <a:extLst>
                <a:ext uri="{FF2B5EF4-FFF2-40B4-BE49-F238E27FC236}">
                  <a16:creationId xmlns:a16="http://schemas.microsoft.com/office/drawing/2014/main" id="{97D50C59-A72F-E93F-7162-67C4C130619B}"/>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
              <a:extLst>
                <a:ext uri="{FF2B5EF4-FFF2-40B4-BE49-F238E27FC236}">
                  <a16:creationId xmlns:a16="http://schemas.microsoft.com/office/drawing/2014/main" id="{9B0F4ED2-A2BA-6DEE-3036-8799401F90A8}"/>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2">
              <a:extLst>
                <a:ext uri="{FF2B5EF4-FFF2-40B4-BE49-F238E27FC236}">
                  <a16:creationId xmlns:a16="http://schemas.microsoft.com/office/drawing/2014/main" id="{F3D42888-EB94-379C-6D5B-0D1F21968C8D}"/>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3">
              <a:extLst>
                <a:ext uri="{FF2B5EF4-FFF2-40B4-BE49-F238E27FC236}">
                  <a16:creationId xmlns:a16="http://schemas.microsoft.com/office/drawing/2014/main" id="{4E925EDD-4695-D930-7EE9-30CB57CF437C}"/>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4">
              <a:extLst>
                <a:ext uri="{FF2B5EF4-FFF2-40B4-BE49-F238E27FC236}">
                  <a16:creationId xmlns:a16="http://schemas.microsoft.com/office/drawing/2014/main" id="{51AC2996-4530-4D76-7E35-A05E75DA620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5">
              <a:extLst>
                <a:ext uri="{FF2B5EF4-FFF2-40B4-BE49-F238E27FC236}">
                  <a16:creationId xmlns:a16="http://schemas.microsoft.com/office/drawing/2014/main" id="{78722E8A-5429-BC04-FDD7-9A04D208D65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6">
              <a:extLst>
                <a:ext uri="{FF2B5EF4-FFF2-40B4-BE49-F238E27FC236}">
                  <a16:creationId xmlns:a16="http://schemas.microsoft.com/office/drawing/2014/main" id="{775430CC-0FD4-7E49-43A3-814ABBDA7A2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7">
              <a:extLst>
                <a:ext uri="{FF2B5EF4-FFF2-40B4-BE49-F238E27FC236}">
                  <a16:creationId xmlns:a16="http://schemas.microsoft.com/office/drawing/2014/main" id="{54BD8534-AC95-D1A7-D40F-4657B2D4AD21}"/>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8">
              <a:extLst>
                <a:ext uri="{FF2B5EF4-FFF2-40B4-BE49-F238E27FC236}">
                  <a16:creationId xmlns:a16="http://schemas.microsoft.com/office/drawing/2014/main" id="{B5127383-23E0-1C21-5108-49A8C4E5BF50}"/>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9">
              <a:extLst>
                <a:ext uri="{FF2B5EF4-FFF2-40B4-BE49-F238E27FC236}">
                  <a16:creationId xmlns:a16="http://schemas.microsoft.com/office/drawing/2014/main" id="{0CFE9F17-568E-818B-F1DF-50D0159CAC78}"/>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0">
              <a:extLst>
                <a:ext uri="{FF2B5EF4-FFF2-40B4-BE49-F238E27FC236}">
                  <a16:creationId xmlns:a16="http://schemas.microsoft.com/office/drawing/2014/main" id="{BCE9330B-BF4D-7CB2-DA4E-A8954CCBBF88}"/>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1">
              <a:extLst>
                <a:ext uri="{FF2B5EF4-FFF2-40B4-BE49-F238E27FC236}">
                  <a16:creationId xmlns:a16="http://schemas.microsoft.com/office/drawing/2014/main" id="{22B840E5-2C92-F13E-47B3-55AD7CC7E264}"/>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2">
              <a:extLst>
                <a:ext uri="{FF2B5EF4-FFF2-40B4-BE49-F238E27FC236}">
                  <a16:creationId xmlns:a16="http://schemas.microsoft.com/office/drawing/2014/main" id="{A4B1D1FD-4DB7-BE34-D52E-F70E71411A96}"/>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3">
              <a:extLst>
                <a:ext uri="{FF2B5EF4-FFF2-40B4-BE49-F238E27FC236}">
                  <a16:creationId xmlns:a16="http://schemas.microsoft.com/office/drawing/2014/main" id="{5DC90E05-71A7-C9F4-262C-A42539F52A0C}"/>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4">
              <a:extLst>
                <a:ext uri="{FF2B5EF4-FFF2-40B4-BE49-F238E27FC236}">
                  <a16:creationId xmlns:a16="http://schemas.microsoft.com/office/drawing/2014/main" id="{E8A232A8-96C8-0FBB-1084-4FFB073DBBC0}"/>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5">
              <a:extLst>
                <a:ext uri="{FF2B5EF4-FFF2-40B4-BE49-F238E27FC236}">
                  <a16:creationId xmlns:a16="http://schemas.microsoft.com/office/drawing/2014/main" id="{E6618127-5A5C-C843-DAB0-BDB9BFC0E10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6">
              <a:extLst>
                <a:ext uri="{FF2B5EF4-FFF2-40B4-BE49-F238E27FC236}">
                  <a16:creationId xmlns:a16="http://schemas.microsoft.com/office/drawing/2014/main" id="{CC0B1DC0-866E-8137-F496-CCEE97882C25}"/>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7">
              <a:extLst>
                <a:ext uri="{FF2B5EF4-FFF2-40B4-BE49-F238E27FC236}">
                  <a16:creationId xmlns:a16="http://schemas.microsoft.com/office/drawing/2014/main" id="{174B95B7-B8A1-380A-6033-415BFF5AE832}"/>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8">
              <a:extLst>
                <a:ext uri="{FF2B5EF4-FFF2-40B4-BE49-F238E27FC236}">
                  <a16:creationId xmlns:a16="http://schemas.microsoft.com/office/drawing/2014/main" id="{07C080B3-3F99-FFC3-0A67-96AB63A7EF91}"/>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9">
              <a:extLst>
                <a:ext uri="{FF2B5EF4-FFF2-40B4-BE49-F238E27FC236}">
                  <a16:creationId xmlns:a16="http://schemas.microsoft.com/office/drawing/2014/main" id="{3644D772-B43D-443D-C12A-71B315DAC4C1}"/>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47303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Image-03">
    <p:spTree>
      <p:nvGrpSpPr>
        <p:cNvPr id="1" name=""/>
        <p:cNvGrpSpPr/>
        <p:nvPr/>
      </p:nvGrpSpPr>
      <p:grpSpPr>
        <a:xfrm>
          <a:off x="0" y="0"/>
          <a:ext cx="0" cy="0"/>
          <a:chOff x="0" y="0"/>
          <a:chExt cx="0" cy="0"/>
        </a:xfrm>
      </p:grpSpPr>
      <p:sp>
        <p:nvSpPr>
          <p:cNvPr id="67" name="Bildplatzhalter 66">
            <a:extLst>
              <a:ext uri="{FF2B5EF4-FFF2-40B4-BE49-F238E27FC236}">
                <a16:creationId xmlns:a16="http://schemas.microsoft.com/office/drawing/2014/main" id="{42800710-8DD7-4365-95AA-8943CB8C0DD2}"/>
              </a:ext>
            </a:extLst>
          </p:cNvPr>
          <p:cNvSpPr>
            <a:spLocks noGrp="1"/>
          </p:cNvSpPr>
          <p:nvPr>
            <p:ph type="pic" sz="quarter" idx="15" hasCustomPrompt="1"/>
          </p:nvPr>
        </p:nvSpPr>
        <p:spPr bwMode="gray">
          <a:xfrm>
            <a:off x="6700292" y="409575"/>
            <a:ext cx="5490122" cy="6075175"/>
          </a:xfrm>
          <a:custGeom>
            <a:avLst/>
            <a:gdLst>
              <a:gd name="connsiteX0" fmla="*/ 1518794 w 5490122"/>
              <a:gd name="connsiteY0" fmla="*/ 0 h 6075175"/>
              <a:gd name="connsiteX1" fmla="*/ 5490122 w 5490122"/>
              <a:gd name="connsiteY1" fmla="*/ 0 h 6075175"/>
              <a:gd name="connsiteX2" fmla="*/ 5490122 w 5490122"/>
              <a:gd name="connsiteY2" fmla="*/ 1402053 h 6075175"/>
              <a:gd name="connsiteX3" fmla="*/ 4609752 w 5490122"/>
              <a:gd name="connsiteY3" fmla="*/ 6075175 h 6075175"/>
              <a:gd name="connsiteX4" fmla="*/ 0 w 5490122"/>
              <a:gd name="connsiteY4" fmla="*/ 6075175 h 607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122" h="6075175">
                <a:moveTo>
                  <a:pt x="1518794" y="0"/>
                </a:moveTo>
                <a:lnTo>
                  <a:pt x="5490122" y="0"/>
                </a:lnTo>
                <a:lnTo>
                  <a:pt x="5490122" y="1402053"/>
                </a:lnTo>
                <a:lnTo>
                  <a:pt x="4609752" y="6075175"/>
                </a:lnTo>
                <a:lnTo>
                  <a:pt x="0" y="6075175"/>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8" name="Subtitle 2"/>
          <p:cNvSpPr>
            <a:spLocks noGrp="1"/>
          </p:cNvSpPr>
          <p:nvPr>
            <p:ph type="subTitle" idx="13"/>
          </p:nvPr>
        </p:nvSpPr>
        <p:spPr bwMode="gray">
          <a:xfrm>
            <a:off x="981820" y="1138299"/>
            <a:ext cx="540151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5401516"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EE4632CE-DF55-56C4-D71E-4748A73873BF}"/>
              </a:ext>
            </a:extLst>
          </p:cNvPr>
          <p:cNvSpPr>
            <a:spLocks noGrp="1"/>
          </p:cNvSpPr>
          <p:nvPr>
            <p:ph type="title"/>
          </p:nvPr>
        </p:nvSpPr>
        <p:spPr bwMode="gray">
          <a:xfrm>
            <a:off x="981821" y="132067"/>
            <a:ext cx="5401517" cy="913871"/>
          </a:xfrm>
        </p:spPr>
        <p:txBody>
          <a:bodyPr>
            <a:normAutofit/>
          </a:bodyPr>
          <a:lstStyle>
            <a:lvl1pPr>
              <a:lnSpc>
                <a:spcPct val="90000"/>
              </a:lnSpc>
              <a:defRPr b="1"/>
            </a:lvl1pPr>
          </a:lstStyle>
          <a:p>
            <a:r>
              <a:rPr lang="de-DE"/>
              <a:t>Mastertitelformat bearbeiten</a:t>
            </a:r>
            <a:endParaRPr lang="en-US"/>
          </a:p>
        </p:txBody>
      </p:sp>
      <p:grpSp>
        <p:nvGrpSpPr>
          <p:cNvPr id="12" name="Group 4">
            <a:extLst>
              <a:ext uri="{FF2B5EF4-FFF2-40B4-BE49-F238E27FC236}">
                <a16:creationId xmlns:a16="http://schemas.microsoft.com/office/drawing/2014/main" id="{8BECEA2E-B70F-209F-F6E8-FDD73CB29AD8}"/>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C4D3500F-93FC-4169-0942-AFE6655CCF34}"/>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5">
              <a:extLst>
                <a:ext uri="{FF2B5EF4-FFF2-40B4-BE49-F238E27FC236}">
                  <a16:creationId xmlns:a16="http://schemas.microsoft.com/office/drawing/2014/main" id="{E003B360-0BA3-DB31-B86C-FA8D5F00A77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6">
              <a:extLst>
                <a:ext uri="{FF2B5EF4-FFF2-40B4-BE49-F238E27FC236}">
                  <a16:creationId xmlns:a16="http://schemas.microsoft.com/office/drawing/2014/main" id="{BCD38BA0-64E6-DADE-A7DE-806DF022C8B2}"/>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FB26CC29-5070-3209-BD7D-A7A192CB865A}"/>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8">
              <a:extLst>
                <a:ext uri="{FF2B5EF4-FFF2-40B4-BE49-F238E27FC236}">
                  <a16:creationId xmlns:a16="http://schemas.microsoft.com/office/drawing/2014/main" id="{11A6E0B4-EBA4-84E3-00A5-E37936021013}"/>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9">
              <a:extLst>
                <a:ext uri="{FF2B5EF4-FFF2-40B4-BE49-F238E27FC236}">
                  <a16:creationId xmlns:a16="http://schemas.microsoft.com/office/drawing/2014/main" id="{73AEE704-7E73-DB83-A8F9-8C600B3138BF}"/>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0">
              <a:extLst>
                <a:ext uri="{FF2B5EF4-FFF2-40B4-BE49-F238E27FC236}">
                  <a16:creationId xmlns:a16="http://schemas.microsoft.com/office/drawing/2014/main" id="{3F8D3D32-C51E-C618-F279-4699164BF524}"/>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1">
              <a:extLst>
                <a:ext uri="{FF2B5EF4-FFF2-40B4-BE49-F238E27FC236}">
                  <a16:creationId xmlns:a16="http://schemas.microsoft.com/office/drawing/2014/main" id="{A8F9ED2E-7DDF-B64A-8A67-055F2822CE0E}"/>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2">
              <a:extLst>
                <a:ext uri="{FF2B5EF4-FFF2-40B4-BE49-F238E27FC236}">
                  <a16:creationId xmlns:a16="http://schemas.microsoft.com/office/drawing/2014/main" id="{A0A854BD-0081-88C7-B903-26CF6043A4B9}"/>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3">
              <a:extLst>
                <a:ext uri="{FF2B5EF4-FFF2-40B4-BE49-F238E27FC236}">
                  <a16:creationId xmlns:a16="http://schemas.microsoft.com/office/drawing/2014/main" id="{06210DFF-FB66-B664-19AB-1598C1A480EF}"/>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4">
              <a:extLst>
                <a:ext uri="{FF2B5EF4-FFF2-40B4-BE49-F238E27FC236}">
                  <a16:creationId xmlns:a16="http://schemas.microsoft.com/office/drawing/2014/main" id="{CC09C3F1-5806-22D1-BAC5-86A84D210AC2}"/>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4D249C37-7FB0-2620-7262-437D41ECC58A}"/>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63DC3E9E-9546-F3E4-B4E9-6F85C4B3D715}"/>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AF95B92C-321E-3E05-A882-ABCA5A2C126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8">
              <a:extLst>
                <a:ext uri="{FF2B5EF4-FFF2-40B4-BE49-F238E27FC236}">
                  <a16:creationId xmlns:a16="http://schemas.microsoft.com/office/drawing/2014/main" id="{D3814257-5C5E-41AC-E307-31D4F99400D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9">
              <a:extLst>
                <a:ext uri="{FF2B5EF4-FFF2-40B4-BE49-F238E27FC236}">
                  <a16:creationId xmlns:a16="http://schemas.microsoft.com/office/drawing/2014/main" id="{E91AB205-E318-4F7C-20B3-667941A3539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0">
              <a:extLst>
                <a:ext uri="{FF2B5EF4-FFF2-40B4-BE49-F238E27FC236}">
                  <a16:creationId xmlns:a16="http://schemas.microsoft.com/office/drawing/2014/main" id="{97D50C59-A72F-E93F-7162-67C4C130619B}"/>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
              <a:extLst>
                <a:ext uri="{FF2B5EF4-FFF2-40B4-BE49-F238E27FC236}">
                  <a16:creationId xmlns:a16="http://schemas.microsoft.com/office/drawing/2014/main" id="{9B0F4ED2-A2BA-6DEE-3036-8799401F90A8}"/>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2">
              <a:extLst>
                <a:ext uri="{FF2B5EF4-FFF2-40B4-BE49-F238E27FC236}">
                  <a16:creationId xmlns:a16="http://schemas.microsoft.com/office/drawing/2014/main" id="{F3D42888-EB94-379C-6D5B-0D1F21968C8D}"/>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3">
              <a:extLst>
                <a:ext uri="{FF2B5EF4-FFF2-40B4-BE49-F238E27FC236}">
                  <a16:creationId xmlns:a16="http://schemas.microsoft.com/office/drawing/2014/main" id="{4E925EDD-4695-D930-7EE9-30CB57CF437C}"/>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4">
              <a:extLst>
                <a:ext uri="{FF2B5EF4-FFF2-40B4-BE49-F238E27FC236}">
                  <a16:creationId xmlns:a16="http://schemas.microsoft.com/office/drawing/2014/main" id="{51AC2996-4530-4D76-7E35-A05E75DA620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5">
              <a:extLst>
                <a:ext uri="{FF2B5EF4-FFF2-40B4-BE49-F238E27FC236}">
                  <a16:creationId xmlns:a16="http://schemas.microsoft.com/office/drawing/2014/main" id="{78722E8A-5429-BC04-FDD7-9A04D208D65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6">
              <a:extLst>
                <a:ext uri="{FF2B5EF4-FFF2-40B4-BE49-F238E27FC236}">
                  <a16:creationId xmlns:a16="http://schemas.microsoft.com/office/drawing/2014/main" id="{775430CC-0FD4-7E49-43A3-814ABBDA7A2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7">
              <a:extLst>
                <a:ext uri="{FF2B5EF4-FFF2-40B4-BE49-F238E27FC236}">
                  <a16:creationId xmlns:a16="http://schemas.microsoft.com/office/drawing/2014/main" id="{54BD8534-AC95-D1A7-D40F-4657B2D4AD21}"/>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8">
              <a:extLst>
                <a:ext uri="{FF2B5EF4-FFF2-40B4-BE49-F238E27FC236}">
                  <a16:creationId xmlns:a16="http://schemas.microsoft.com/office/drawing/2014/main" id="{B5127383-23E0-1C21-5108-49A8C4E5BF50}"/>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9">
              <a:extLst>
                <a:ext uri="{FF2B5EF4-FFF2-40B4-BE49-F238E27FC236}">
                  <a16:creationId xmlns:a16="http://schemas.microsoft.com/office/drawing/2014/main" id="{0CFE9F17-568E-818B-F1DF-50D0159CAC78}"/>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0">
              <a:extLst>
                <a:ext uri="{FF2B5EF4-FFF2-40B4-BE49-F238E27FC236}">
                  <a16:creationId xmlns:a16="http://schemas.microsoft.com/office/drawing/2014/main" id="{BCE9330B-BF4D-7CB2-DA4E-A8954CCBBF88}"/>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1">
              <a:extLst>
                <a:ext uri="{FF2B5EF4-FFF2-40B4-BE49-F238E27FC236}">
                  <a16:creationId xmlns:a16="http://schemas.microsoft.com/office/drawing/2014/main" id="{22B840E5-2C92-F13E-47B3-55AD7CC7E264}"/>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2">
              <a:extLst>
                <a:ext uri="{FF2B5EF4-FFF2-40B4-BE49-F238E27FC236}">
                  <a16:creationId xmlns:a16="http://schemas.microsoft.com/office/drawing/2014/main" id="{A4B1D1FD-4DB7-BE34-D52E-F70E71411A96}"/>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3">
              <a:extLst>
                <a:ext uri="{FF2B5EF4-FFF2-40B4-BE49-F238E27FC236}">
                  <a16:creationId xmlns:a16="http://schemas.microsoft.com/office/drawing/2014/main" id="{5DC90E05-71A7-C9F4-262C-A42539F52A0C}"/>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4">
              <a:extLst>
                <a:ext uri="{FF2B5EF4-FFF2-40B4-BE49-F238E27FC236}">
                  <a16:creationId xmlns:a16="http://schemas.microsoft.com/office/drawing/2014/main" id="{E8A232A8-96C8-0FBB-1084-4FFB073DBBC0}"/>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5">
              <a:extLst>
                <a:ext uri="{FF2B5EF4-FFF2-40B4-BE49-F238E27FC236}">
                  <a16:creationId xmlns:a16="http://schemas.microsoft.com/office/drawing/2014/main" id="{E6618127-5A5C-C843-DAB0-BDB9BFC0E10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6">
              <a:extLst>
                <a:ext uri="{FF2B5EF4-FFF2-40B4-BE49-F238E27FC236}">
                  <a16:creationId xmlns:a16="http://schemas.microsoft.com/office/drawing/2014/main" id="{CC0B1DC0-866E-8137-F496-CCEE97882C25}"/>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7">
              <a:extLst>
                <a:ext uri="{FF2B5EF4-FFF2-40B4-BE49-F238E27FC236}">
                  <a16:creationId xmlns:a16="http://schemas.microsoft.com/office/drawing/2014/main" id="{174B95B7-B8A1-380A-6033-415BFF5AE832}"/>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8">
              <a:extLst>
                <a:ext uri="{FF2B5EF4-FFF2-40B4-BE49-F238E27FC236}">
                  <a16:creationId xmlns:a16="http://schemas.microsoft.com/office/drawing/2014/main" id="{07C080B3-3F99-FFC3-0A67-96AB63A7EF91}"/>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9">
              <a:extLst>
                <a:ext uri="{FF2B5EF4-FFF2-40B4-BE49-F238E27FC236}">
                  <a16:creationId xmlns:a16="http://schemas.microsoft.com/office/drawing/2014/main" id="{3644D772-B43D-443D-C12A-71B315DAC4C1}"/>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3" name="Freihandform: Form 65">
            <a:extLst>
              <a:ext uri="{FF2B5EF4-FFF2-40B4-BE49-F238E27FC236}">
                <a16:creationId xmlns:a16="http://schemas.microsoft.com/office/drawing/2014/main" id="{3017B2BB-F60E-DBB3-3E6E-0F90D29F0B30}"/>
              </a:ext>
            </a:extLst>
          </p:cNvPr>
          <p:cNvSpPr/>
          <p:nvPr userDrawn="1"/>
        </p:nvSpPr>
        <p:spPr bwMode="gray">
          <a:xfrm>
            <a:off x="11310044" y="1823409"/>
            <a:ext cx="880369" cy="4661342"/>
          </a:xfrm>
          <a:custGeom>
            <a:avLst/>
            <a:gdLst>
              <a:gd name="connsiteX0" fmla="*/ 878151 w 880369"/>
              <a:gd name="connsiteY0" fmla="*/ 0 h 4661342"/>
              <a:gd name="connsiteX1" fmla="*/ 880369 w 880369"/>
              <a:gd name="connsiteY1" fmla="*/ 0 h 4661342"/>
              <a:gd name="connsiteX2" fmla="*/ 880369 w 880369"/>
              <a:gd name="connsiteY2" fmla="*/ 4661342 h 4661342"/>
              <a:gd name="connsiteX3" fmla="*/ 0 w 880369"/>
              <a:gd name="connsiteY3" fmla="*/ 4661342 h 4661342"/>
              <a:gd name="connsiteX4" fmla="*/ 754832 w 880369"/>
              <a:gd name="connsiteY4" fmla="*/ 654597 h 466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369" h="4661342">
                <a:moveTo>
                  <a:pt x="878151" y="0"/>
                </a:moveTo>
                <a:lnTo>
                  <a:pt x="880369" y="0"/>
                </a:lnTo>
                <a:lnTo>
                  <a:pt x="880369" y="4661342"/>
                </a:lnTo>
                <a:lnTo>
                  <a:pt x="0" y="4661342"/>
                </a:lnTo>
                <a:lnTo>
                  <a:pt x="754832" y="654597"/>
                </a:lnTo>
                <a:close/>
              </a:path>
            </a:pathLst>
          </a:custGeom>
          <a:gradFill flip="none" rotWithShape="1">
            <a:gsLst>
              <a:gs pos="60000">
                <a:srgbClr val="80488C"/>
              </a:gs>
              <a:gs pos="9000">
                <a:srgbClr val="277BC4"/>
              </a:gs>
              <a:gs pos="95000">
                <a:srgbClr val="D51C58"/>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Tree>
    <p:extLst>
      <p:ext uri="{BB962C8B-B14F-4D97-AF65-F5344CB8AC3E}">
        <p14:creationId xmlns:p14="http://schemas.microsoft.com/office/powerpoint/2010/main" val="20525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Image-11">
    <p:bg>
      <p:bgPr>
        <a:solidFill>
          <a:schemeClr val="accent2"/>
        </a:solidFill>
        <a:effectLst/>
      </p:bgPr>
    </p:bg>
    <p:spTree>
      <p:nvGrpSpPr>
        <p:cNvPr id="1" name=""/>
        <p:cNvGrpSpPr/>
        <p:nvPr/>
      </p:nvGrpSpPr>
      <p:grpSpPr>
        <a:xfrm>
          <a:off x="0" y="0"/>
          <a:ext cx="0" cy="0"/>
          <a:chOff x="0" y="0"/>
          <a:chExt cx="0" cy="0"/>
        </a:xfrm>
      </p:grpSpPr>
      <p:sp>
        <p:nvSpPr>
          <p:cNvPr id="11" name="Parallelogramm 10">
            <a:extLst>
              <a:ext uri="{FF2B5EF4-FFF2-40B4-BE49-F238E27FC236}">
                <a16:creationId xmlns:a16="http://schemas.microsoft.com/office/drawing/2014/main" id="{F3D4918D-0444-4784-AE8F-BCB9228932C0}"/>
              </a:ext>
            </a:extLst>
          </p:cNvPr>
          <p:cNvSpPr/>
          <p:nvPr userDrawn="1"/>
        </p:nvSpPr>
        <p:spPr bwMode="gray">
          <a:xfrm>
            <a:off x="4657648" y="-4354"/>
            <a:ext cx="7538706" cy="6862354"/>
          </a:xfrm>
          <a:custGeom>
            <a:avLst/>
            <a:gdLst>
              <a:gd name="connsiteX0" fmla="*/ 0 w 7759002"/>
              <a:gd name="connsiteY0" fmla="*/ 6858000 h 6858000"/>
              <a:gd name="connsiteX1" fmla="*/ 1307409 w 7759002"/>
              <a:gd name="connsiteY1" fmla="*/ 0 h 6858000"/>
              <a:gd name="connsiteX2" fmla="*/ 7759002 w 7759002"/>
              <a:gd name="connsiteY2" fmla="*/ 0 h 6858000"/>
              <a:gd name="connsiteX3" fmla="*/ 6451593 w 7759002"/>
              <a:gd name="connsiteY3" fmla="*/ 6858000 h 6858000"/>
              <a:gd name="connsiteX4" fmla="*/ 0 w 7759002"/>
              <a:gd name="connsiteY4" fmla="*/ 6858000 h 6858000"/>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6451593 w 7759002"/>
              <a:gd name="connsiteY4" fmla="*/ 6862354 h 6862354"/>
              <a:gd name="connsiteX5" fmla="*/ 0 w 7759002"/>
              <a:gd name="connsiteY5" fmla="*/ 6862354 h 6862354"/>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7534352 w 7759002"/>
              <a:gd name="connsiteY4" fmla="*/ 1166948 h 6862354"/>
              <a:gd name="connsiteX5" fmla="*/ 6451593 w 7759002"/>
              <a:gd name="connsiteY5" fmla="*/ 6862354 h 6862354"/>
              <a:gd name="connsiteX6" fmla="*/ 0 w 7759002"/>
              <a:gd name="connsiteY6" fmla="*/ 6862354 h 6862354"/>
              <a:gd name="connsiteX0" fmla="*/ 0 w 7538706"/>
              <a:gd name="connsiteY0" fmla="*/ 6862354 h 6862354"/>
              <a:gd name="connsiteX1" fmla="*/ 1307409 w 7538706"/>
              <a:gd name="connsiteY1" fmla="*/ 4354 h 6862354"/>
              <a:gd name="connsiteX2" fmla="*/ 7538706 w 7538706"/>
              <a:gd name="connsiteY2" fmla="*/ 0 h 6862354"/>
              <a:gd name="connsiteX3" fmla="*/ 7534352 w 7538706"/>
              <a:gd name="connsiteY3" fmla="*/ 1166948 h 6862354"/>
              <a:gd name="connsiteX4" fmla="*/ 6451593 w 7538706"/>
              <a:gd name="connsiteY4" fmla="*/ 6862354 h 6862354"/>
              <a:gd name="connsiteX5" fmla="*/ 0 w 7538706"/>
              <a:gd name="connsiteY5" fmla="*/ 6862354 h 686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06" h="6862354">
                <a:moveTo>
                  <a:pt x="0" y="6862354"/>
                </a:moveTo>
                <a:lnTo>
                  <a:pt x="1307409" y="4354"/>
                </a:lnTo>
                <a:lnTo>
                  <a:pt x="7538706" y="0"/>
                </a:lnTo>
                <a:cubicBezTo>
                  <a:pt x="7537255" y="388983"/>
                  <a:pt x="7535803" y="777965"/>
                  <a:pt x="7534352" y="1166948"/>
                </a:cubicBezTo>
                <a:lnTo>
                  <a:pt x="6451593" y="6862354"/>
                </a:lnTo>
                <a:lnTo>
                  <a:pt x="0" y="6862354"/>
                </a:lnTo>
                <a:close/>
              </a:path>
            </a:pathLst>
          </a:custGeom>
          <a:gradFill>
            <a:gsLst>
              <a:gs pos="76000">
                <a:srgbClr val="7C5598"/>
              </a:gs>
              <a:gs pos="0">
                <a:srgbClr val="01B9FD"/>
              </a:gs>
              <a:gs pos="100000">
                <a:srgbClr val="CA1D5B"/>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71" name="Bildplatzhalter 70">
            <a:extLst>
              <a:ext uri="{FF2B5EF4-FFF2-40B4-BE49-F238E27FC236}">
                <a16:creationId xmlns:a16="http://schemas.microsoft.com/office/drawing/2014/main" id="{1A38380F-B6A4-45C8-ABB5-B2FDBC4B220F}"/>
              </a:ext>
            </a:extLst>
          </p:cNvPr>
          <p:cNvSpPr>
            <a:spLocks noGrp="1"/>
          </p:cNvSpPr>
          <p:nvPr>
            <p:ph type="pic" sz="quarter" idx="16"/>
          </p:nvPr>
        </p:nvSpPr>
        <p:spPr bwMode="gray">
          <a:xfrm>
            <a:off x="-1" y="0"/>
            <a:ext cx="12190415" cy="6858000"/>
          </a:xfrm>
          <a:custGeom>
            <a:avLst/>
            <a:gdLst>
              <a:gd name="connsiteX0" fmla="*/ 12190414 w 12190415"/>
              <a:gd name="connsiteY0" fmla="*/ 1186729 h 6858000"/>
              <a:gd name="connsiteX1" fmla="*/ 12190414 w 12190415"/>
              <a:gd name="connsiteY1" fmla="*/ 6858000 h 6858000"/>
              <a:gd name="connsiteX2" fmla="*/ 11239726 w 12190415"/>
              <a:gd name="connsiteY2" fmla="*/ 6858000 h 6858000"/>
              <a:gd name="connsiteX3" fmla="*/ 11109243 w 12190415"/>
              <a:gd name="connsiteY3" fmla="*/ 6858000 h 6858000"/>
              <a:gd name="connsiteX4" fmla="*/ 12190414 w 12190415"/>
              <a:gd name="connsiteY4" fmla="*/ 0 h 6858000"/>
              <a:gd name="connsiteX5" fmla="*/ 12190415 w 12190415"/>
              <a:gd name="connsiteY5" fmla="*/ 0 h 6858000"/>
              <a:gd name="connsiteX6" fmla="*/ 12190415 w 12190415"/>
              <a:gd name="connsiteY6" fmla="*/ 1186724 h 6858000"/>
              <a:gd name="connsiteX7" fmla="*/ 12190414 w 12190415"/>
              <a:gd name="connsiteY7" fmla="*/ 1186729 h 6858000"/>
              <a:gd name="connsiteX8" fmla="*/ 950687 w 12190415"/>
              <a:gd name="connsiteY8" fmla="*/ 0 h 6858000"/>
              <a:gd name="connsiteX9" fmla="*/ 1613984 w 12190415"/>
              <a:gd name="connsiteY9" fmla="*/ 0 h 6858000"/>
              <a:gd name="connsiteX10" fmla="*/ 5965059 w 12190415"/>
              <a:gd name="connsiteY10" fmla="*/ 0 h 6858000"/>
              <a:gd name="connsiteX11" fmla="*/ 4657650 w 12190415"/>
              <a:gd name="connsiteY11" fmla="*/ 6858000 h 6858000"/>
              <a:gd name="connsiteX12" fmla="*/ 1613984 w 12190415"/>
              <a:gd name="connsiteY12" fmla="*/ 6858000 h 6858000"/>
              <a:gd name="connsiteX13" fmla="*/ 0 w 12190415"/>
              <a:gd name="connsiteY13" fmla="*/ 6858000 h 6858000"/>
              <a:gd name="connsiteX14" fmla="*/ 0 w 12190415"/>
              <a:gd name="connsiteY14" fmla="*/ 5046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0415" h="6858000">
                <a:moveTo>
                  <a:pt x="12190414" y="1186729"/>
                </a:moveTo>
                <a:lnTo>
                  <a:pt x="12190414" y="6858000"/>
                </a:lnTo>
                <a:lnTo>
                  <a:pt x="11239726" y="6858000"/>
                </a:lnTo>
                <a:lnTo>
                  <a:pt x="11109243" y="6858000"/>
                </a:lnTo>
                <a:close/>
                <a:moveTo>
                  <a:pt x="12190414" y="0"/>
                </a:moveTo>
                <a:lnTo>
                  <a:pt x="12190415" y="0"/>
                </a:lnTo>
                <a:lnTo>
                  <a:pt x="12190415" y="1186724"/>
                </a:lnTo>
                <a:lnTo>
                  <a:pt x="12190414" y="1186729"/>
                </a:lnTo>
                <a:close/>
                <a:moveTo>
                  <a:pt x="950687" y="0"/>
                </a:moveTo>
                <a:lnTo>
                  <a:pt x="1613984" y="0"/>
                </a:lnTo>
                <a:lnTo>
                  <a:pt x="5965059" y="0"/>
                </a:lnTo>
                <a:lnTo>
                  <a:pt x="4657650" y="6858000"/>
                </a:lnTo>
                <a:lnTo>
                  <a:pt x="1613984" y="6858000"/>
                </a:lnTo>
                <a:lnTo>
                  <a:pt x="0" y="6858000"/>
                </a:lnTo>
                <a:lnTo>
                  <a:pt x="0" y="5046373"/>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14" name="Freihandform: Form 13">
            <a:extLst>
              <a:ext uri="{FF2B5EF4-FFF2-40B4-BE49-F238E27FC236}">
                <a16:creationId xmlns:a16="http://schemas.microsoft.com/office/drawing/2014/main" id="{2288459F-DCB6-4C0D-A41A-C175E89BC2B3}"/>
              </a:ext>
            </a:extLst>
          </p:cNvPr>
          <p:cNvSpPr/>
          <p:nvPr userDrawn="1"/>
        </p:nvSpPr>
        <p:spPr bwMode="gray">
          <a:xfrm rot="10800000">
            <a:off x="-1" y="0"/>
            <a:ext cx="950685" cy="5034591"/>
          </a:xfrm>
          <a:custGeom>
            <a:avLst/>
            <a:gdLst>
              <a:gd name="connsiteX0" fmla="*/ 948467 w 950685"/>
              <a:gd name="connsiteY0" fmla="*/ 0 h 5034591"/>
              <a:gd name="connsiteX1" fmla="*/ 950685 w 950685"/>
              <a:gd name="connsiteY1" fmla="*/ 0 h 5034591"/>
              <a:gd name="connsiteX2" fmla="*/ 950685 w 950685"/>
              <a:gd name="connsiteY2" fmla="*/ 5034591 h 5034591"/>
              <a:gd name="connsiteX3" fmla="*/ 0 w 950685"/>
              <a:gd name="connsiteY3" fmla="*/ 5034591 h 5034591"/>
              <a:gd name="connsiteX4" fmla="*/ 2 w 950685"/>
              <a:gd name="connsiteY4" fmla="*/ 5034579 h 5034591"/>
              <a:gd name="connsiteX5" fmla="*/ 825148 w 950685"/>
              <a:gd name="connsiteY5" fmla="*/ 654597 h 50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685" h="5034591">
                <a:moveTo>
                  <a:pt x="948467" y="0"/>
                </a:moveTo>
                <a:lnTo>
                  <a:pt x="950685" y="0"/>
                </a:lnTo>
                <a:lnTo>
                  <a:pt x="950685" y="5034591"/>
                </a:lnTo>
                <a:lnTo>
                  <a:pt x="0" y="5034591"/>
                </a:lnTo>
                <a:lnTo>
                  <a:pt x="2" y="5034579"/>
                </a:lnTo>
                <a:lnTo>
                  <a:pt x="825148" y="65459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27" name="Picture 2">
            <a:extLst>
              <a:ext uri="{FF2B5EF4-FFF2-40B4-BE49-F238E27FC236}">
                <a16:creationId xmlns:a16="http://schemas.microsoft.com/office/drawing/2014/main" id="{7072CCE5-DB8C-4AD8-AA77-C9DCB6CF20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72" name="Subtitle 2">
            <a:extLst>
              <a:ext uri="{FF2B5EF4-FFF2-40B4-BE49-F238E27FC236}">
                <a16:creationId xmlns:a16="http://schemas.microsoft.com/office/drawing/2014/main" id="{43A7F2F0-6C6F-4721-A2BE-EFC57882D28C}"/>
              </a:ext>
            </a:extLst>
          </p:cNvPr>
          <p:cNvSpPr>
            <a:spLocks noGrp="1"/>
          </p:cNvSpPr>
          <p:nvPr>
            <p:ph type="subTitle" idx="13"/>
          </p:nvPr>
        </p:nvSpPr>
        <p:spPr bwMode="gray">
          <a:xfrm>
            <a:off x="6309461" y="1138299"/>
            <a:ext cx="4901442"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74" name="Inhaltsplatzhalter 6">
            <a:extLst>
              <a:ext uri="{FF2B5EF4-FFF2-40B4-BE49-F238E27FC236}">
                <a16:creationId xmlns:a16="http://schemas.microsoft.com/office/drawing/2014/main" id="{8F354190-0FAA-49D8-8039-97078E2918C9}"/>
              </a:ext>
            </a:extLst>
          </p:cNvPr>
          <p:cNvSpPr>
            <a:spLocks noGrp="1"/>
          </p:cNvSpPr>
          <p:nvPr>
            <p:ph sz="quarter" idx="14"/>
          </p:nvPr>
        </p:nvSpPr>
        <p:spPr>
          <a:xfrm>
            <a:off x="6309461" y="1732751"/>
            <a:ext cx="4901442" cy="4751999"/>
          </a:xfrm>
        </p:spPr>
        <p:txBody>
          <a:bodyPr/>
          <a:lstStyle>
            <a:lvl1pPr>
              <a:defRPr>
                <a:solidFill>
                  <a:schemeClr val="bg1"/>
                </a:solidFill>
              </a:defRPr>
            </a:lvl1pPr>
            <a:lvl2pPr marL="270000" indent="-270000">
              <a:buFontTx/>
              <a:buBlip>
                <a:blip r:embed="rId3"/>
              </a:buBlip>
              <a:defRPr>
                <a:solidFill>
                  <a:schemeClr val="bg1"/>
                </a:solidFill>
              </a:defRPr>
            </a:lvl2pPr>
            <a:lvl3pPr marL="540000" indent="-270000">
              <a:buFontTx/>
              <a:buBlip>
                <a:blip r:embed="rId3"/>
              </a:buBlip>
              <a:defRPr>
                <a:solidFill>
                  <a:schemeClr val="bg1"/>
                </a:solidFill>
              </a:defRPr>
            </a:lvl3pPr>
            <a:lvl4pPr marL="810000" indent="-270000">
              <a:buFontTx/>
              <a:buBlip>
                <a:blip r:embed="rId3"/>
              </a:buBlip>
              <a:defRPr>
                <a:solidFill>
                  <a:schemeClr val="bg1"/>
                </a:solidFill>
              </a:defRPr>
            </a:lvl4pPr>
            <a:lvl5pPr marL="1080000" indent="-270000">
              <a:buFontTx/>
              <a:buBlip>
                <a:blip r:embed="rId3"/>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le 1">
            <a:extLst>
              <a:ext uri="{FF2B5EF4-FFF2-40B4-BE49-F238E27FC236}">
                <a16:creationId xmlns:a16="http://schemas.microsoft.com/office/drawing/2014/main" id="{A1E20369-E540-0631-0E15-A8F69F7A1DEA}"/>
              </a:ext>
            </a:extLst>
          </p:cNvPr>
          <p:cNvSpPr>
            <a:spLocks noGrp="1"/>
          </p:cNvSpPr>
          <p:nvPr>
            <p:ph type="title"/>
          </p:nvPr>
        </p:nvSpPr>
        <p:spPr bwMode="gray">
          <a:xfrm>
            <a:off x="6309461" y="132067"/>
            <a:ext cx="4901442"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2" name="Group 4">
            <a:extLst>
              <a:ext uri="{FF2B5EF4-FFF2-40B4-BE49-F238E27FC236}">
                <a16:creationId xmlns:a16="http://schemas.microsoft.com/office/drawing/2014/main" id="{3DDE5CA7-EB77-84F9-A035-3815260C3864}"/>
              </a:ext>
            </a:extLst>
          </p:cNvPr>
          <p:cNvGrpSpPr>
            <a:grpSpLocks noChangeAspect="1"/>
          </p:cNvGrpSpPr>
          <p:nvPr userDrawn="1"/>
        </p:nvGrpSpPr>
        <p:grpSpPr bwMode="auto">
          <a:xfrm>
            <a:off x="9732963" y="163513"/>
            <a:ext cx="2246312" cy="139700"/>
            <a:chOff x="6131" y="103"/>
            <a:chExt cx="1415" cy="88"/>
          </a:xfrm>
        </p:grpSpPr>
        <p:sp>
          <p:nvSpPr>
            <p:cNvPr id="7" name="AutoShape 3">
              <a:extLst>
                <a:ext uri="{FF2B5EF4-FFF2-40B4-BE49-F238E27FC236}">
                  <a16:creationId xmlns:a16="http://schemas.microsoft.com/office/drawing/2014/main" id="{172A8933-B6A3-9E2D-B8DD-11E1684E9E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3074EF5A-7187-7DEE-9210-D6EB7E11E6A6}"/>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6A0B38B8-4577-6805-6F84-143A8A3B3CAC}"/>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1D9445EE-64A0-6BBA-4222-5D6677498811}"/>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450EB287-3E83-ED3B-854B-3ECF601228E4}"/>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9">
              <a:extLst>
                <a:ext uri="{FF2B5EF4-FFF2-40B4-BE49-F238E27FC236}">
                  <a16:creationId xmlns:a16="http://schemas.microsoft.com/office/drawing/2014/main" id="{2B28EB8C-7A65-F768-5958-1838153F7803}"/>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113B53F4-FD90-3B80-0DF1-C477465D71E0}"/>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1">
              <a:extLst>
                <a:ext uri="{FF2B5EF4-FFF2-40B4-BE49-F238E27FC236}">
                  <a16:creationId xmlns:a16="http://schemas.microsoft.com/office/drawing/2014/main" id="{F14ED3F8-1F69-DE29-4CDA-2E3E4CAF3321}"/>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2">
              <a:extLst>
                <a:ext uri="{FF2B5EF4-FFF2-40B4-BE49-F238E27FC236}">
                  <a16:creationId xmlns:a16="http://schemas.microsoft.com/office/drawing/2014/main" id="{9FA6BB24-CB33-A193-9369-A3965F4DA29D}"/>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3">
              <a:extLst>
                <a:ext uri="{FF2B5EF4-FFF2-40B4-BE49-F238E27FC236}">
                  <a16:creationId xmlns:a16="http://schemas.microsoft.com/office/drawing/2014/main" id="{B4D39312-BFC4-DCFF-FADD-58EB6C3F7C86}"/>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4">
              <a:extLst>
                <a:ext uri="{FF2B5EF4-FFF2-40B4-BE49-F238E27FC236}">
                  <a16:creationId xmlns:a16="http://schemas.microsoft.com/office/drawing/2014/main" id="{B6F14C72-CCA3-BEF4-50E9-CFDD54B020A0}"/>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5">
              <a:extLst>
                <a:ext uri="{FF2B5EF4-FFF2-40B4-BE49-F238E27FC236}">
                  <a16:creationId xmlns:a16="http://schemas.microsoft.com/office/drawing/2014/main" id="{F9476C69-E574-5E29-088F-401D00F6E78E}"/>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CF9C814E-9646-CA7B-8FBA-F86BD1C5EB2F}"/>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7">
              <a:extLst>
                <a:ext uri="{FF2B5EF4-FFF2-40B4-BE49-F238E27FC236}">
                  <a16:creationId xmlns:a16="http://schemas.microsoft.com/office/drawing/2014/main" id="{31F1E26A-A2CA-9ECF-AD4C-C9E3856438DF}"/>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8">
              <a:extLst>
                <a:ext uri="{FF2B5EF4-FFF2-40B4-BE49-F238E27FC236}">
                  <a16:creationId xmlns:a16="http://schemas.microsoft.com/office/drawing/2014/main" id="{85EFAEB0-E7E1-AC6F-DEE7-10535FE0AAC2}"/>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9">
              <a:extLst>
                <a:ext uri="{FF2B5EF4-FFF2-40B4-BE49-F238E27FC236}">
                  <a16:creationId xmlns:a16="http://schemas.microsoft.com/office/drawing/2014/main" id="{C7C8E89F-CE45-E869-4AA1-CFCE601FDF1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
              <a:extLst>
                <a:ext uri="{FF2B5EF4-FFF2-40B4-BE49-F238E27FC236}">
                  <a16:creationId xmlns:a16="http://schemas.microsoft.com/office/drawing/2014/main" id="{DD31CB01-AD5D-453A-B32E-C357A1831C15}"/>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1">
              <a:extLst>
                <a:ext uri="{FF2B5EF4-FFF2-40B4-BE49-F238E27FC236}">
                  <a16:creationId xmlns:a16="http://schemas.microsoft.com/office/drawing/2014/main" id="{D3D4F046-4F2E-1449-7CB7-5CFCC7760F03}"/>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2">
              <a:extLst>
                <a:ext uri="{FF2B5EF4-FFF2-40B4-BE49-F238E27FC236}">
                  <a16:creationId xmlns:a16="http://schemas.microsoft.com/office/drawing/2014/main" id="{AAE86762-4913-29C5-4AB0-6A25D8E6FE05}"/>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3">
              <a:extLst>
                <a:ext uri="{FF2B5EF4-FFF2-40B4-BE49-F238E27FC236}">
                  <a16:creationId xmlns:a16="http://schemas.microsoft.com/office/drawing/2014/main" id="{4294F680-D6A3-1799-7BEA-AEE684CB6F1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4">
              <a:extLst>
                <a:ext uri="{FF2B5EF4-FFF2-40B4-BE49-F238E27FC236}">
                  <a16:creationId xmlns:a16="http://schemas.microsoft.com/office/drawing/2014/main" id="{2A61777E-0272-7674-66F7-D37695D6648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5">
              <a:extLst>
                <a:ext uri="{FF2B5EF4-FFF2-40B4-BE49-F238E27FC236}">
                  <a16:creationId xmlns:a16="http://schemas.microsoft.com/office/drawing/2014/main" id="{48F5FC8F-4CA2-DDF5-C31D-BBBDD611CF9D}"/>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6">
              <a:extLst>
                <a:ext uri="{FF2B5EF4-FFF2-40B4-BE49-F238E27FC236}">
                  <a16:creationId xmlns:a16="http://schemas.microsoft.com/office/drawing/2014/main" id="{6A0B9892-233C-1DEC-E3B5-4016614C2778}"/>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7">
              <a:extLst>
                <a:ext uri="{FF2B5EF4-FFF2-40B4-BE49-F238E27FC236}">
                  <a16:creationId xmlns:a16="http://schemas.microsoft.com/office/drawing/2014/main" id="{AEFCF90B-9260-584C-ABAE-D2DD60B5145F}"/>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8">
              <a:extLst>
                <a:ext uri="{FF2B5EF4-FFF2-40B4-BE49-F238E27FC236}">
                  <a16:creationId xmlns:a16="http://schemas.microsoft.com/office/drawing/2014/main" id="{D5F4881B-ADA1-DD5D-2A70-DE7A8AF57C02}"/>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9">
              <a:extLst>
                <a:ext uri="{FF2B5EF4-FFF2-40B4-BE49-F238E27FC236}">
                  <a16:creationId xmlns:a16="http://schemas.microsoft.com/office/drawing/2014/main" id="{F58D8CF8-80E9-1039-BA3D-598950CFFE50}"/>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0">
              <a:extLst>
                <a:ext uri="{FF2B5EF4-FFF2-40B4-BE49-F238E27FC236}">
                  <a16:creationId xmlns:a16="http://schemas.microsoft.com/office/drawing/2014/main" id="{E4B7F096-F1CE-5D91-9CEC-7710190ADFF1}"/>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1">
              <a:extLst>
                <a:ext uri="{FF2B5EF4-FFF2-40B4-BE49-F238E27FC236}">
                  <a16:creationId xmlns:a16="http://schemas.microsoft.com/office/drawing/2014/main" id="{0ACE54DA-5AD2-37A4-2930-347614FF4231}"/>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2">
              <a:extLst>
                <a:ext uri="{FF2B5EF4-FFF2-40B4-BE49-F238E27FC236}">
                  <a16:creationId xmlns:a16="http://schemas.microsoft.com/office/drawing/2014/main" id="{3A83E2CB-39E2-183B-ED14-638977C13673}"/>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3">
              <a:extLst>
                <a:ext uri="{FF2B5EF4-FFF2-40B4-BE49-F238E27FC236}">
                  <a16:creationId xmlns:a16="http://schemas.microsoft.com/office/drawing/2014/main" id="{6CB16A12-2BA7-FBCB-C6F8-7B0510FC3D07}"/>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4">
              <a:extLst>
                <a:ext uri="{FF2B5EF4-FFF2-40B4-BE49-F238E27FC236}">
                  <a16:creationId xmlns:a16="http://schemas.microsoft.com/office/drawing/2014/main" id="{7B9D4B89-73E0-0894-662E-2E3F8D74A35D}"/>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5">
              <a:extLst>
                <a:ext uri="{FF2B5EF4-FFF2-40B4-BE49-F238E27FC236}">
                  <a16:creationId xmlns:a16="http://schemas.microsoft.com/office/drawing/2014/main" id="{D1EBEBDC-C603-2718-428E-C37265384AFA}"/>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6">
              <a:extLst>
                <a:ext uri="{FF2B5EF4-FFF2-40B4-BE49-F238E27FC236}">
                  <a16:creationId xmlns:a16="http://schemas.microsoft.com/office/drawing/2014/main" id="{571DC3C0-0AEA-7819-0A2D-2B5E30A5106E}"/>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7">
              <a:extLst>
                <a:ext uri="{FF2B5EF4-FFF2-40B4-BE49-F238E27FC236}">
                  <a16:creationId xmlns:a16="http://schemas.microsoft.com/office/drawing/2014/main" id="{051FD6CA-9ACF-4C97-E811-ADDC1C9D8A06}"/>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8">
              <a:extLst>
                <a:ext uri="{FF2B5EF4-FFF2-40B4-BE49-F238E27FC236}">
                  <a16:creationId xmlns:a16="http://schemas.microsoft.com/office/drawing/2014/main" id="{B60A9390-1768-6C9D-D271-526ECD1287E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9">
              <a:extLst>
                <a:ext uri="{FF2B5EF4-FFF2-40B4-BE49-F238E27FC236}">
                  <a16:creationId xmlns:a16="http://schemas.microsoft.com/office/drawing/2014/main" id="{84D7D747-EC78-4045-A449-0D0CB66248F7}"/>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92435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Image-12">
    <p:bg>
      <p:bgPr>
        <a:solidFill>
          <a:schemeClr val="accent2"/>
        </a:solidFill>
        <a:effectLst/>
      </p:bgPr>
    </p:bg>
    <p:spTree>
      <p:nvGrpSpPr>
        <p:cNvPr id="1" name=""/>
        <p:cNvGrpSpPr/>
        <p:nvPr/>
      </p:nvGrpSpPr>
      <p:grpSpPr>
        <a:xfrm>
          <a:off x="0" y="0"/>
          <a:ext cx="0" cy="0"/>
          <a:chOff x="0" y="0"/>
          <a:chExt cx="0" cy="0"/>
        </a:xfrm>
      </p:grpSpPr>
      <p:sp>
        <p:nvSpPr>
          <p:cNvPr id="11" name="Parallelogramm 10">
            <a:extLst>
              <a:ext uri="{FF2B5EF4-FFF2-40B4-BE49-F238E27FC236}">
                <a16:creationId xmlns:a16="http://schemas.microsoft.com/office/drawing/2014/main" id="{F3D4918D-0444-4784-AE8F-BCB9228932C0}"/>
              </a:ext>
            </a:extLst>
          </p:cNvPr>
          <p:cNvSpPr/>
          <p:nvPr userDrawn="1"/>
        </p:nvSpPr>
        <p:spPr bwMode="gray">
          <a:xfrm>
            <a:off x="4657648" y="-4354"/>
            <a:ext cx="7538706" cy="6862354"/>
          </a:xfrm>
          <a:custGeom>
            <a:avLst/>
            <a:gdLst>
              <a:gd name="connsiteX0" fmla="*/ 0 w 7759002"/>
              <a:gd name="connsiteY0" fmla="*/ 6858000 h 6858000"/>
              <a:gd name="connsiteX1" fmla="*/ 1307409 w 7759002"/>
              <a:gd name="connsiteY1" fmla="*/ 0 h 6858000"/>
              <a:gd name="connsiteX2" fmla="*/ 7759002 w 7759002"/>
              <a:gd name="connsiteY2" fmla="*/ 0 h 6858000"/>
              <a:gd name="connsiteX3" fmla="*/ 6451593 w 7759002"/>
              <a:gd name="connsiteY3" fmla="*/ 6858000 h 6858000"/>
              <a:gd name="connsiteX4" fmla="*/ 0 w 7759002"/>
              <a:gd name="connsiteY4" fmla="*/ 6858000 h 6858000"/>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6451593 w 7759002"/>
              <a:gd name="connsiteY4" fmla="*/ 6862354 h 6862354"/>
              <a:gd name="connsiteX5" fmla="*/ 0 w 7759002"/>
              <a:gd name="connsiteY5" fmla="*/ 6862354 h 6862354"/>
              <a:gd name="connsiteX0" fmla="*/ 0 w 7759002"/>
              <a:gd name="connsiteY0" fmla="*/ 6862354 h 6862354"/>
              <a:gd name="connsiteX1" fmla="*/ 1307409 w 7759002"/>
              <a:gd name="connsiteY1" fmla="*/ 4354 h 6862354"/>
              <a:gd name="connsiteX2" fmla="*/ 7538706 w 7759002"/>
              <a:gd name="connsiteY2" fmla="*/ 0 h 6862354"/>
              <a:gd name="connsiteX3" fmla="*/ 7759002 w 7759002"/>
              <a:gd name="connsiteY3" fmla="*/ 4354 h 6862354"/>
              <a:gd name="connsiteX4" fmla="*/ 7534352 w 7759002"/>
              <a:gd name="connsiteY4" fmla="*/ 1166948 h 6862354"/>
              <a:gd name="connsiteX5" fmla="*/ 6451593 w 7759002"/>
              <a:gd name="connsiteY5" fmla="*/ 6862354 h 6862354"/>
              <a:gd name="connsiteX6" fmla="*/ 0 w 7759002"/>
              <a:gd name="connsiteY6" fmla="*/ 6862354 h 6862354"/>
              <a:gd name="connsiteX0" fmla="*/ 0 w 7538706"/>
              <a:gd name="connsiteY0" fmla="*/ 6862354 h 6862354"/>
              <a:gd name="connsiteX1" fmla="*/ 1307409 w 7538706"/>
              <a:gd name="connsiteY1" fmla="*/ 4354 h 6862354"/>
              <a:gd name="connsiteX2" fmla="*/ 7538706 w 7538706"/>
              <a:gd name="connsiteY2" fmla="*/ 0 h 6862354"/>
              <a:gd name="connsiteX3" fmla="*/ 7534352 w 7538706"/>
              <a:gd name="connsiteY3" fmla="*/ 1166948 h 6862354"/>
              <a:gd name="connsiteX4" fmla="*/ 6451593 w 7538706"/>
              <a:gd name="connsiteY4" fmla="*/ 6862354 h 6862354"/>
              <a:gd name="connsiteX5" fmla="*/ 0 w 7538706"/>
              <a:gd name="connsiteY5" fmla="*/ 6862354 h 686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06" h="6862354">
                <a:moveTo>
                  <a:pt x="0" y="6862354"/>
                </a:moveTo>
                <a:lnTo>
                  <a:pt x="1307409" y="4354"/>
                </a:lnTo>
                <a:lnTo>
                  <a:pt x="7538706" y="0"/>
                </a:lnTo>
                <a:cubicBezTo>
                  <a:pt x="7537255" y="388983"/>
                  <a:pt x="7535803" y="777965"/>
                  <a:pt x="7534352" y="1166948"/>
                </a:cubicBezTo>
                <a:lnTo>
                  <a:pt x="6451593" y="6862354"/>
                </a:lnTo>
                <a:lnTo>
                  <a:pt x="0" y="6862354"/>
                </a:lnTo>
                <a:close/>
              </a:path>
            </a:pathLst>
          </a:custGeom>
          <a:gradFill flip="none" rotWithShape="1">
            <a:gsLst>
              <a:gs pos="40000">
                <a:srgbClr val="1487A4"/>
              </a:gs>
              <a:gs pos="5000">
                <a:srgbClr val="007BBF"/>
              </a:gs>
              <a:gs pos="65000">
                <a:srgbClr val="40A476"/>
              </a:gs>
              <a:gs pos="100000">
                <a:schemeClr val="accent4"/>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71" name="Bildplatzhalter 70">
            <a:extLst>
              <a:ext uri="{FF2B5EF4-FFF2-40B4-BE49-F238E27FC236}">
                <a16:creationId xmlns:a16="http://schemas.microsoft.com/office/drawing/2014/main" id="{1A38380F-B6A4-45C8-ABB5-B2FDBC4B220F}"/>
              </a:ext>
            </a:extLst>
          </p:cNvPr>
          <p:cNvSpPr>
            <a:spLocks noGrp="1"/>
          </p:cNvSpPr>
          <p:nvPr>
            <p:ph type="pic" sz="quarter" idx="16"/>
          </p:nvPr>
        </p:nvSpPr>
        <p:spPr bwMode="gray">
          <a:xfrm>
            <a:off x="-1" y="0"/>
            <a:ext cx="12190415" cy="6858000"/>
          </a:xfrm>
          <a:custGeom>
            <a:avLst/>
            <a:gdLst>
              <a:gd name="connsiteX0" fmla="*/ 12190414 w 12190415"/>
              <a:gd name="connsiteY0" fmla="*/ 1186729 h 6858000"/>
              <a:gd name="connsiteX1" fmla="*/ 12190414 w 12190415"/>
              <a:gd name="connsiteY1" fmla="*/ 6858000 h 6858000"/>
              <a:gd name="connsiteX2" fmla="*/ 11239726 w 12190415"/>
              <a:gd name="connsiteY2" fmla="*/ 6858000 h 6858000"/>
              <a:gd name="connsiteX3" fmla="*/ 11109243 w 12190415"/>
              <a:gd name="connsiteY3" fmla="*/ 6858000 h 6858000"/>
              <a:gd name="connsiteX4" fmla="*/ 12190414 w 12190415"/>
              <a:gd name="connsiteY4" fmla="*/ 0 h 6858000"/>
              <a:gd name="connsiteX5" fmla="*/ 12190415 w 12190415"/>
              <a:gd name="connsiteY5" fmla="*/ 0 h 6858000"/>
              <a:gd name="connsiteX6" fmla="*/ 12190415 w 12190415"/>
              <a:gd name="connsiteY6" fmla="*/ 1186724 h 6858000"/>
              <a:gd name="connsiteX7" fmla="*/ 12190414 w 12190415"/>
              <a:gd name="connsiteY7" fmla="*/ 1186729 h 6858000"/>
              <a:gd name="connsiteX8" fmla="*/ 950687 w 12190415"/>
              <a:gd name="connsiteY8" fmla="*/ 0 h 6858000"/>
              <a:gd name="connsiteX9" fmla="*/ 1613984 w 12190415"/>
              <a:gd name="connsiteY9" fmla="*/ 0 h 6858000"/>
              <a:gd name="connsiteX10" fmla="*/ 5965059 w 12190415"/>
              <a:gd name="connsiteY10" fmla="*/ 0 h 6858000"/>
              <a:gd name="connsiteX11" fmla="*/ 4657650 w 12190415"/>
              <a:gd name="connsiteY11" fmla="*/ 6858000 h 6858000"/>
              <a:gd name="connsiteX12" fmla="*/ 1613984 w 12190415"/>
              <a:gd name="connsiteY12" fmla="*/ 6858000 h 6858000"/>
              <a:gd name="connsiteX13" fmla="*/ 0 w 12190415"/>
              <a:gd name="connsiteY13" fmla="*/ 6858000 h 6858000"/>
              <a:gd name="connsiteX14" fmla="*/ 0 w 12190415"/>
              <a:gd name="connsiteY14" fmla="*/ 5046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0415" h="6858000">
                <a:moveTo>
                  <a:pt x="12190414" y="1186729"/>
                </a:moveTo>
                <a:lnTo>
                  <a:pt x="12190414" y="6858000"/>
                </a:lnTo>
                <a:lnTo>
                  <a:pt x="11239726" y="6858000"/>
                </a:lnTo>
                <a:lnTo>
                  <a:pt x="11109243" y="6858000"/>
                </a:lnTo>
                <a:close/>
                <a:moveTo>
                  <a:pt x="12190414" y="0"/>
                </a:moveTo>
                <a:lnTo>
                  <a:pt x="12190415" y="0"/>
                </a:lnTo>
                <a:lnTo>
                  <a:pt x="12190415" y="1186724"/>
                </a:lnTo>
                <a:lnTo>
                  <a:pt x="12190414" y="1186729"/>
                </a:lnTo>
                <a:close/>
                <a:moveTo>
                  <a:pt x="950687" y="0"/>
                </a:moveTo>
                <a:lnTo>
                  <a:pt x="1613984" y="0"/>
                </a:lnTo>
                <a:lnTo>
                  <a:pt x="5965059" y="0"/>
                </a:lnTo>
                <a:lnTo>
                  <a:pt x="4657650" y="6858000"/>
                </a:lnTo>
                <a:lnTo>
                  <a:pt x="1613984" y="6858000"/>
                </a:lnTo>
                <a:lnTo>
                  <a:pt x="0" y="6858000"/>
                </a:lnTo>
                <a:lnTo>
                  <a:pt x="0" y="5046373"/>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14" name="Freihandform: Form 13">
            <a:extLst>
              <a:ext uri="{FF2B5EF4-FFF2-40B4-BE49-F238E27FC236}">
                <a16:creationId xmlns:a16="http://schemas.microsoft.com/office/drawing/2014/main" id="{2288459F-DCB6-4C0D-A41A-C175E89BC2B3}"/>
              </a:ext>
            </a:extLst>
          </p:cNvPr>
          <p:cNvSpPr/>
          <p:nvPr userDrawn="1"/>
        </p:nvSpPr>
        <p:spPr bwMode="gray">
          <a:xfrm rot="10800000">
            <a:off x="-1" y="0"/>
            <a:ext cx="950685" cy="5034591"/>
          </a:xfrm>
          <a:custGeom>
            <a:avLst/>
            <a:gdLst>
              <a:gd name="connsiteX0" fmla="*/ 948467 w 950685"/>
              <a:gd name="connsiteY0" fmla="*/ 0 h 5034591"/>
              <a:gd name="connsiteX1" fmla="*/ 950685 w 950685"/>
              <a:gd name="connsiteY1" fmla="*/ 0 h 5034591"/>
              <a:gd name="connsiteX2" fmla="*/ 950685 w 950685"/>
              <a:gd name="connsiteY2" fmla="*/ 5034591 h 5034591"/>
              <a:gd name="connsiteX3" fmla="*/ 0 w 950685"/>
              <a:gd name="connsiteY3" fmla="*/ 5034591 h 5034591"/>
              <a:gd name="connsiteX4" fmla="*/ 2 w 950685"/>
              <a:gd name="connsiteY4" fmla="*/ 5034579 h 5034591"/>
              <a:gd name="connsiteX5" fmla="*/ 825148 w 950685"/>
              <a:gd name="connsiteY5" fmla="*/ 654597 h 50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685" h="5034591">
                <a:moveTo>
                  <a:pt x="948467" y="0"/>
                </a:moveTo>
                <a:lnTo>
                  <a:pt x="950685" y="0"/>
                </a:lnTo>
                <a:lnTo>
                  <a:pt x="950685" y="5034591"/>
                </a:lnTo>
                <a:lnTo>
                  <a:pt x="0" y="5034591"/>
                </a:lnTo>
                <a:lnTo>
                  <a:pt x="2" y="5034579"/>
                </a:lnTo>
                <a:lnTo>
                  <a:pt x="825148" y="6545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27" name="Picture 2">
            <a:extLst>
              <a:ext uri="{FF2B5EF4-FFF2-40B4-BE49-F238E27FC236}">
                <a16:creationId xmlns:a16="http://schemas.microsoft.com/office/drawing/2014/main" id="{7072CCE5-DB8C-4AD8-AA77-C9DCB6CF20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72" name="Subtitle 2">
            <a:extLst>
              <a:ext uri="{FF2B5EF4-FFF2-40B4-BE49-F238E27FC236}">
                <a16:creationId xmlns:a16="http://schemas.microsoft.com/office/drawing/2014/main" id="{43A7F2F0-6C6F-4721-A2BE-EFC57882D28C}"/>
              </a:ext>
            </a:extLst>
          </p:cNvPr>
          <p:cNvSpPr>
            <a:spLocks noGrp="1"/>
          </p:cNvSpPr>
          <p:nvPr>
            <p:ph type="subTitle" idx="13"/>
          </p:nvPr>
        </p:nvSpPr>
        <p:spPr bwMode="gray">
          <a:xfrm>
            <a:off x="6309461" y="1138299"/>
            <a:ext cx="4901442"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74" name="Inhaltsplatzhalter 6">
            <a:extLst>
              <a:ext uri="{FF2B5EF4-FFF2-40B4-BE49-F238E27FC236}">
                <a16:creationId xmlns:a16="http://schemas.microsoft.com/office/drawing/2014/main" id="{8F354190-0FAA-49D8-8039-97078E2918C9}"/>
              </a:ext>
            </a:extLst>
          </p:cNvPr>
          <p:cNvSpPr>
            <a:spLocks noGrp="1"/>
          </p:cNvSpPr>
          <p:nvPr>
            <p:ph sz="quarter" idx="14"/>
          </p:nvPr>
        </p:nvSpPr>
        <p:spPr>
          <a:xfrm>
            <a:off x="6309461" y="1732751"/>
            <a:ext cx="4901442" cy="4751999"/>
          </a:xfrm>
        </p:spPr>
        <p:txBody>
          <a:bodyPr/>
          <a:lstStyle>
            <a:lvl1pPr>
              <a:defRPr>
                <a:solidFill>
                  <a:schemeClr val="bg1"/>
                </a:solidFill>
              </a:defRPr>
            </a:lvl1pPr>
            <a:lvl2pPr marL="270000" indent="-270000">
              <a:buFontTx/>
              <a:buBlip>
                <a:blip r:embed="rId3"/>
              </a:buBlip>
              <a:defRPr>
                <a:solidFill>
                  <a:schemeClr val="bg1"/>
                </a:solidFill>
              </a:defRPr>
            </a:lvl2pPr>
            <a:lvl3pPr marL="540000" indent="-270000">
              <a:buFontTx/>
              <a:buBlip>
                <a:blip r:embed="rId3"/>
              </a:buBlip>
              <a:defRPr>
                <a:solidFill>
                  <a:schemeClr val="bg1"/>
                </a:solidFill>
              </a:defRPr>
            </a:lvl3pPr>
            <a:lvl4pPr marL="810000" indent="-270000">
              <a:buFontTx/>
              <a:buBlip>
                <a:blip r:embed="rId3"/>
              </a:buBlip>
              <a:defRPr>
                <a:solidFill>
                  <a:schemeClr val="bg1"/>
                </a:solidFill>
              </a:defRPr>
            </a:lvl4pPr>
            <a:lvl5pPr marL="1080000" indent="-270000">
              <a:buFontTx/>
              <a:buBlip>
                <a:blip r:embed="rId3"/>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itle 1">
            <a:extLst>
              <a:ext uri="{FF2B5EF4-FFF2-40B4-BE49-F238E27FC236}">
                <a16:creationId xmlns:a16="http://schemas.microsoft.com/office/drawing/2014/main" id="{A1E20369-E540-0631-0E15-A8F69F7A1DEA}"/>
              </a:ext>
            </a:extLst>
          </p:cNvPr>
          <p:cNvSpPr>
            <a:spLocks noGrp="1"/>
          </p:cNvSpPr>
          <p:nvPr>
            <p:ph type="title"/>
          </p:nvPr>
        </p:nvSpPr>
        <p:spPr bwMode="gray">
          <a:xfrm>
            <a:off x="6309461" y="132067"/>
            <a:ext cx="4901442"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2" name="Group 4">
            <a:extLst>
              <a:ext uri="{FF2B5EF4-FFF2-40B4-BE49-F238E27FC236}">
                <a16:creationId xmlns:a16="http://schemas.microsoft.com/office/drawing/2014/main" id="{3DDE5CA7-EB77-84F9-A035-3815260C3864}"/>
              </a:ext>
            </a:extLst>
          </p:cNvPr>
          <p:cNvGrpSpPr>
            <a:grpSpLocks noChangeAspect="1"/>
          </p:cNvGrpSpPr>
          <p:nvPr userDrawn="1"/>
        </p:nvGrpSpPr>
        <p:grpSpPr bwMode="auto">
          <a:xfrm>
            <a:off x="9732963" y="163513"/>
            <a:ext cx="2246312" cy="139700"/>
            <a:chOff x="6131" y="103"/>
            <a:chExt cx="1415" cy="88"/>
          </a:xfrm>
        </p:grpSpPr>
        <p:sp>
          <p:nvSpPr>
            <p:cNvPr id="7" name="AutoShape 3">
              <a:extLst>
                <a:ext uri="{FF2B5EF4-FFF2-40B4-BE49-F238E27FC236}">
                  <a16:creationId xmlns:a16="http://schemas.microsoft.com/office/drawing/2014/main" id="{172A8933-B6A3-9E2D-B8DD-11E1684E9E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3074EF5A-7187-7DEE-9210-D6EB7E11E6A6}"/>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6A0B38B8-4577-6805-6F84-143A8A3B3CAC}"/>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1D9445EE-64A0-6BBA-4222-5D6677498811}"/>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450EB287-3E83-ED3B-854B-3ECF601228E4}"/>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9">
              <a:extLst>
                <a:ext uri="{FF2B5EF4-FFF2-40B4-BE49-F238E27FC236}">
                  <a16:creationId xmlns:a16="http://schemas.microsoft.com/office/drawing/2014/main" id="{2B28EB8C-7A65-F768-5958-1838153F7803}"/>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113B53F4-FD90-3B80-0DF1-C477465D71E0}"/>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1">
              <a:extLst>
                <a:ext uri="{FF2B5EF4-FFF2-40B4-BE49-F238E27FC236}">
                  <a16:creationId xmlns:a16="http://schemas.microsoft.com/office/drawing/2014/main" id="{F14ED3F8-1F69-DE29-4CDA-2E3E4CAF3321}"/>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2">
              <a:extLst>
                <a:ext uri="{FF2B5EF4-FFF2-40B4-BE49-F238E27FC236}">
                  <a16:creationId xmlns:a16="http://schemas.microsoft.com/office/drawing/2014/main" id="{9FA6BB24-CB33-A193-9369-A3965F4DA29D}"/>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3">
              <a:extLst>
                <a:ext uri="{FF2B5EF4-FFF2-40B4-BE49-F238E27FC236}">
                  <a16:creationId xmlns:a16="http://schemas.microsoft.com/office/drawing/2014/main" id="{B4D39312-BFC4-DCFF-FADD-58EB6C3F7C86}"/>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4">
              <a:extLst>
                <a:ext uri="{FF2B5EF4-FFF2-40B4-BE49-F238E27FC236}">
                  <a16:creationId xmlns:a16="http://schemas.microsoft.com/office/drawing/2014/main" id="{B6F14C72-CCA3-BEF4-50E9-CFDD54B020A0}"/>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5">
              <a:extLst>
                <a:ext uri="{FF2B5EF4-FFF2-40B4-BE49-F238E27FC236}">
                  <a16:creationId xmlns:a16="http://schemas.microsoft.com/office/drawing/2014/main" id="{F9476C69-E574-5E29-088F-401D00F6E78E}"/>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CF9C814E-9646-CA7B-8FBA-F86BD1C5EB2F}"/>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7">
              <a:extLst>
                <a:ext uri="{FF2B5EF4-FFF2-40B4-BE49-F238E27FC236}">
                  <a16:creationId xmlns:a16="http://schemas.microsoft.com/office/drawing/2014/main" id="{31F1E26A-A2CA-9ECF-AD4C-C9E3856438DF}"/>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8">
              <a:extLst>
                <a:ext uri="{FF2B5EF4-FFF2-40B4-BE49-F238E27FC236}">
                  <a16:creationId xmlns:a16="http://schemas.microsoft.com/office/drawing/2014/main" id="{85EFAEB0-E7E1-AC6F-DEE7-10535FE0AAC2}"/>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9">
              <a:extLst>
                <a:ext uri="{FF2B5EF4-FFF2-40B4-BE49-F238E27FC236}">
                  <a16:creationId xmlns:a16="http://schemas.microsoft.com/office/drawing/2014/main" id="{C7C8E89F-CE45-E869-4AA1-CFCE601FDF1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0">
              <a:extLst>
                <a:ext uri="{FF2B5EF4-FFF2-40B4-BE49-F238E27FC236}">
                  <a16:creationId xmlns:a16="http://schemas.microsoft.com/office/drawing/2014/main" id="{DD31CB01-AD5D-453A-B32E-C357A1831C15}"/>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1">
              <a:extLst>
                <a:ext uri="{FF2B5EF4-FFF2-40B4-BE49-F238E27FC236}">
                  <a16:creationId xmlns:a16="http://schemas.microsoft.com/office/drawing/2014/main" id="{D3D4F046-4F2E-1449-7CB7-5CFCC7760F03}"/>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2">
              <a:extLst>
                <a:ext uri="{FF2B5EF4-FFF2-40B4-BE49-F238E27FC236}">
                  <a16:creationId xmlns:a16="http://schemas.microsoft.com/office/drawing/2014/main" id="{AAE86762-4913-29C5-4AB0-6A25D8E6FE05}"/>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3">
              <a:extLst>
                <a:ext uri="{FF2B5EF4-FFF2-40B4-BE49-F238E27FC236}">
                  <a16:creationId xmlns:a16="http://schemas.microsoft.com/office/drawing/2014/main" id="{4294F680-D6A3-1799-7BEA-AEE684CB6F1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4">
              <a:extLst>
                <a:ext uri="{FF2B5EF4-FFF2-40B4-BE49-F238E27FC236}">
                  <a16:creationId xmlns:a16="http://schemas.microsoft.com/office/drawing/2014/main" id="{2A61777E-0272-7674-66F7-D37695D6648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5">
              <a:extLst>
                <a:ext uri="{FF2B5EF4-FFF2-40B4-BE49-F238E27FC236}">
                  <a16:creationId xmlns:a16="http://schemas.microsoft.com/office/drawing/2014/main" id="{48F5FC8F-4CA2-DDF5-C31D-BBBDD611CF9D}"/>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6">
              <a:extLst>
                <a:ext uri="{FF2B5EF4-FFF2-40B4-BE49-F238E27FC236}">
                  <a16:creationId xmlns:a16="http://schemas.microsoft.com/office/drawing/2014/main" id="{6A0B9892-233C-1DEC-E3B5-4016614C2778}"/>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7">
              <a:extLst>
                <a:ext uri="{FF2B5EF4-FFF2-40B4-BE49-F238E27FC236}">
                  <a16:creationId xmlns:a16="http://schemas.microsoft.com/office/drawing/2014/main" id="{AEFCF90B-9260-584C-ABAE-D2DD60B5145F}"/>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8">
              <a:extLst>
                <a:ext uri="{FF2B5EF4-FFF2-40B4-BE49-F238E27FC236}">
                  <a16:creationId xmlns:a16="http://schemas.microsoft.com/office/drawing/2014/main" id="{D5F4881B-ADA1-DD5D-2A70-DE7A8AF57C02}"/>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9">
              <a:extLst>
                <a:ext uri="{FF2B5EF4-FFF2-40B4-BE49-F238E27FC236}">
                  <a16:creationId xmlns:a16="http://schemas.microsoft.com/office/drawing/2014/main" id="{F58D8CF8-80E9-1039-BA3D-598950CFFE50}"/>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0">
              <a:extLst>
                <a:ext uri="{FF2B5EF4-FFF2-40B4-BE49-F238E27FC236}">
                  <a16:creationId xmlns:a16="http://schemas.microsoft.com/office/drawing/2014/main" id="{E4B7F096-F1CE-5D91-9CEC-7710190ADFF1}"/>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1">
              <a:extLst>
                <a:ext uri="{FF2B5EF4-FFF2-40B4-BE49-F238E27FC236}">
                  <a16:creationId xmlns:a16="http://schemas.microsoft.com/office/drawing/2014/main" id="{0ACE54DA-5AD2-37A4-2930-347614FF4231}"/>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2">
              <a:extLst>
                <a:ext uri="{FF2B5EF4-FFF2-40B4-BE49-F238E27FC236}">
                  <a16:creationId xmlns:a16="http://schemas.microsoft.com/office/drawing/2014/main" id="{3A83E2CB-39E2-183B-ED14-638977C13673}"/>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3">
              <a:extLst>
                <a:ext uri="{FF2B5EF4-FFF2-40B4-BE49-F238E27FC236}">
                  <a16:creationId xmlns:a16="http://schemas.microsoft.com/office/drawing/2014/main" id="{6CB16A12-2BA7-FBCB-C6F8-7B0510FC3D07}"/>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4">
              <a:extLst>
                <a:ext uri="{FF2B5EF4-FFF2-40B4-BE49-F238E27FC236}">
                  <a16:creationId xmlns:a16="http://schemas.microsoft.com/office/drawing/2014/main" id="{7B9D4B89-73E0-0894-662E-2E3F8D74A35D}"/>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5">
              <a:extLst>
                <a:ext uri="{FF2B5EF4-FFF2-40B4-BE49-F238E27FC236}">
                  <a16:creationId xmlns:a16="http://schemas.microsoft.com/office/drawing/2014/main" id="{D1EBEBDC-C603-2718-428E-C37265384AFA}"/>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6">
              <a:extLst>
                <a:ext uri="{FF2B5EF4-FFF2-40B4-BE49-F238E27FC236}">
                  <a16:creationId xmlns:a16="http://schemas.microsoft.com/office/drawing/2014/main" id="{571DC3C0-0AEA-7819-0A2D-2B5E30A5106E}"/>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7">
              <a:extLst>
                <a:ext uri="{FF2B5EF4-FFF2-40B4-BE49-F238E27FC236}">
                  <a16:creationId xmlns:a16="http://schemas.microsoft.com/office/drawing/2014/main" id="{051FD6CA-9ACF-4C97-E811-ADDC1C9D8A06}"/>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8">
              <a:extLst>
                <a:ext uri="{FF2B5EF4-FFF2-40B4-BE49-F238E27FC236}">
                  <a16:creationId xmlns:a16="http://schemas.microsoft.com/office/drawing/2014/main" id="{B60A9390-1768-6C9D-D271-526ECD1287E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9">
              <a:extLst>
                <a:ext uri="{FF2B5EF4-FFF2-40B4-BE49-F238E27FC236}">
                  <a16:creationId xmlns:a16="http://schemas.microsoft.com/office/drawing/2014/main" id="{84D7D747-EC78-4045-A449-0D0CB66248F7}"/>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36605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Image-13">
    <p:spTree>
      <p:nvGrpSpPr>
        <p:cNvPr id="1" name=""/>
        <p:cNvGrpSpPr/>
        <p:nvPr/>
      </p:nvGrpSpPr>
      <p:grpSpPr>
        <a:xfrm>
          <a:off x="0" y="0"/>
          <a:ext cx="0" cy="0"/>
          <a:chOff x="0" y="0"/>
          <a:chExt cx="0" cy="0"/>
        </a:xfrm>
      </p:grpSpPr>
      <p:sp>
        <p:nvSpPr>
          <p:cNvPr id="65" name="Bildplatzhalter 64">
            <a:extLst>
              <a:ext uri="{FF2B5EF4-FFF2-40B4-BE49-F238E27FC236}">
                <a16:creationId xmlns:a16="http://schemas.microsoft.com/office/drawing/2014/main" id="{2D11EEBA-9F22-4B0B-976A-1EBB254BD2C9}"/>
              </a:ext>
            </a:extLst>
          </p:cNvPr>
          <p:cNvSpPr>
            <a:spLocks noGrp="1"/>
          </p:cNvSpPr>
          <p:nvPr>
            <p:ph type="pic" sz="quarter" idx="15" hasCustomPrompt="1"/>
          </p:nvPr>
        </p:nvSpPr>
        <p:spPr bwMode="gray">
          <a:xfrm>
            <a:off x="6415742" y="0"/>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r>
              <a:rPr lang="en-US"/>
              <a:t>Click icon to</a:t>
            </a:r>
            <a:br>
              <a:rPr lang="en-US"/>
            </a:br>
            <a:r>
              <a:rPr lang="en-US"/>
              <a:t>add image</a:t>
            </a:r>
          </a:p>
        </p:txBody>
      </p:sp>
      <p:sp>
        <p:nvSpPr>
          <p:cNvPr id="8" name="Subtitle 2"/>
          <p:cNvSpPr>
            <a:spLocks noGrp="1"/>
          </p:cNvSpPr>
          <p:nvPr>
            <p:ph type="subTitle" idx="13"/>
          </p:nvPr>
        </p:nvSpPr>
        <p:spPr bwMode="gray">
          <a:xfrm>
            <a:off x="981821" y="1138299"/>
            <a:ext cx="522213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5222129"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7" name="Bildplatzhalter 66">
            <a:extLst>
              <a:ext uri="{FF2B5EF4-FFF2-40B4-BE49-F238E27FC236}">
                <a16:creationId xmlns:a16="http://schemas.microsoft.com/office/drawing/2014/main" id="{0DA0F498-71AB-4D26-8AD0-B54032AD662C}"/>
              </a:ext>
            </a:extLst>
          </p:cNvPr>
          <p:cNvSpPr>
            <a:spLocks noGrp="1"/>
          </p:cNvSpPr>
          <p:nvPr>
            <p:ph type="pic" sz="quarter" idx="16" hasCustomPrompt="1"/>
          </p:nvPr>
        </p:nvSpPr>
        <p:spPr bwMode="gray">
          <a:xfrm>
            <a:off x="8445521" y="1950136"/>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4" name="Title 1">
            <a:extLst>
              <a:ext uri="{FF2B5EF4-FFF2-40B4-BE49-F238E27FC236}">
                <a16:creationId xmlns:a16="http://schemas.microsoft.com/office/drawing/2014/main" id="{CAE5F6FA-7166-5957-A1AB-06C532A7A414}"/>
              </a:ext>
            </a:extLst>
          </p:cNvPr>
          <p:cNvSpPr>
            <a:spLocks noGrp="1" noChangeAspect="1"/>
          </p:cNvSpPr>
          <p:nvPr>
            <p:ph type="title"/>
          </p:nvPr>
        </p:nvSpPr>
        <p:spPr bwMode="gray">
          <a:xfrm>
            <a:off x="981821" y="132067"/>
            <a:ext cx="5222129"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0C50114B-B78B-BA45-DEA7-A6BAC5646E94}"/>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51033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p:bg>
      <p:bgPr>
        <a:solidFill>
          <a:schemeClr val="tx2"/>
        </a:solidFill>
        <a:effectLst/>
      </p:bgPr>
    </p:bg>
    <p:spTree>
      <p:nvGrpSpPr>
        <p:cNvPr id="1" name=""/>
        <p:cNvGrpSpPr/>
        <p:nvPr/>
      </p:nvGrpSpPr>
      <p:grpSpPr>
        <a:xfrm>
          <a:off x="0" y="0"/>
          <a:ext cx="0" cy="0"/>
          <a:chOff x="0" y="0"/>
          <a:chExt cx="0" cy="0"/>
        </a:xfrm>
      </p:grpSpPr>
      <p:sp>
        <p:nvSpPr>
          <p:cNvPr id="6" name="Freeform 5"/>
          <p:cNvSpPr/>
          <p:nvPr/>
        </p:nvSpPr>
        <p:spPr bwMode="invGray">
          <a:xfrm>
            <a:off x="0" y="0"/>
            <a:ext cx="2104575" cy="6861175"/>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1175"/>
              <a:gd name="connsiteX1" fmla="*/ 2104575 w 2104575"/>
              <a:gd name="connsiteY1" fmla="*/ 0 h 6861175"/>
              <a:gd name="connsiteX2" fmla="*/ 650732 w 2104575"/>
              <a:gd name="connsiteY2" fmla="*/ 6861175 h 6861175"/>
              <a:gd name="connsiteX3" fmla="*/ 0 w 2104575"/>
              <a:gd name="connsiteY3" fmla="*/ 6858000 h 6861175"/>
              <a:gd name="connsiteX4" fmla="*/ 0 w 210457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1175">
                <a:moveTo>
                  <a:pt x="0" y="0"/>
                </a:moveTo>
                <a:lnTo>
                  <a:pt x="2104575" y="0"/>
                </a:lnTo>
                <a:lnTo>
                  <a:pt x="650732" y="6861175"/>
                </a:lnTo>
                <a:lnTo>
                  <a:pt x="0" y="6858000"/>
                </a:lnTo>
                <a:lnTo>
                  <a:pt x="0" y="0"/>
                </a:lnTo>
                <a:close/>
              </a:path>
            </a:pathLst>
          </a:custGeom>
          <a:gradFill flip="none" rotWithShape="1">
            <a:gsLst>
              <a:gs pos="0">
                <a:srgbClr val="E61A5D"/>
              </a:gs>
              <a:gs pos="50000">
                <a:srgbClr val="E61A5D"/>
              </a:gs>
              <a:gs pos="84000">
                <a:srgbClr val="E61A5D">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3" name="Date Placeholder 2"/>
          <p:cNvSpPr>
            <a:spLocks noGrp="1"/>
          </p:cNvSpPr>
          <p:nvPr>
            <p:ph type="dt" sz="half" idx="10"/>
          </p:nvPr>
        </p:nvSpPr>
        <p:spPr bwMode="gray"/>
        <p:txBody>
          <a:bodyPr/>
          <a:lstStyle/>
          <a:p>
            <a:endParaRPr lang="en-US"/>
          </a:p>
        </p:txBody>
      </p:sp>
      <p:sp>
        <p:nvSpPr>
          <p:cNvPr id="4" name="Footer Placeholder 3"/>
          <p:cNvSpPr>
            <a:spLocks noGrp="1"/>
          </p:cNvSpPr>
          <p:nvPr>
            <p:ph type="ftr" sz="quarter" idx="11"/>
          </p:nvPr>
        </p:nvSpPr>
        <p:spPr bwMode="gray">
          <a:xfrm>
            <a:off x="974672" y="6617933"/>
            <a:ext cx="8640000" cy="1080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‹Nr.›</a:t>
            </a:fld>
            <a:endParaRPr lang="en-US"/>
          </a:p>
        </p:txBody>
      </p:sp>
      <p:sp>
        <p:nvSpPr>
          <p:cNvPr id="26" name="Subtitle 2"/>
          <p:cNvSpPr>
            <a:spLocks noGrp="1"/>
          </p:cNvSpPr>
          <p:nvPr>
            <p:ph type="subTitle" idx="1"/>
          </p:nvPr>
        </p:nvSpPr>
        <p:spPr bwMode="black">
          <a:xfrm>
            <a:off x="6846097" y="3064854"/>
            <a:ext cx="4500000" cy="720000"/>
          </a:xfrm>
        </p:spPr>
        <p:txBody>
          <a:bodyPr anchor="t"/>
          <a:lstStyle>
            <a:lvl1pPr marL="0" indent="0" algn="l">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black">
          <a:xfrm>
            <a:off x="1809949" y="1473902"/>
            <a:ext cx="4140000" cy="1440753"/>
          </a:xfrm>
        </p:spPr>
        <p:txBody>
          <a:bodyPr anchor="b"/>
          <a:lstStyle>
            <a:lvl1pPr algn="r">
              <a:defRPr sz="4800" i="1">
                <a:solidFill>
                  <a:schemeClr val="bg1"/>
                </a:solidFill>
              </a:defRPr>
            </a:lvl1pPr>
          </a:lstStyle>
          <a:p>
            <a:r>
              <a:rPr lang="de-DE"/>
              <a:t>Titelmasterformat durch Klicken bearbeiten</a:t>
            </a:r>
            <a:endParaRPr lang="en-US"/>
          </a:p>
        </p:txBody>
      </p:sp>
      <p:grpSp>
        <p:nvGrpSpPr>
          <p:cNvPr id="49" name="Group 48"/>
          <p:cNvGrpSpPr/>
          <p:nvPr/>
        </p:nvGrpSpPr>
        <p:grpSpPr bwMode="black">
          <a:xfrm>
            <a:off x="4710111" y="1"/>
            <a:ext cx="2593510" cy="6858000"/>
            <a:chOff x="4710111" y="1"/>
            <a:chExt cx="2593510" cy="6858000"/>
          </a:xfrm>
        </p:grpSpPr>
        <p:sp>
          <p:nvSpPr>
            <p:cNvPr id="50" name="Freeform 6"/>
            <p:cNvSpPr>
              <a:spLocks/>
            </p:cNvSpPr>
            <p:nvPr userDrawn="1"/>
          </p:nvSpPr>
          <p:spPr bwMode="black">
            <a:xfrm>
              <a:off x="4710111" y="1"/>
              <a:ext cx="2393982" cy="6858000"/>
            </a:xfrm>
            <a:custGeom>
              <a:avLst/>
              <a:gdLst>
                <a:gd name="T0" fmla="*/ 9 w 1781"/>
                <a:gd name="T1" fmla="*/ 5102 h 5102"/>
                <a:gd name="T2" fmla="*/ 1781 w 1781"/>
                <a:gd name="T3" fmla="*/ 0 h 5102"/>
                <a:gd name="T4" fmla="*/ 1770 w 1781"/>
                <a:gd name="T5" fmla="*/ 0 h 5102"/>
                <a:gd name="T6" fmla="*/ 0 w 1781"/>
                <a:gd name="T7" fmla="*/ 5102 h 5102"/>
                <a:gd name="T8" fmla="*/ 9 w 1781"/>
                <a:gd name="T9" fmla="*/ 5102 h 5102"/>
              </a:gdLst>
              <a:ahLst/>
              <a:cxnLst>
                <a:cxn ang="0">
                  <a:pos x="T0" y="T1"/>
                </a:cxn>
                <a:cxn ang="0">
                  <a:pos x="T2" y="T3"/>
                </a:cxn>
                <a:cxn ang="0">
                  <a:pos x="T4" y="T5"/>
                </a:cxn>
                <a:cxn ang="0">
                  <a:pos x="T6" y="T7"/>
                </a:cxn>
                <a:cxn ang="0">
                  <a:pos x="T8" y="T9"/>
                </a:cxn>
              </a:cxnLst>
              <a:rect l="0" t="0" r="r" b="b"/>
              <a:pathLst>
                <a:path w="1781" h="5102">
                  <a:moveTo>
                    <a:pt x="9" y="5102"/>
                  </a:moveTo>
                  <a:lnTo>
                    <a:pt x="1781" y="0"/>
                  </a:lnTo>
                  <a:lnTo>
                    <a:pt x="1770" y="0"/>
                  </a:lnTo>
                  <a:lnTo>
                    <a:pt x="0" y="5102"/>
                  </a:lnTo>
                  <a:lnTo>
                    <a:pt x="9" y="5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userDrawn="1"/>
          </p:nvSpPr>
          <p:spPr bwMode="black">
            <a:xfrm>
              <a:off x="5945695" y="2"/>
              <a:ext cx="1357926" cy="6857998"/>
            </a:xfrm>
            <a:custGeom>
              <a:avLst/>
              <a:gdLst>
                <a:gd name="T0" fmla="*/ 9 w 1013"/>
                <a:gd name="T1" fmla="*/ 5116 h 5116"/>
                <a:gd name="T2" fmla="*/ 1013 w 1013"/>
                <a:gd name="T3" fmla="*/ 0 h 5116"/>
                <a:gd name="T4" fmla="*/ 1004 w 1013"/>
                <a:gd name="T5" fmla="*/ 0 h 5116"/>
                <a:gd name="T6" fmla="*/ 0 w 1013"/>
                <a:gd name="T7" fmla="*/ 5116 h 5116"/>
                <a:gd name="T8" fmla="*/ 9 w 1013"/>
                <a:gd name="T9" fmla="*/ 5116 h 5116"/>
              </a:gdLst>
              <a:ahLst/>
              <a:cxnLst>
                <a:cxn ang="0">
                  <a:pos x="T0" y="T1"/>
                </a:cxn>
                <a:cxn ang="0">
                  <a:pos x="T2" y="T3"/>
                </a:cxn>
                <a:cxn ang="0">
                  <a:pos x="T4" y="T5"/>
                </a:cxn>
                <a:cxn ang="0">
                  <a:pos x="T6" y="T7"/>
                </a:cxn>
                <a:cxn ang="0">
                  <a:pos x="T8" y="T9"/>
                </a:cxn>
              </a:cxnLst>
              <a:rect l="0" t="0" r="r" b="b"/>
              <a:pathLst>
                <a:path w="1013" h="5116">
                  <a:moveTo>
                    <a:pt x="9" y="5116"/>
                  </a:moveTo>
                  <a:lnTo>
                    <a:pt x="1013" y="0"/>
                  </a:lnTo>
                  <a:lnTo>
                    <a:pt x="1004" y="0"/>
                  </a:lnTo>
                  <a:lnTo>
                    <a:pt x="0" y="5116"/>
                  </a:lnTo>
                  <a:lnTo>
                    <a:pt x="9" y="51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9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Image-16">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6" name="Bildplatzhalter 65">
            <a:extLst>
              <a:ext uri="{FF2B5EF4-FFF2-40B4-BE49-F238E27FC236}">
                <a16:creationId xmlns:a16="http://schemas.microsoft.com/office/drawing/2014/main" id="{CD0A2240-C392-4BBF-9C07-DB30009BDF26}"/>
              </a:ext>
            </a:extLst>
          </p:cNvPr>
          <p:cNvSpPr>
            <a:spLocks noGrp="1"/>
          </p:cNvSpPr>
          <p:nvPr>
            <p:ph type="pic" sz="quarter" idx="15" hasCustomPrompt="1"/>
          </p:nvPr>
        </p:nvSpPr>
        <p:spPr bwMode="gray">
          <a:xfrm>
            <a:off x="984205" y="0"/>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r>
              <a:rPr lang="de-DE"/>
              <a:t>Click icon to</a:t>
            </a:r>
            <a:br>
              <a:rPr lang="de-DE"/>
            </a:br>
            <a:r>
              <a:rPr lang="de-DE"/>
              <a:t>add image</a:t>
            </a:r>
          </a:p>
        </p:txBody>
      </p:sp>
      <p:sp>
        <p:nvSpPr>
          <p:cNvPr id="67" name="Bildplatzhalter 66">
            <a:extLst>
              <a:ext uri="{FF2B5EF4-FFF2-40B4-BE49-F238E27FC236}">
                <a16:creationId xmlns:a16="http://schemas.microsoft.com/office/drawing/2014/main" id="{D4979BCF-2924-4858-8E5C-8854D4AF365B}"/>
              </a:ext>
            </a:extLst>
          </p:cNvPr>
          <p:cNvSpPr>
            <a:spLocks noGrp="1"/>
          </p:cNvSpPr>
          <p:nvPr>
            <p:ph type="pic" sz="quarter" idx="16" hasCustomPrompt="1"/>
          </p:nvPr>
        </p:nvSpPr>
        <p:spPr bwMode="gray">
          <a:xfrm>
            <a:off x="3012680" y="1959849"/>
            <a:ext cx="3082526" cy="4534614"/>
          </a:xfrm>
          <a:custGeom>
            <a:avLst/>
            <a:gdLst>
              <a:gd name="connsiteX0" fmla="*/ 854661 w 3082526"/>
              <a:gd name="connsiteY0" fmla="*/ 0 h 4534614"/>
              <a:gd name="connsiteX1" fmla="*/ 3082526 w 3082526"/>
              <a:gd name="connsiteY1" fmla="*/ 0 h 4534614"/>
              <a:gd name="connsiteX2" fmla="*/ 2227865 w 3082526"/>
              <a:gd name="connsiteY2" fmla="*/ 4534614 h 4534614"/>
              <a:gd name="connsiteX3" fmla="*/ 0 w 3082526"/>
              <a:gd name="connsiteY3" fmla="*/ 4534614 h 4534614"/>
            </a:gdLst>
            <a:ahLst/>
            <a:cxnLst>
              <a:cxn ang="0">
                <a:pos x="connsiteX0" y="connsiteY0"/>
              </a:cxn>
              <a:cxn ang="0">
                <a:pos x="connsiteX1" y="connsiteY1"/>
              </a:cxn>
              <a:cxn ang="0">
                <a:pos x="connsiteX2" y="connsiteY2"/>
              </a:cxn>
              <a:cxn ang="0">
                <a:pos x="connsiteX3" y="connsiteY3"/>
              </a:cxn>
            </a:cxnLst>
            <a:rect l="l" t="t" r="r" b="b"/>
            <a:pathLst>
              <a:path w="3082526" h="4534614">
                <a:moveTo>
                  <a:pt x="854661" y="0"/>
                </a:moveTo>
                <a:lnTo>
                  <a:pt x="3082526" y="0"/>
                </a:lnTo>
                <a:lnTo>
                  <a:pt x="2227865" y="4534614"/>
                </a:lnTo>
                <a:lnTo>
                  <a:pt x="0" y="4534614"/>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r>
              <a:rPr lang="de-DE"/>
              <a:t>Click icon to</a:t>
            </a:r>
            <a:br>
              <a:rPr lang="de-DE"/>
            </a:br>
            <a:r>
              <a:rPr lang="de-DE"/>
              <a:t>add image</a:t>
            </a:r>
          </a:p>
        </p:txBody>
      </p:sp>
      <p:sp>
        <p:nvSpPr>
          <p:cNvPr id="7" name="Subtitle 2">
            <a:extLst>
              <a:ext uri="{FF2B5EF4-FFF2-40B4-BE49-F238E27FC236}">
                <a16:creationId xmlns:a16="http://schemas.microsoft.com/office/drawing/2014/main" id="{3A1BCCD4-E3E5-E84B-C4EC-A3768537E6B5}"/>
              </a:ext>
            </a:extLst>
          </p:cNvPr>
          <p:cNvSpPr>
            <a:spLocks noGrp="1"/>
          </p:cNvSpPr>
          <p:nvPr>
            <p:ph type="subTitle" idx="13"/>
          </p:nvPr>
        </p:nvSpPr>
        <p:spPr bwMode="gray">
          <a:xfrm>
            <a:off x="6562724" y="1633216"/>
            <a:ext cx="522129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8" name="Inhaltsplatzhalter 6">
            <a:extLst>
              <a:ext uri="{FF2B5EF4-FFF2-40B4-BE49-F238E27FC236}">
                <a16:creationId xmlns:a16="http://schemas.microsoft.com/office/drawing/2014/main" id="{BED3F77E-F4A8-3432-F454-F8DB9DBF4FC8}"/>
              </a:ext>
            </a:extLst>
          </p:cNvPr>
          <p:cNvSpPr>
            <a:spLocks noGrp="1"/>
          </p:cNvSpPr>
          <p:nvPr>
            <p:ph sz="quarter" idx="14"/>
          </p:nvPr>
        </p:nvSpPr>
        <p:spPr>
          <a:xfrm>
            <a:off x="6562726" y="2227669"/>
            <a:ext cx="5221288" cy="42570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3F3B313F-3EC3-4BBB-8060-A7B7B601291A}"/>
              </a:ext>
            </a:extLst>
          </p:cNvPr>
          <p:cNvSpPr>
            <a:spLocks noGrp="1"/>
          </p:cNvSpPr>
          <p:nvPr>
            <p:ph type="title"/>
          </p:nvPr>
        </p:nvSpPr>
        <p:spPr bwMode="gray">
          <a:xfrm>
            <a:off x="6558989" y="504806"/>
            <a:ext cx="5221291" cy="1036049"/>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C0FF6489-9E94-3475-8C2E-5C1EE3DEA956}"/>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97512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color)">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9"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3" name="Title 1">
            <a:extLst>
              <a:ext uri="{FF2B5EF4-FFF2-40B4-BE49-F238E27FC236}">
                <a16:creationId xmlns:a16="http://schemas.microsoft.com/office/drawing/2014/main" id="{3EDA4978-1698-4FB2-D0F5-033EB2166892}"/>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75E7729F-1BA3-C16C-A6DD-CC23E2B9E073}"/>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5731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bwMode="gray">
          <a:xfrm>
            <a:off x="980282" y="1052513"/>
            <a:ext cx="10800000" cy="5432237"/>
          </a:xfrm>
        </p:spPr>
        <p:txBody>
          <a:bodyPr bIns="0" anchor="ctr"/>
          <a:lstStyle>
            <a:lvl1pPr marL="0" indent="0" algn="l">
              <a:buNone/>
              <a:defRPr sz="6600">
                <a:solidFill>
                  <a:schemeClr val="tx2"/>
                </a:solidFill>
              </a:defRPr>
            </a:lvl1pPr>
            <a:lvl2pPr marL="0" indent="0" algn="l">
              <a:buNone/>
              <a:defRPr sz="6600">
                <a:solidFill>
                  <a:schemeClr val="tx2"/>
                </a:solidFill>
              </a:defRPr>
            </a:lvl2pPr>
            <a:lvl3pPr marL="0" indent="0" algn="l">
              <a:buNone/>
              <a:defRPr sz="6600">
                <a:solidFill>
                  <a:schemeClr val="tx2"/>
                </a:solidFill>
              </a:defRPr>
            </a:lvl3pPr>
            <a:lvl4pPr marL="0" indent="0" algn="l">
              <a:buNone/>
              <a:defRPr sz="6600">
                <a:solidFill>
                  <a:schemeClr val="tx2"/>
                </a:solidFill>
              </a:defRPr>
            </a:lvl4pPr>
            <a:lvl5pPr marL="0" indent="0" algn="l">
              <a:buNone/>
              <a:defRPr sz="6600">
                <a:solidFill>
                  <a:schemeClr val="tx2"/>
                </a:solidFill>
              </a:defRPr>
            </a:lvl5pPr>
            <a:lvl6pPr marL="0" indent="0" algn="l">
              <a:buNone/>
              <a:defRPr sz="6600">
                <a:solidFill>
                  <a:schemeClr val="tx2"/>
                </a:solidFill>
              </a:defRPr>
            </a:lvl6pPr>
            <a:lvl7pPr marL="0" indent="0" algn="l">
              <a:buNone/>
              <a:defRPr sz="6600">
                <a:solidFill>
                  <a:schemeClr val="tx2"/>
                </a:solidFill>
              </a:defRPr>
            </a:lvl7pPr>
            <a:lvl8pPr marL="0" indent="0" algn="l">
              <a:buNone/>
              <a:defRPr sz="6600">
                <a:solidFill>
                  <a:schemeClr val="tx2"/>
                </a:solidFill>
              </a:defRPr>
            </a:lvl8pPr>
            <a:lvl9pPr marL="0" indent="0" algn="l">
              <a:buNone/>
              <a:defRPr sz="6600">
                <a:solidFill>
                  <a:schemeClr val="tx2"/>
                </a:solidFill>
              </a:defRPr>
            </a:lvl9pPr>
          </a:lstStyle>
          <a:p>
            <a:pPr lvl="0"/>
            <a:r>
              <a:rPr lang="en-US"/>
              <a:t>Click to add your quote here</a:t>
            </a:r>
          </a:p>
        </p:txBody>
      </p:sp>
      <p:sp>
        <p:nvSpPr>
          <p:cNvPr id="4" name="Footer Placeholder 3"/>
          <p:cNvSpPr>
            <a:spLocks noGrp="1"/>
          </p:cNvSpPr>
          <p:nvPr>
            <p:ph type="ftr" sz="quarter" idx="11"/>
          </p:nvPr>
        </p:nvSpPr>
        <p:spPr bwMode="gray"/>
        <p:txBody>
          <a:body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p>
            <a:fld id="{EEAD9179-7A6B-4268-BEB2-F3B8EB06115B}" type="slidenum">
              <a:rPr lang="en-US"/>
              <a:pPr/>
              <a:t>‹Nr.›</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8"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 name="Title 1">
            <a:extLst>
              <a:ext uri="{FF2B5EF4-FFF2-40B4-BE49-F238E27FC236}">
                <a16:creationId xmlns:a16="http://schemas.microsoft.com/office/drawing/2014/main" id="{E436EAE9-E0F3-5AD1-121A-F969A1974CAF}"/>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60E164E1-A43C-54CE-DB18-1DE5321F3B57}"/>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96387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Quote">
    <p:bg>
      <p:bgPr>
        <a:solidFill>
          <a:schemeClr val="accent2"/>
        </a:solidFill>
        <a:effectLst/>
      </p:bgPr>
    </p:bg>
    <p:spTree>
      <p:nvGrpSpPr>
        <p:cNvPr id="1" name=""/>
        <p:cNvGrpSpPr/>
        <p:nvPr/>
      </p:nvGrpSpPr>
      <p:grpSpPr>
        <a:xfrm>
          <a:off x="0" y="0"/>
          <a:ext cx="0" cy="0"/>
          <a:chOff x="0" y="0"/>
          <a:chExt cx="0" cy="0"/>
        </a:xfrm>
      </p:grpSpPr>
      <p:sp>
        <p:nvSpPr>
          <p:cNvPr id="62" name="Bildplatzhalter 61">
            <a:extLst>
              <a:ext uri="{FF2B5EF4-FFF2-40B4-BE49-F238E27FC236}">
                <a16:creationId xmlns:a16="http://schemas.microsoft.com/office/drawing/2014/main" id="{BD3C61A9-65E7-428B-80D3-5473EA42FD0C}"/>
              </a:ext>
            </a:extLst>
          </p:cNvPr>
          <p:cNvSpPr>
            <a:spLocks noGrp="1"/>
          </p:cNvSpPr>
          <p:nvPr>
            <p:ph type="pic" sz="quarter" idx="16"/>
          </p:nvPr>
        </p:nvSpPr>
        <p:spPr bwMode="gray">
          <a:xfrm>
            <a:off x="0" y="0"/>
            <a:ext cx="12190413" cy="6858000"/>
          </a:xfrm>
          <a:custGeom>
            <a:avLst/>
            <a:gdLst>
              <a:gd name="connsiteX0" fmla="*/ 950687 w 12190413"/>
              <a:gd name="connsiteY0" fmla="*/ 0 h 6858000"/>
              <a:gd name="connsiteX1" fmla="*/ 12190413 w 12190413"/>
              <a:gd name="connsiteY1" fmla="*/ 0 h 6858000"/>
              <a:gd name="connsiteX2" fmla="*/ 12190413 w 12190413"/>
              <a:gd name="connsiteY2" fmla="*/ 1811626 h 6858000"/>
              <a:gd name="connsiteX3" fmla="*/ 11239726 w 12190413"/>
              <a:gd name="connsiteY3" fmla="*/ 6858000 h 6858000"/>
              <a:gd name="connsiteX4" fmla="*/ 0 w 12190413"/>
              <a:gd name="connsiteY4" fmla="*/ 6858000 h 6858000"/>
              <a:gd name="connsiteX5" fmla="*/ 0 w 12190413"/>
              <a:gd name="connsiteY5" fmla="*/ 5046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0413" h="6858000">
                <a:moveTo>
                  <a:pt x="950687" y="0"/>
                </a:moveTo>
                <a:lnTo>
                  <a:pt x="12190413" y="0"/>
                </a:lnTo>
                <a:lnTo>
                  <a:pt x="12190413" y="1811626"/>
                </a:lnTo>
                <a:lnTo>
                  <a:pt x="11239726" y="6858000"/>
                </a:lnTo>
                <a:lnTo>
                  <a:pt x="0" y="6858000"/>
                </a:lnTo>
                <a:lnTo>
                  <a:pt x="0" y="5046373"/>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sp>
        <p:nvSpPr>
          <p:cNvPr id="9" name="Freihandform: Form 19">
            <a:extLst>
              <a:ext uri="{FF2B5EF4-FFF2-40B4-BE49-F238E27FC236}">
                <a16:creationId xmlns:a16="http://schemas.microsoft.com/office/drawing/2014/main" id="{C39C30FB-6CD5-4CE4-8218-A25B9259F9C0}"/>
              </a:ext>
            </a:extLst>
          </p:cNvPr>
          <p:cNvSpPr/>
          <p:nvPr userDrawn="1"/>
        </p:nvSpPr>
        <p:spPr bwMode="gray">
          <a:xfrm>
            <a:off x="11227642" y="1741887"/>
            <a:ext cx="963825" cy="5116113"/>
          </a:xfrm>
          <a:custGeom>
            <a:avLst/>
            <a:gdLst>
              <a:gd name="connsiteX0" fmla="*/ 963825 w 963825"/>
              <a:gd name="connsiteY0" fmla="*/ 0 h 5116113"/>
              <a:gd name="connsiteX1" fmla="*/ 963825 w 963825"/>
              <a:gd name="connsiteY1" fmla="*/ 5116113 h 5116113"/>
              <a:gd name="connsiteX2" fmla="*/ 0 w 963825"/>
              <a:gd name="connsiteY2" fmla="*/ 5116113 h 5116113"/>
            </a:gdLst>
            <a:ahLst/>
            <a:cxnLst>
              <a:cxn ang="0">
                <a:pos x="connsiteX0" y="connsiteY0"/>
              </a:cxn>
              <a:cxn ang="0">
                <a:pos x="connsiteX1" y="connsiteY1"/>
              </a:cxn>
              <a:cxn ang="0">
                <a:pos x="connsiteX2" y="connsiteY2"/>
              </a:cxn>
            </a:cxnLst>
            <a:rect l="l" t="t" r="r" b="b"/>
            <a:pathLst>
              <a:path w="963825" h="5116113">
                <a:moveTo>
                  <a:pt x="963825" y="0"/>
                </a:moveTo>
                <a:lnTo>
                  <a:pt x="963825" y="5116113"/>
                </a:lnTo>
                <a:lnTo>
                  <a:pt x="0" y="5116113"/>
                </a:lnTo>
                <a:close/>
              </a:path>
            </a:pathLst>
          </a:custGeom>
          <a:solidFill>
            <a:srgbClr val="FF31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solidFill>
                <a:srgbClr val="FFFFFF"/>
              </a:solidFill>
              <a:latin typeface="Arial" panose="020B0604020202020204" pitchFamily="34" charset="0"/>
            </a:endParaRPr>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14" name="Freihandform: Form 13">
            <a:extLst>
              <a:ext uri="{FF2B5EF4-FFF2-40B4-BE49-F238E27FC236}">
                <a16:creationId xmlns:a16="http://schemas.microsoft.com/office/drawing/2014/main" id="{2288459F-DCB6-4C0D-A41A-C175E89BC2B3}"/>
              </a:ext>
            </a:extLst>
          </p:cNvPr>
          <p:cNvSpPr/>
          <p:nvPr userDrawn="1"/>
        </p:nvSpPr>
        <p:spPr bwMode="gray">
          <a:xfrm rot="10800000">
            <a:off x="-1" y="0"/>
            <a:ext cx="950685" cy="5034591"/>
          </a:xfrm>
          <a:custGeom>
            <a:avLst/>
            <a:gdLst>
              <a:gd name="connsiteX0" fmla="*/ 948467 w 950685"/>
              <a:gd name="connsiteY0" fmla="*/ 0 h 5034591"/>
              <a:gd name="connsiteX1" fmla="*/ 950685 w 950685"/>
              <a:gd name="connsiteY1" fmla="*/ 0 h 5034591"/>
              <a:gd name="connsiteX2" fmla="*/ 950685 w 950685"/>
              <a:gd name="connsiteY2" fmla="*/ 5034591 h 5034591"/>
              <a:gd name="connsiteX3" fmla="*/ 0 w 950685"/>
              <a:gd name="connsiteY3" fmla="*/ 5034591 h 5034591"/>
              <a:gd name="connsiteX4" fmla="*/ 2 w 950685"/>
              <a:gd name="connsiteY4" fmla="*/ 5034579 h 5034591"/>
              <a:gd name="connsiteX5" fmla="*/ 825148 w 950685"/>
              <a:gd name="connsiteY5" fmla="*/ 654597 h 50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685" h="5034591">
                <a:moveTo>
                  <a:pt x="948467" y="0"/>
                </a:moveTo>
                <a:lnTo>
                  <a:pt x="950685" y="0"/>
                </a:lnTo>
                <a:lnTo>
                  <a:pt x="950685" y="5034591"/>
                </a:lnTo>
                <a:lnTo>
                  <a:pt x="0" y="5034591"/>
                </a:lnTo>
                <a:lnTo>
                  <a:pt x="2" y="5034579"/>
                </a:lnTo>
                <a:lnTo>
                  <a:pt x="825148" y="654597"/>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16" name="Title 1">
            <a:extLst>
              <a:ext uri="{FF2B5EF4-FFF2-40B4-BE49-F238E27FC236}">
                <a16:creationId xmlns:a16="http://schemas.microsoft.com/office/drawing/2014/main" id="{0183CB87-0ABF-470D-A74F-294E38DDF215}"/>
              </a:ext>
            </a:extLst>
          </p:cNvPr>
          <p:cNvSpPr>
            <a:spLocks noGrp="1"/>
          </p:cNvSpPr>
          <p:nvPr>
            <p:ph type="ctrTitle"/>
          </p:nvPr>
        </p:nvSpPr>
        <p:spPr bwMode="black">
          <a:xfrm>
            <a:off x="2029501" y="2497723"/>
            <a:ext cx="3884447" cy="1855196"/>
          </a:xfrm>
        </p:spPr>
        <p:txBody>
          <a:bodyPr anchor="ctr"/>
          <a:lstStyle>
            <a:lvl1pPr>
              <a:lnSpc>
                <a:spcPct val="85000"/>
              </a:lnSpc>
              <a:defRPr sz="3000" b="0" i="0">
                <a:solidFill>
                  <a:schemeClr val="bg1"/>
                </a:solidFill>
              </a:defRPr>
            </a:lvl1pPr>
          </a:lstStyle>
          <a:p>
            <a:r>
              <a:rPr lang="de-DE"/>
              <a:t>Mastertitelformat bearbeiten</a:t>
            </a:r>
            <a:endParaRPr lang="en-US"/>
          </a:p>
        </p:txBody>
      </p:sp>
      <p:sp>
        <p:nvSpPr>
          <p:cNvPr id="26" name="Subtitle 2">
            <a:extLst>
              <a:ext uri="{FF2B5EF4-FFF2-40B4-BE49-F238E27FC236}">
                <a16:creationId xmlns:a16="http://schemas.microsoft.com/office/drawing/2014/main" id="{2BC5DF11-21D7-46DE-B763-D132C3C7A108}"/>
              </a:ext>
            </a:extLst>
          </p:cNvPr>
          <p:cNvSpPr>
            <a:spLocks noGrp="1"/>
          </p:cNvSpPr>
          <p:nvPr>
            <p:ph type="subTitle" idx="13"/>
          </p:nvPr>
        </p:nvSpPr>
        <p:spPr bwMode="gray">
          <a:xfrm>
            <a:off x="2029501" y="5351383"/>
            <a:ext cx="3891240" cy="252000"/>
          </a:xfrm>
        </p:spPr>
        <p:txBody>
          <a:bodyPr anchor="t"/>
          <a:lstStyle>
            <a:lvl1pPr marL="0" indent="0" algn="l">
              <a:spcBef>
                <a:spcPts val="300"/>
              </a:spcBef>
              <a:spcAft>
                <a:spcPts val="0"/>
              </a:spcAft>
              <a:buNone/>
              <a:defRPr sz="1600" b="1">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pic>
        <p:nvPicPr>
          <p:cNvPr id="27" name="Picture 2">
            <a:extLst>
              <a:ext uri="{FF2B5EF4-FFF2-40B4-BE49-F238E27FC236}">
                <a16:creationId xmlns:a16="http://schemas.microsoft.com/office/drawing/2014/main" id="{7072CCE5-DB8C-4AD8-AA77-C9DCB6CF20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64" name="Textplatzhalter 63">
            <a:extLst>
              <a:ext uri="{FF2B5EF4-FFF2-40B4-BE49-F238E27FC236}">
                <a16:creationId xmlns:a16="http://schemas.microsoft.com/office/drawing/2014/main" id="{587D0717-70BE-407C-904E-29C3B8AE005B}"/>
              </a:ext>
            </a:extLst>
          </p:cNvPr>
          <p:cNvSpPr>
            <a:spLocks noGrp="1"/>
          </p:cNvSpPr>
          <p:nvPr>
            <p:ph type="body" sz="quarter" idx="17"/>
          </p:nvPr>
        </p:nvSpPr>
        <p:spPr>
          <a:xfrm>
            <a:off x="2143760" y="4217027"/>
            <a:ext cx="3770188" cy="936631"/>
          </a:xfrm>
        </p:spPr>
        <p:txBody>
          <a:bodyPr/>
          <a:lstStyle>
            <a:lvl1pPr algn="r">
              <a:lnSpc>
                <a:spcPct val="85000"/>
              </a:lnSpc>
              <a:spcBef>
                <a:spcPts val="0"/>
              </a:spcBef>
              <a:spcAft>
                <a:spcPts val="0"/>
              </a:spcAft>
              <a:defRPr sz="4000" b="1">
                <a:solidFill>
                  <a:schemeClr val="accent2">
                    <a:alpha val="50000"/>
                  </a:schemeClr>
                </a:solidFill>
              </a:defRPr>
            </a:lvl1pPr>
            <a:lvl2pPr marL="0" indent="0">
              <a:buNone/>
              <a:defRPr/>
            </a:lvl2pPr>
          </a:lstStyle>
          <a:p>
            <a:pPr lvl="0"/>
            <a:r>
              <a:rPr lang="de-DE"/>
              <a:t>Mastertextformat bearbeiten</a:t>
            </a:r>
          </a:p>
        </p:txBody>
      </p:sp>
    </p:spTree>
    <p:extLst>
      <p:ext uri="{BB962C8B-B14F-4D97-AF65-F5344CB8AC3E}">
        <p14:creationId xmlns:p14="http://schemas.microsoft.com/office/powerpoint/2010/main" val="4630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6" name="Picture Placeholder 14"/>
          <p:cNvSpPr>
            <a:spLocks noGrp="1"/>
          </p:cNvSpPr>
          <p:nvPr>
            <p:ph type="pic" sz="quarter" idx="16"/>
          </p:nvPr>
        </p:nvSpPr>
        <p:spPr bwMode="gray">
          <a:xfrm>
            <a:off x="0" y="0"/>
            <a:ext cx="12190413" cy="6858000"/>
          </a:xfrm>
        </p:spPr>
        <p:txBody>
          <a:bodyPr tIns="540000" anchor="ctr"/>
          <a:lstStyle>
            <a:lvl1pPr algn="ctr">
              <a:defRPr/>
            </a:lvl1pPr>
          </a:lstStyle>
          <a:p>
            <a:r>
              <a:rPr lang="de-DE"/>
              <a:t>Bild durch Klicken auf Symbol hinzufügen</a:t>
            </a:r>
            <a:endParaRPr lang="en-US"/>
          </a:p>
        </p:txBody>
      </p:sp>
    </p:spTree>
    <p:extLst>
      <p:ext uri="{BB962C8B-B14F-4D97-AF65-F5344CB8AC3E}">
        <p14:creationId xmlns:p14="http://schemas.microsoft.com/office/powerpoint/2010/main" val="368522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inal Slide-01">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7AB9EC87-5744-4CE7-B7B4-AC9B985FFCD4}"/>
              </a:ext>
            </a:extLst>
          </p:cNvPr>
          <p:cNvSpPr/>
          <p:nvPr userDrawn="1"/>
        </p:nvSpPr>
        <p:spPr bwMode="gray">
          <a:xfrm>
            <a:off x="12700" y="0"/>
            <a:ext cx="12177714" cy="6858001"/>
          </a:xfrm>
          <a:prstGeom prst="rect">
            <a:avLst/>
          </a:prstGeom>
          <a:gradFill flip="none" rotWithShape="1">
            <a:gsLst>
              <a:gs pos="33000">
                <a:srgbClr val="545BA3"/>
              </a:gs>
              <a:gs pos="90000">
                <a:srgbClr val="0091E0"/>
              </a:gs>
              <a:gs pos="0">
                <a:srgbClr val="9A3778"/>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14" name="Picture 14" descr="A blue and black gradient&#10;&#10;Description automatically generated">
            <a:extLst>
              <a:ext uri="{FF2B5EF4-FFF2-40B4-BE49-F238E27FC236}">
                <a16:creationId xmlns:a16="http://schemas.microsoft.com/office/drawing/2014/main" id="{52A3C0D2-F175-4E3B-BCB8-0C70805CD73D}"/>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48" t="2095" r="3711" b="2095"/>
          <a:stretch/>
        </p:blipFill>
        <p:spPr>
          <a:xfrm>
            <a:off x="-1496060" y="1"/>
            <a:ext cx="5582919" cy="6857999"/>
          </a:xfrm>
          <a:prstGeom prst="parallelogram">
            <a:avLst>
              <a:gd name="adj" fmla="val 24454"/>
            </a:avLst>
          </a:prstGeom>
        </p:spPr>
      </p:pic>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98" name="Freihandform: Form 97">
            <a:extLst>
              <a:ext uri="{FF2B5EF4-FFF2-40B4-BE49-F238E27FC236}">
                <a16:creationId xmlns:a16="http://schemas.microsoft.com/office/drawing/2014/main" id="{6311E265-28CC-41AD-A768-DC0CFB536DC8}"/>
              </a:ext>
            </a:extLst>
          </p:cNvPr>
          <p:cNvSpPr/>
          <p:nvPr userDrawn="1"/>
        </p:nvSpPr>
        <p:spPr bwMode="gray">
          <a:xfrm>
            <a:off x="10629233" y="0"/>
            <a:ext cx="1561181" cy="6858001"/>
          </a:xfrm>
          <a:custGeom>
            <a:avLst/>
            <a:gdLst>
              <a:gd name="connsiteX0" fmla="*/ 1291980 w 1561181"/>
              <a:gd name="connsiteY0" fmla="*/ 0 h 6858001"/>
              <a:gd name="connsiteX1" fmla="*/ 1561181 w 1561181"/>
              <a:gd name="connsiteY1" fmla="*/ 0 h 6858001"/>
              <a:gd name="connsiteX2" fmla="*/ 1561181 w 1561181"/>
              <a:gd name="connsiteY2" fmla="*/ 6858001 h 6858001"/>
              <a:gd name="connsiteX3" fmla="*/ 0 w 1561181"/>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561181" h="6858001">
                <a:moveTo>
                  <a:pt x="1291980" y="0"/>
                </a:moveTo>
                <a:lnTo>
                  <a:pt x="1561181" y="0"/>
                </a:lnTo>
                <a:lnTo>
                  <a:pt x="1561181" y="6858001"/>
                </a:lnTo>
                <a:lnTo>
                  <a:pt x="0" y="6858001"/>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pic>
        <p:nvPicPr>
          <p:cNvPr id="3" name="Grafik 2">
            <a:extLst>
              <a:ext uri="{FF2B5EF4-FFF2-40B4-BE49-F238E27FC236}">
                <a16:creationId xmlns:a16="http://schemas.microsoft.com/office/drawing/2014/main" id="{D67A9FE6-D880-6DBF-8406-9E4788C028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2" name="Title 1">
            <a:extLst>
              <a:ext uri="{FF2B5EF4-FFF2-40B4-BE49-F238E27FC236}">
                <a16:creationId xmlns:a16="http://schemas.microsoft.com/office/drawing/2014/main" id="{2F3A543F-80DD-AAE8-5C04-99921AEAA4B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C02E025F-9CE4-577C-F5DE-BB1540CCE87B}"/>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42281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inal Slide-02">
    <p:spTree>
      <p:nvGrpSpPr>
        <p:cNvPr id="1" name=""/>
        <p:cNvGrpSpPr/>
        <p:nvPr/>
      </p:nvGrpSpPr>
      <p:grpSpPr>
        <a:xfrm>
          <a:off x="0" y="0"/>
          <a:ext cx="0" cy="0"/>
          <a:chOff x="0" y="0"/>
          <a:chExt cx="0" cy="0"/>
        </a:xfrm>
      </p:grpSpPr>
      <p:sp>
        <p:nvSpPr>
          <p:cNvPr id="93" name="Rechteck 92">
            <a:extLst>
              <a:ext uri="{FF2B5EF4-FFF2-40B4-BE49-F238E27FC236}">
                <a16:creationId xmlns:a16="http://schemas.microsoft.com/office/drawing/2014/main" id="{A81E6FCD-A803-4A71-B5F0-B0130ECB9CBE}"/>
              </a:ext>
            </a:extLst>
          </p:cNvPr>
          <p:cNvSpPr/>
          <p:nvPr userDrawn="1"/>
        </p:nvSpPr>
        <p:spPr bwMode="gray">
          <a:xfrm flipH="1" flipV="1">
            <a:off x="-2" y="-7"/>
            <a:ext cx="12190411" cy="6858002"/>
          </a:xfrm>
          <a:prstGeom prst="rect">
            <a:avLst/>
          </a:prstGeom>
          <a:gradFill>
            <a:gsLst>
              <a:gs pos="37000">
                <a:srgbClr val="229198"/>
              </a:gs>
              <a:gs pos="89000">
                <a:srgbClr val="6EC246"/>
              </a:gs>
              <a:gs pos="22000">
                <a:srgbClr val="007BBF"/>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98" name="Freihandform: Form 97">
            <a:extLst>
              <a:ext uri="{FF2B5EF4-FFF2-40B4-BE49-F238E27FC236}">
                <a16:creationId xmlns:a16="http://schemas.microsoft.com/office/drawing/2014/main" id="{6311E265-28CC-41AD-A768-DC0CFB536DC8}"/>
              </a:ext>
            </a:extLst>
          </p:cNvPr>
          <p:cNvSpPr/>
          <p:nvPr userDrawn="1"/>
        </p:nvSpPr>
        <p:spPr bwMode="gray">
          <a:xfrm>
            <a:off x="10629233" y="0"/>
            <a:ext cx="1561181" cy="6858001"/>
          </a:xfrm>
          <a:custGeom>
            <a:avLst/>
            <a:gdLst>
              <a:gd name="connsiteX0" fmla="*/ 1291980 w 1561181"/>
              <a:gd name="connsiteY0" fmla="*/ 0 h 6858001"/>
              <a:gd name="connsiteX1" fmla="*/ 1561181 w 1561181"/>
              <a:gd name="connsiteY1" fmla="*/ 0 h 6858001"/>
              <a:gd name="connsiteX2" fmla="*/ 1561181 w 1561181"/>
              <a:gd name="connsiteY2" fmla="*/ 6858001 h 6858001"/>
              <a:gd name="connsiteX3" fmla="*/ 0 w 1561181"/>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561181" h="6858001">
                <a:moveTo>
                  <a:pt x="1291980" y="0"/>
                </a:moveTo>
                <a:lnTo>
                  <a:pt x="1561181" y="0"/>
                </a:lnTo>
                <a:lnTo>
                  <a:pt x="1561181" y="6858001"/>
                </a:lnTo>
                <a:lnTo>
                  <a:pt x="0" y="6858001"/>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3" name="Title 1">
            <a:extLst>
              <a:ext uri="{FF2B5EF4-FFF2-40B4-BE49-F238E27FC236}">
                <a16:creationId xmlns:a16="http://schemas.microsoft.com/office/drawing/2014/main" id="{385E6D4E-6B9F-A418-8578-7A32C2E212E7}"/>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5D267CFD-587F-A176-9E96-9980EA54C13B}"/>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pic>
        <p:nvPicPr>
          <p:cNvPr id="9" name="Picture 12" descr="A green and black gradient&#10;&#10;Description automatically generated">
            <a:extLst>
              <a:ext uri="{FF2B5EF4-FFF2-40B4-BE49-F238E27FC236}">
                <a16:creationId xmlns:a16="http://schemas.microsoft.com/office/drawing/2014/main" id="{4EAD4BA8-B34E-B7A8-D354-3B042C3F4B7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grpSp>
        <p:nvGrpSpPr>
          <p:cNvPr id="10" name="Graphic 5">
            <a:extLst>
              <a:ext uri="{FF2B5EF4-FFF2-40B4-BE49-F238E27FC236}">
                <a16:creationId xmlns:a16="http://schemas.microsoft.com/office/drawing/2014/main" id="{FEB853ED-CC56-6E8F-9AB2-E8B0C6345733}"/>
              </a:ext>
            </a:extLst>
          </p:cNvPr>
          <p:cNvGrpSpPr/>
          <p:nvPr userDrawn="1"/>
        </p:nvGrpSpPr>
        <p:grpSpPr>
          <a:xfrm>
            <a:off x="757872" y="2481643"/>
            <a:ext cx="1711578" cy="1711578"/>
            <a:chOff x="4834985" y="2481643"/>
            <a:chExt cx="1711578" cy="1711578"/>
          </a:xfrm>
        </p:grpSpPr>
        <p:grpSp>
          <p:nvGrpSpPr>
            <p:cNvPr id="11" name="Graphic 5">
              <a:extLst>
                <a:ext uri="{FF2B5EF4-FFF2-40B4-BE49-F238E27FC236}">
                  <a16:creationId xmlns:a16="http://schemas.microsoft.com/office/drawing/2014/main" id="{39D95948-3F5F-2FB0-0426-261A87792201}"/>
                </a:ext>
              </a:extLst>
            </p:cNvPr>
            <p:cNvGrpSpPr/>
            <p:nvPr/>
          </p:nvGrpSpPr>
          <p:grpSpPr>
            <a:xfrm>
              <a:off x="5009102" y="2645727"/>
              <a:ext cx="1385188" cy="1386649"/>
              <a:chOff x="5009102" y="2645727"/>
              <a:chExt cx="1385188" cy="1386649"/>
            </a:xfrm>
            <a:solidFill>
              <a:srgbClr val="FFFFFF"/>
            </a:solidFill>
          </p:grpSpPr>
          <p:sp>
            <p:nvSpPr>
              <p:cNvPr id="22" name="Freeform: Shape 78">
                <a:extLst>
                  <a:ext uri="{FF2B5EF4-FFF2-40B4-BE49-F238E27FC236}">
                    <a16:creationId xmlns:a16="http://schemas.microsoft.com/office/drawing/2014/main" id="{18B49CFD-84C9-C5EC-73BA-6A45A2BB7FEE}"/>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25" name="Freeform: Shape 79">
                <a:extLst>
                  <a:ext uri="{FF2B5EF4-FFF2-40B4-BE49-F238E27FC236}">
                    <a16:creationId xmlns:a16="http://schemas.microsoft.com/office/drawing/2014/main" id="{7F4D7C9D-491D-0C8F-6063-0E2DB558F36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27" name="Freeform: Shape 80">
                <a:extLst>
                  <a:ext uri="{FF2B5EF4-FFF2-40B4-BE49-F238E27FC236}">
                    <a16:creationId xmlns:a16="http://schemas.microsoft.com/office/drawing/2014/main" id="{24215BF9-4450-4ACF-C961-3E11A7568BAD}"/>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28" name="Freeform: Shape 81">
                <a:extLst>
                  <a:ext uri="{FF2B5EF4-FFF2-40B4-BE49-F238E27FC236}">
                    <a16:creationId xmlns:a16="http://schemas.microsoft.com/office/drawing/2014/main" id="{2EFFDD42-D620-FB30-5791-7E3D9FBF97B8}"/>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29" name="Freeform: Shape 82">
                <a:extLst>
                  <a:ext uri="{FF2B5EF4-FFF2-40B4-BE49-F238E27FC236}">
                    <a16:creationId xmlns:a16="http://schemas.microsoft.com/office/drawing/2014/main" id="{D3A99521-4454-FA06-8A5C-8D583DC78A9A}"/>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0" name="Freeform: Shape 83">
                <a:extLst>
                  <a:ext uri="{FF2B5EF4-FFF2-40B4-BE49-F238E27FC236}">
                    <a16:creationId xmlns:a16="http://schemas.microsoft.com/office/drawing/2014/main" id="{B17A1691-C6DE-0087-599D-E7E8C2510003}"/>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1" name="Freeform: Shape 84">
                <a:extLst>
                  <a:ext uri="{FF2B5EF4-FFF2-40B4-BE49-F238E27FC236}">
                    <a16:creationId xmlns:a16="http://schemas.microsoft.com/office/drawing/2014/main" id="{CB679652-2488-27B0-01E2-906D1F5D2DE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2" name="Freeform: Shape 85">
                <a:extLst>
                  <a:ext uri="{FF2B5EF4-FFF2-40B4-BE49-F238E27FC236}">
                    <a16:creationId xmlns:a16="http://schemas.microsoft.com/office/drawing/2014/main" id="{2AAF10CD-2E8A-F78A-8FC0-2CDAF453E19A}"/>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3" name="Freeform: Shape 86">
                <a:extLst>
                  <a:ext uri="{FF2B5EF4-FFF2-40B4-BE49-F238E27FC236}">
                    <a16:creationId xmlns:a16="http://schemas.microsoft.com/office/drawing/2014/main" id="{5770915B-DA7B-386D-1AE5-B2214104D07C}"/>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12" name="Freeform: Shape 76">
              <a:extLst>
                <a:ext uri="{FF2B5EF4-FFF2-40B4-BE49-F238E27FC236}">
                  <a16:creationId xmlns:a16="http://schemas.microsoft.com/office/drawing/2014/main" id="{C2364C8E-D14E-16B1-FAAF-FC28179941A5}"/>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14" name="Freeform: Shape 77">
              <a:extLst>
                <a:ext uri="{FF2B5EF4-FFF2-40B4-BE49-F238E27FC236}">
                  <a16:creationId xmlns:a16="http://schemas.microsoft.com/office/drawing/2014/main" id="{B93D3525-EBBA-AF1B-2C0D-46BFFC7CA7B7}"/>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pic>
        <p:nvPicPr>
          <p:cNvPr id="34" name="Grafik 1">
            <a:extLst>
              <a:ext uri="{FF2B5EF4-FFF2-40B4-BE49-F238E27FC236}">
                <a16:creationId xmlns:a16="http://schemas.microsoft.com/office/drawing/2014/main" id="{95681E35-5931-8591-B380-638D0E7413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288451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inal Slide-03">
    <p:spTree>
      <p:nvGrpSpPr>
        <p:cNvPr id="1" name=""/>
        <p:cNvGrpSpPr/>
        <p:nvPr/>
      </p:nvGrpSpPr>
      <p:grpSpPr>
        <a:xfrm>
          <a:off x="0" y="0"/>
          <a:ext cx="0" cy="0"/>
          <a:chOff x="0" y="0"/>
          <a:chExt cx="0" cy="0"/>
        </a:xfrm>
      </p:grpSpPr>
      <p:sp>
        <p:nvSpPr>
          <p:cNvPr id="93" name="Rechteck 92">
            <a:extLst>
              <a:ext uri="{FF2B5EF4-FFF2-40B4-BE49-F238E27FC236}">
                <a16:creationId xmlns:a16="http://schemas.microsoft.com/office/drawing/2014/main" id="{F392B527-DD15-4264-AC02-97C06FC72934}"/>
              </a:ext>
            </a:extLst>
          </p:cNvPr>
          <p:cNvSpPr>
            <a:spLocks/>
          </p:cNvSpPr>
          <p:nvPr userDrawn="1"/>
        </p:nvSpPr>
        <p:spPr bwMode="gray">
          <a:xfrm>
            <a:off x="0" y="0"/>
            <a:ext cx="12190413" cy="6858001"/>
          </a:xfrm>
          <a:prstGeom prst="rect">
            <a:avLst/>
          </a:prstGeom>
          <a:gradFill flip="none" rotWithShape="1">
            <a:gsLst>
              <a:gs pos="50000">
                <a:srgbClr val="6661A4"/>
              </a:gs>
              <a:gs pos="0">
                <a:srgbClr val="149FE4"/>
              </a:gs>
              <a:gs pos="95000">
                <a:srgbClr val="D21955"/>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8" name="Freihandform: Form 97">
            <a:extLst>
              <a:ext uri="{FF2B5EF4-FFF2-40B4-BE49-F238E27FC236}">
                <a16:creationId xmlns:a16="http://schemas.microsoft.com/office/drawing/2014/main" id="{C6876FB7-5F13-D2FF-5058-0BA7CE396810}"/>
              </a:ext>
            </a:extLst>
          </p:cNvPr>
          <p:cNvSpPr/>
          <p:nvPr userDrawn="1"/>
        </p:nvSpPr>
        <p:spPr bwMode="gray">
          <a:xfrm>
            <a:off x="10629233" y="0"/>
            <a:ext cx="1561181" cy="6858001"/>
          </a:xfrm>
          <a:custGeom>
            <a:avLst/>
            <a:gdLst>
              <a:gd name="connsiteX0" fmla="*/ 1291980 w 1561181"/>
              <a:gd name="connsiteY0" fmla="*/ 0 h 6858001"/>
              <a:gd name="connsiteX1" fmla="*/ 1561181 w 1561181"/>
              <a:gd name="connsiteY1" fmla="*/ 0 h 6858001"/>
              <a:gd name="connsiteX2" fmla="*/ 1561181 w 1561181"/>
              <a:gd name="connsiteY2" fmla="*/ 6858001 h 6858001"/>
              <a:gd name="connsiteX3" fmla="*/ 0 w 1561181"/>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561181" h="6858001">
                <a:moveTo>
                  <a:pt x="1291980" y="0"/>
                </a:moveTo>
                <a:lnTo>
                  <a:pt x="1561181" y="0"/>
                </a:lnTo>
                <a:lnTo>
                  <a:pt x="1561181" y="6858001"/>
                </a:lnTo>
                <a:lnTo>
                  <a:pt x="0" y="6858001"/>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pic>
        <p:nvPicPr>
          <p:cNvPr id="95" name="Picture 12" descr="A purple and black background&#10;&#10;Description automatically generated">
            <a:extLst>
              <a:ext uri="{FF2B5EF4-FFF2-40B4-BE49-F238E27FC236}">
                <a16:creationId xmlns:a16="http://schemas.microsoft.com/office/drawing/2014/main" id="{D5BE575F-4963-4B0F-B8A1-8C056C1568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Grafik 1">
            <a:extLst>
              <a:ext uri="{FF2B5EF4-FFF2-40B4-BE49-F238E27FC236}">
                <a16:creationId xmlns:a16="http://schemas.microsoft.com/office/drawing/2014/main" id="{D46AB291-1BEC-6276-1288-953089EBF7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3" name="Title 1">
            <a:extLst>
              <a:ext uri="{FF2B5EF4-FFF2-40B4-BE49-F238E27FC236}">
                <a16:creationId xmlns:a16="http://schemas.microsoft.com/office/drawing/2014/main" id="{3581E9EA-58ED-533A-2028-247A945CD5A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11A7474B-FEC2-0C74-9130-12E65D726618}"/>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300796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inal Slide-04">
    <p:bg>
      <p:bgPr>
        <a:solidFill>
          <a:schemeClr val="accent1"/>
        </a:solidFill>
        <a:effectLst/>
      </p:bgPr>
    </p:bg>
    <p:spTree>
      <p:nvGrpSpPr>
        <p:cNvPr id="1" name=""/>
        <p:cNvGrpSpPr/>
        <p:nvPr/>
      </p:nvGrpSpPr>
      <p:grpSpPr>
        <a:xfrm>
          <a:off x="0" y="0"/>
          <a:ext cx="0" cy="0"/>
          <a:chOff x="0" y="0"/>
          <a:chExt cx="0" cy="0"/>
        </a:xfrm>
      </p:grpSpPr>
      <p:pic>
        <p:nvPicPr>
          <p:cNvPr id="8" name="Picture 14" descr="A blue and black gradient&#10;&#10;Description automatically generated">
            <a:extLst>
              <a:ext uri="{FF2B5EF4-FFF2-40B4-BE49-F238E27FC236}">
                <a16:creationId xmlns:a16="http://schemas.microsoft.com/office/drawing/2014/main" id="{24EA389C-6138-D0FE-C72D-F91915DF54C7}"/>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48" t="2095" r="3711" b="2095"/>
          <a:stretch/>
        </p:blipFill>
        <p:spPr>
          <a:xfrm>
            <a:off x="-1496060" y="1"/>
            <a:ext cx="5582919" cy="6857999"/>
          </a:xfrm>
          <a:prstGeom prst="parallelogram">
            <a:avLst>
              <a:gd name="adj" fmla="val 24454"/>
            </a:avLst>
          </a:prstGeom>
        </p:spPr>
      </p:pic>
      <p:sp>
        <p:nvSpPr>
          <p:cNvPr id="97" name="Bildplatzhalter 96">
            <a:extLst>
              <a:ext uri="{FF2B5EF4-FFF2-40B4-BE49-F238E27FC236}">
                <a16:creationId xmlns:a16="http://schemas.microsoft.com/office/drawing/2014/main" id="{0EE96EC6-E5DA-46FA-8813-0E3749E9AF36}"/>
              </a:ext>
            </a:extLst>
          </p:cNvPr>
          <p:cNvSpPr>
            <a:spLocks noGrp="1"/>
          </p:cNvSpPr>
          <p:nvPr>
            <p:ph type="pic" sz="quarter" idx="16"/>
          </p:nvPr>
        </p:nvSpPr>
        <p:spPr bwMode="gray">
          <a:xfrm>
            <a:off x="2725543" y="0"/>
            <a:ext cx="9464871" cy="6858000"/>
          </a:xfrm>
          <a:custGeom>
            <a:avLst/>
            <a:gdLst>
              <a:gd name="connsiteX0" fmla="*/ 1343002 w 9464871"/>
              <a:gd name="connsiteY0" fmla="*/ 0 h 6858000"/>
              <a:gd name="connsiteX1" fmla="*/ 9464871 w 9464871"/>
              <a:gd name="connsiteY1" fmla="*/ 0 h 6858000"/>
              <a:gd name="connsiteX2" fmla="*/ 9464871 w 9464871"/>
              <a:gd name="connsiteY2" fmla="*/ 6858000 h 6858000"/>
              <a:gd name="connsiteX3" fmla="*/ 0 w 94648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64871" h="6858000">
                <a:moveTo>
                  <a:pt x="1343002" y="0"/>
                </a:moveTo>
                <a:lnTo>
                  <a:pt x="9464871" y="0"/>
                </a:lnTo>
                <a:lnTo>
                  <a:pt x="9464871" y="6858000"/>
                </a:lnTo>
                <a:lnTo>
                  <a:pt x="0" y="6858000"/>
                </a:lnTo>
                <a:close/>
              </a:path>
            </a:pathLst>
          </a:custGeom>
          <a:solidFill>
            <a:schemeClr val="bg1">
              <a:lumMod val="85000"/>
            </a:schemeClr>
          </a:solidFill>
        </p:spPr>
        <p:txBody>
          <a:bodyPr wrap="square" tIns="540000" anchor="ctr" anchorCtr="1">
            <a:noAutofit/>
          </a:bodyPr>
          <a:lstStyle>
            <a:lvl1pPr algn="ctr">
              <a:defRPr/>
            </a:lvl1pPr>
          </a:lstStyle>
          <a:p>
            <a:r>
              <a:rPr lang="de-DE"/>
              <a:t>Bild durch Klicken auf Symbol hinzufügen</a:t>
            </a:r>
            <a:endParaRPr lang="en-US"/>
          </a:p>
        </p:txBody>
      </p:sp>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Grafik 1">
            <a:extLst>
              <a:ext uri="{FF2B5EF4-FFF2-40B4-BE49-F238E27FC236}">
                <a16:creationId xmlns:a16="http://schemas.microsoft.com/office/drawing/2014/main" id="{80A9974F-CC38-D29D-FA0A-5992E168DD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3" name="Title 1">
            <a:extLst>
              <a:ext uri="{FF2B5EF4-FFF2-40B4-BE49-F238E27FC236}">
                <a16:creationId xmlns:a16="http://schemas.microsoft.com/office/drawing/2014/main" id="{8CADB1F1-08D4-4305-2067-3DB9B4DCE62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9E3AA573-83BB-099E-C7C7-6A56C7C243CB}"/>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53621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inal Slide-05">
    <p:bg>
      <p:bgPr>
        <a:solidFill>
          <a:schemeClr val="accent1"/>
        </a:solidFill>
        <a:effectLst/>
      </p:bgPr>
    </p:bg>
    <p:spTree>
      <p:nvGrpSpPr>
        <p:cNvPr id="1" name=""/>
        <p:cNvGrpSpPr/>
        <p:nvPr/>
      </p:nvGrpSpPr>
      <p:grpSpPr>
        <a:xfrm>
          <a:off x="0" y="0"/>
          <a:ext cx="0" cy="0"/>
          <a:chOff x="0" y="0"/>
          <a:chExt cx="0" cy="0"/>
        </a:xfrm>
      </p:grpSpPr>
      <p:sp>
        <p:nvSpPr>
          <p:cNvPr id="97" name="Bildplatzhalter 96">
            <a:extLst>
              <a:ext uri="{FF2B5EF4-FFF2-40B4-BE49-F238E27FC236}">
                <a16:creationId xmlns:a16="http://schemas.microsoft.com/office/drawing/2014/main" id="{0EE96EC6-E5DA-46FA-8813-0E3749E9AF36}"/>
              </a:ext>
            </a:extLst>
          </p:cNvPr>
          <p:cNvSpPr>
            <a:spLocks noGrp="1"/>
          </p:cNvSpPr>
          <p:nvPr>
            <p:ph type="pic" sz="quarter" idx="16"/>
          </p:nvPr>
        </p:nvSpPr>
        <p:spPr bwMode="gray">
          <a:xfrm>
            <a:off x="2725543" y="0"/>
            <a:ext cx="9464871" cy="6858000"/>
          </a:xfrm>
          <a:custGeom>
            <a:avLst/>
            <a:gdLst>
              <a:gd name="connsiteX0" fmla="*/ 1343002 w 9464871"/>
              <a:gd name="connsiteY0" fmla="*/ 0 h 6858000"/>
              <a:gd name="connsiteX1" fmla="*/ 9464871 w 9464871"/>
              <a:gd name="connsiteY1" fmla="*/ 0 h 6858000"/>
              <a:gd name="connsiteX2" fmla="*/ 9464871 w 9464871"/>
              <a:gd name="connsiteY2" fmla="*/ 6858000 h 6858000"/>
              <a:gd name="connsiteX3" fmla="*/ 0 w 94648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64871" h="6858000">
                <a:moveTo>
                  <a:pt x="1343002" y="0"/>
                </a:moveTo>
                <a:lnTo>
                  <a:pt x="9464871" y="0"/>
                </a:lnTo>
                <a:lnTo>
                  <a:pt x="9464871" y="6858000"/>
                </a:lnTo>
                <a:lnTo>
                  <a:pt x="0" y="6858000"/>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pic>
        <p:nvPicPr>
          <p:cNvPr id="93" name="Picture 12" descr="A green and black gradient&#10;&#10;Description automatically generated">
            <a:extLst>
              <a:ext uri="{FF2B5EF4-FFF2-40B4-BE49-F238E27FC236}">
                <a16:creationId xmlns:a16="http://schemas.microsoft.com/office/drawing/2014/main" id="{556B6A24-57ED-49E2-A0F5-DC032FA461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95" name="Title 1">
            <a:extLst>
              <a:ext uri="{FF2B5EF4-FFF2-40B4-BE49-F238E27FC236}">
                <a16:creationId xmlns:a16="http://schemas.microsoft.com/office/drawing/2014/main" id="{545C8729-6BCF-4D3D-853D-E0DA5EF05754}"/>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pic>
        <p:nvPicPr>
          <p:cNvPr id="2" name="Grafik 1">
            <a:extLst>
              <a:ext uri="{FF2B5EF4-FFF2-40B4-BE49-F238E27FC236}">
                <a16:creationId xmlns:a16="http://schemas.microsoft.com/office/drawing/2014/main" id="{A47C1B49-A963-AF37-1D8F-CA70346FFC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22" name="Text Placeholder 21">
            <a:extLst>
              <a:ext uri="{FF2B5EF4-FFF2-40B4-BE49-F238E27FC236}">
                <a16:creationId xmlns:a16="http://schemas.microsoft.com/office/drawing/2014/main" id="{F90E135A-6248-E8B8-1B46-2BECF236F8E6}"/>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255387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accent2"/>
        </a:solidFill>
        <a:effectLst/>
      </p:bgPr>
    </p:bg>
    <p:spTree>
      <p:nvGrpSpPr>
        <p:cNvPr id="1" name=""/>
        <p:cNvGrpSpPr/>
        <p:nvPr/>
      </p:nvGrpSpPr>
      <p:grpSpPr>
        <a:xfrm>
          <a:off x="0" y="0"/>
          <a:ext cx="0" cy="0"/>
          <a:chOff x="0" y="0"/>
          <a:chExt cx="0" cy="0"/>
        </a:xfrm>
      </p:grpSpPr>
      <p:grpSp>
        <p:nvGrpSpPr>
          <p:cNvPr id="36" name="Group 35"/>
          <p:cNvGrpSpPr/>
          <p:nvPr/>
        </p:nvGrpSpPr>
        <p:grpSpPr bwMode="black">
          <a:xfrm>
            <a:off x="5739926" y="0"/>
            <a:ext cx="6450487" cy="6858000"/>
            <a:chOff x="-7368753" y="-1854009"/>
            <a:chExt cx="6299342" cy="6697306"/>
          </a:xfrm>
        </p:grpSpPr>
        <p:sp>
          <p:nvSpPr>
            <p:cNvPr id="37" name="Freeform 6"/>
            <p:cNvSpPr>
              <a:spLocks/>
            </p:cNvSpPr>
            <p:nvPr userDrawn="1"/>
          </p:nvSpPr>
          <p:spPr bwMode="black">
            <a:xfrm>
              <a:off x="-3543591" y="1231517"/>
              <a:ext cx="2474180" cy="3611780"/>
            </a:xfrm>
            <a:custGeom>
              <a:avLst/>
              <a:gdLst>
                <a:gd name="T0" fmla="*/ 0 w 1890"/>
                <a:gd name="T1" fmla="*/ 2759 h 2759"/>
                <a:gd name="T2" fmla="*/ 12 w 1890"/>
                <a:gd name="T3" fmla="*/ 2759 h 2759"/>
                <a:gd name="T4" fmla="*/ 1890 w 1890"/>
                <a:gd name="T5" fmla="*/ 17 h 2759"/>
                <a:gd name="T6" fmla="*/ 1890 w 1890"/>
                <a:gd name="T7" fmla="*/ 0 h 2759"/>
                <a:gd name="T8" fmla="*/ 0 w 1890"/>
                <a:gd name="T9" fmla="*/ 2759 h 2759"/>
              </a:gdLst>
              <a:ahLst/>
              <a:cxnLst>
                <a:cxn ang="0">
                  <a:pos x="T0" y="T1"/>
                </a:cxn>
                <a:cxn ang="0">
                  <a:pos x="T2" y="T3"/>
                </a:cxn>
                <a:cxn ang="0">
                  <a:pos x="T4" y="T5"/>
                </a:cxn>
                <a:cxn ang="0">
                  <a:pos x="T6" y="T7"/>
                </a:cxn>
                <a:cxn ang="0">
                  <a:pos x="T8" y="T9"/>
                </a:cxn>
              </a:cxnLst>
              <a:rect l="0" t="0" r="r" b="b"/>
              <a:pathLst>
                <a:path w="1890" h="2759">
                  <a:moveTo>
                    <a:pt x="0" y="2759"/>
                  </a:moveTo>
                  <a:lnTo>
                    <a:pt x="12" y="2759"/>
                  </a:lnTo>
                  <a:lnTo>
                    <a:pt x="1890" y="17"/>
                  </a:lnTo>
                  <a:lnTo>
                    <a:pt x="1890" y="0"/>
                  </a:lnTo>
                  <a:lnTo>
                    <a:pt x="0" y="27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38" name="Freeform 7"/>
            <p:cNvSpPr>
              <a:spLocks/>
            </p:cNvSpPr>
            <p:nvPr userDrawn="1"/>
          </p:nvSpPr>
          <p:spPr bwMode="black">
            <a:xfrm>
              <a:off x="-7368753" y="-1854009"/>
              <a:ext cx="1327417" cy="6697305"/>
            </a:xfrm>
            <a:custGeom>
              <a:avLst/>
              <a:gdLst>
                <a:gd name="T0" fmla="*/ 10 w 1014"/>
                <a:gd name="T1" fmla="*/ 5116 h 5116"/>
                <a:gd name="T2" fmla="*/ 1014 w 1014"/>
                <a:gd name="T3" fmla="*/ 0 h 5116"/>
                <a:gd name="T4" fmla="*/ 1007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7" y="0"/>
                  </a:lnTo>
                  <a:lnTo>
                    <a:pt x="0" y="5116"/>
                  </a:lnTo>
                  <a:lnTo>
                    <a:pt x="10" y="5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00A5E2"/>
              </a:gs>
              <a:gs pos="50000">
                <a:srgbClr val="00A5E2"/>
              </a:gs>
              <a:gs pos="84000">
                <a:schemeClr val="accent2">
                  <a:alpha val="0"/>
                </a:scheme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2" name="Title 1"/>
          <p:cNvSpPr>
            <a:spLocks noGrp="1"/>
          </p:cNvSpPr>
          <p:nvPr>
            <p:ph type="title"/>
          </p:nvPr>
        </p:nvSpPr>
        <p:spPr bwMode="black">
          <a:xfrm>
            <a:off x="6678387" y="2989333"/>
            <a:ext cx="4500000" cy="1440753"/>
          </a:xfrm>
        </p:spPr>
        <p:txBody>
          <a:bodyPr anchor="t"/>
          <a:lstStyle>
            <a:lvl1pPr algn="l">
              <a:defRPr sz="4800" i="1">
                <a:solidFill>
                  <a:schemeClr val="bg1"/>
                </a:solidFill>
              </a:defRPr>
            </a:lvl1pPr>
          </a:lstStyle>
          <a:p>
            <a:r>
              <a:rPr lang="de-DE"/>
              <a:t>Titelmasterformat durch Klicken bearbeiten</a:t>
            </a:r>
            <a:endParaRPr lang="en-US"/>
          </a:p>
        </p:txBody>
      </p:sp>
      <p:sp>
        <p:nvSpPr>
          <p:cNvPr id="3" name="Date Placeholder 2"/>
          <p:cNvSpPr>
            <a:spLocks noGrp="1"/>
          </p:cNvSpPr>
          <p:nvPr>
            <p:ph type="dt" sz="half" idx="10"/>
          </p:nvPr>
        </p:nvSpPr>
        <p:spPr bwMode="gray"/>
        <p:txBody>
          <a:bodyPr/>
          <a:lstStyle/>
          <a:p>
            <a:endParaRPr lang="en-US"/>
          </a:p>
        </p:txBody>
      </p:sp>
      <p:sp>
        <p:nvSpPr>
          <p:cNvPr id="4" name="Footer Placeholder 3"/>
          <p:cNvSpPr>
            <a:spLocks noGrp="1"/>
          </p:cNvSpPr>
          <p:nvPr>
            <p:ph type="ftr" sz="quarter" idx="11"/>
          </p:nvPr>
        </p:nvSpPr>
        <p:spPr bwMode="gray">
          <a:xfrm>
            <a:off x="974672" y="6617933"/>
            <a:ext cx="8640000" cy="1080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‹Nr.›</a:t>
            </a:fld>
            <a:endParaRPr lang="en-US"/>
          </a:p>
        </p:txBody>
      </p:sp>
      <p:sp>
        <p:nvSpPr>
          <p:cNvPr id="26" name="Subtitle 2"/>
          <p:cNvSpPr>
            <a:spLocks noGrp="1"/>
          </p:cNvSpPr>
          <p:nvPr>
            <p:ph type="subTitle" idx="1"/>
          </p:nvPr>
        </p:nvSpPr>
        <p:spPr bwMode="black">
          <a:xfrm>
            <a:off x="1902190" y="2134650"/>
            <a:ext cx="4500000" cy="720000"/>
          </a:xfrm>
        </p:spPr>
        <p:txBody>
          <a:bodyPr anchor="b"/>
          <a:lstStyle>
            <a:lvl1pPr marL="0" indent="0" algn="r">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Formatvorlage des Untertitelmasters durch Klicken bearbeiten</a:t>
            </a:r>
            <a:endParaRPr lang="en-US"/>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3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06">
    <p:bg>
      <p:bgPr>
        <a:solidFill>
          <a:schemeClr val="accent1"/>
        </a:solidFill>
        <a:effectLst/>
      </p:bgPr>
    </p:bg>
    <p:spTree>
      <p:nvGrpSpPr>
        <p:cNvPr id="1" name=""/>
        <p:cNvGrpSpPr/>
        <p:nvPr/>
      </p:nvGrpSpPr>
      <p:grpSpPr>
        <a:xfrm>
          <a:off x="0" y="0"/>
          <a:ext cx="0" cy="0"/>
          <a:chOff x="0" y="0"/>
          <a:chExt cx="0" cy="0"/>
        </a:xfrm>
      </p:grpSpPr>
      <p:pic>
        <p:nvPicPr>
          <p:cNvPr id="94" name="Picture 12" descr="A purple and black background&#10;&#10;Description automatically generated">
            <a:extLst>
              <a:ext uri="{FF2B5EF4-FFF2-40B4-BE49-F238E27FC236}">
                <a16:creationId xmlns:a16="http://schemas.microsoft.com/office/drawing/2014/main" id="{237FD9D0-CA72-49F3-98AC-ECB2E63925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l="3525" t="2095" b="2095"/>
          <a:stretch>
            <a:fillRect/>
          </a:stretch>
        </p:blipFill>
        <p:spPr>
          <a:xfrm>
            <a:off x="1" y="0"/>
            <a:ext cx="4101146" cy="6858000"/>
          </a:xfrm>
          <a:custGeom>
            <a:avLst/>
            <a:gdLst>
              <a:gd name="connsiteX0" fmla="*/ 0 w 4101146"/>
              <a:gd name="connsiteY0" fmla="*/ 0 h 6858000"/>
              <a:gd name="connsiteX1" fmla="*/ 4101146 w 4101146"/>
              <a:gd name="connsiteY1" fmla="*/ 0 h 6858000"/>
              <a:gd name="connsiteX2" fmla="*/ 4101146 w 4101146"/>
              <a:gd name="connsiteY2" fmla="*/ 6858000 h 6858000"/>
              <a:gd name="connsiteX3" fmla="*/ 0 w 410114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01146" h="6858000">
                <a:moveTo>
                  <a:pt x="0" y="0"/>
                </a:moveTo>
                <a:lnTo>
                  <a:pt x="4101146" y="0"/>
                </a:lnTo>
                <a:lnTo>
                  <a:pt x="4101146" y="6858000"/>
                </a:lnTo>
                <a:lnTo>
                  <a:pt x="0" y="6858000"/>
                </a:lnTo>
                <a:close/>
              </a:path>
            </a:pathLst>
          </a:custGeom>
        </p:spPr>
      </p:pic>
      <p:sp>
        <p:nvSpPr>
          <p:cNvPr id="97" name="Bildplatzhalter 96">
            <a:extLst>
              <a:ext uri="{FF2B5EF4-FFF2-40B4-BE49-F238E27FC236}">
                <a16:creationId xmlns:a16="http://schemas.microsoft.com/office/drawing/2014/main" id="{0EE96EC6-E5DA-46FA-8813-0E3749E9AF36}"/>
              </a:ext>
            </a:extLst>
          </p:cNvPr>
          <p:cNvSpPr>
            <a:spLocks noGrp="1"/>
          </p:cNvSpPr>
          <p:nvPr>
            <p:ph type="pic" sz="quarter" idx="16"/>
          </p:nvPr>
        </p:nvSpPr>
        <p:spPr bwMode="gray">
          <a:xfrm>
            <a:off x="2725543" y="0"/>
            <a:ext cx="9464871" cy="6858000"/>
          </a:xfrm>
          <a:custGeom>
            <a:avLst/>
            <a:gdLst>
              <a:gd name="connsiteX0" fmla="*/ 1343002 w 9464871"/>
              <a:gd name="connsiteY0" fmla="*/ 0 h 6858000"/>
              <a:gd name="connsiteX1" fmla="*/ 9464871 w 9464871"/>
              <a:gd name="connsiteY1" fmla="*/ 0 h 6858000"/>
              <a:gd name="connsiteX2" fmla="*/ 9464871 w 9464871"/>
              <a:gd name="connsiteY2" fmla="*/ 6858000 h 6858000"/>
              <a:gd name="connsiteX3" fmla="*/ 0 w 94648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64871" h="6858000">
                <a:moveTo>
                  <a:pt x="1343002" y="0"/>
                </a:moveTo>
                <a:lnTo>
                  <a:pt x="9464871" y="0"/>
                </a:lnTo>
                <a:lnTo>
                  <a:pt x="9464871" y="6858000"/>
                </a:lnTo>
                <a:lnTo>
                  <a:pt x="0" y="6858000"/>
                </a:lnTo>
                <a:close/>
              </a:path>
            </a:pathLst>
          </a:custGeom>
          <a:solidFill>
            <a:schemeClr val="bg1">
              <a:lumMod val="85000"/>
            </a:schemeClr>
          </a:solidFill>
        </p:spPr>
        <p:txBody>
          <a:bodyPr wrap="square" tIns="540000" anchor="ctr">
            <a:noAutofit/>
          </a:bodyPr>
          <a:lstStyle>
            <a:lvl1pPr algn="ctr">
              <a:defRPr/>
            </a:lvl1pPr>
          </a:lstStyle>
          <a:p>
            <a:r>
              <a:rPr lang="de-DE"/>
              <a:t>Bild durch Klicken auf Symbol hinzufügen</a:t>
            </a:r>
            <a:endParaRPr lang="en-US"/>
          </a:p>
        </p:txBody>
      </p:sp>
      <p:grpSp>
        <p:nvGrpSpPr>
          <p:cNvPr id="15" name="Graphic 5">
            <a:extLst>
              <a:ext uri="{FF2B5EF4-FFF2-40B4-BE49-F238E27FC236}">
                <a16:creationId xmlns:a16="http://schemas.microsoft.com/office/drawing/2014/main" id="{D51004B3-3242-45DF-8821-382B7AE3D5C7}"/>
              </a:ext>
            </a:extLst>
          </p:cNvPr>
          <p:cNvGrpSpPr/>
          <p:nvPr userDrawn="1"/>
        </p:nvGrpSpPr>
        <p:grpSpPr>
          <a:xfrm>
            <a:off x="365696" y="6326822"/>
            <a:ext cx="954203" cy="175337"/>
            <a:chOff x="4442808" y="6326822"/>
            <a:chExt cx="954203" cy="175337"/>
          </a:xfrm>
          <a:solidFill>
            <a:srgbClr val="FFFFFF"/>
          </a:solidFill>
        </p:grpSpPr>
        <p:sp>
          <p:nvSpPr>
            <p:cNvPr id="16" name="Freeform: Shape 16">
              <a:extLst>
                <a:ext uri="{FF2B5EF4-FFF2-40B4-BE49-F238E27FC236}">
                  <a16:creationId xmlns:a16="http://schemas.microsoft.com/office/drawing/2014/main" id="{DC0E9B0E-4D82-4A8B-BEBB-D20DE334CB19}"/>
                </a:ext>
              </a:extLst>
            </p:cNvPr>
            <p:cNvSpPr/>
            <p:nvPr/>
          </p:nvSpPr>
          <p:spPr>
            <a:xfrm>
              <a:off x="4442808" y="6326822"/>
              <a:ext cx="106180" cy="138373"/>
            </a:xfrm>
            <a:custGeom>
              <a:avLst/>
              <a:gdLst>
                <a:gd name="connsiteX0" fmla="*/ 24575 w 106180"/>
                <a:gd name="connsiteY0" fmla="*/ 117158 h 138373"/>
                <a:gd name="connsiteX1" fmla="*/ 24384 w 106180"/>
                <a:gd name="connsiteY1" fmla="*/ 117158 h 138373"/>
                <a:gd name="connsiteX2" fmla="*/ 20828 w 106180"/>
                <a:gd name="connsiteY2" fmla="*/ 135699 h 138373"/>
                <a:gd name="connsiteX3" fmla="*/ 0 w 106180"/>
                <a:gd name="connsiteY3" fmla="*/ 135318 h 138373"/>
                <a:gd name="connsiteX4" fmla="*/ 31306 w 106180"/>
                <a:gd name="connsiteY4" fmla="*/ 0 h 138373"/>
                <a:gd name="connsiteX5" fmla="*/ 53150 w 106180"/>
                <a:gd name="connsiteY5" fmla="*/ 381 h 138373"/>
                <a:gd name="connsiteX6" fmla="*/ 45466 w 106180"/>
                <a:gd name="connsiteY6" fmla="*/ 33846 h 138373"/>
                <a:gd name="connsiteX7" fmla="*/ 39243 w 106180"/>
                <a:gd name="connsiteY7" fmla="*/ 54864 h 138373"/>
                <a:gd name="connsiteX8" fmla="*/ 39433 w 106180"/>
                <a:gd name="connsiteY8" fmla="*/ 54864 h 138373"/>
                <a:gd name="connsiteX9" fmla="*/ 73343 w 106180"/>
                <a:gd name="connsiteY9" fmla="*/ 35941 h 138373"/>
                <a:gd name="connsiteX10" fmla="*/ 106172 w 106180"/>
                <a:gd name="connsiteY10" fmla="*/ 74041 h 138373"/>
                <a:gd name="connsiteX11" fmla="*/ 53975 w 106180"/>
                <a:gd name="connsiteY11" fmla="*/ 138367 h 138373"/>
                <a:gd name="connsiteX12" fmla="*/ 24575 w 106180"/>
                <a:gd name="connsiteY12" fmla="*/ 117221 h 138373"/>
                <a:gd name="connsiteX13" fmla="*/ 83820 w 106180"/>
                <a:gd name="connsiteY13" fmla="*/ 76518 h 138373"/>
                <a:gd name="connsiteX14" fmla="*/ 65596 w 106180"/>
                <a:gd name="connsiteY14" fmla="*/ 54356 h 138373"/>
                <a:gd name="connsiteX15" fmla="*/ 32004 w 106180"/>
                <a:gd name="connsiteY15" fmla="*/ 97599 h 138373"/>
                <a:gd name="connsiteX16" fmla="*/ 51308 w 106180"/>
                <a:gd name="connsiteY16" fmla="*/ 119824 h 138373"/>
                <a:gd name="connsiteX17" fmla="*/ 83820 w 106180"/>
                <a:gd name="connsiteY17" fmla="*/ 76581 h 1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180" h="138373">
                  <a:moveTo>
                    <a:pt x="24575" y="117158"/>
                  </a:moveTo>
                  <a:lnTo>
                    <a:pt x="24384" y="117158"/>
                  </a:lnTo>
                  <a:cubicBezTo>
                    <a:pt x="23749" y="123127"/>
                    <a:pt x="22479" y="129286"/>
                    <a:pt x="20828" y="135699"/>
                  </a:cubicBezTo>
                  <a:lnTo>
                    <a:pt x="0" y="135318"/>
                  </a:lnTo>
                  <a:lnTo>
                    <a:pt x="31306" y="0"/>
                  </a:lnTo>
                  <a:lnTo>
                    <a:pt x="53150" y="381"/>
                  </a:lnTo>
                  <a:lnTo>
                    <a:pt x="45466" y="33846"/>
                  </a:lnTo>
                  <a:cubicBezTo>
                    <a:pt x="43688" y="41466"/>
                    <a:pt x="42164" y="47308"/>
                    <a:pt x="39243" y="54864"/>
                  </a:cubicBezTo>
                  <a:lnTo>
                    <a:pt x="39433" y="54864"/>
                  </a:lnTo>
                  <a:cubicBezTo>
                    <a:pt x="47689" y="41974"/>
                    <a:pt x="60833" y="35687"/>
                    <a:pt x="73343" y="35941"/>
                  </a:cubicBezTo>
                  <a:cubicBezTo>
                    <a:pt x="94361" y="36322"/>
                    <a:pt x="106553" y="51245"/>
                    <a:pt x="106172" y="74041"/>
                  </a:cubicBezTo>
                  <a:cubicBezTo>
                    <a:pt x="105664" y="103823"/>
                    <a:pt x="88710" y="138938"/>
                    <a:pt x="53975" y="138367"/>
                  </a:cubicBezTo>
                  <a:cubicBezTo>
                    <a:pt x="40386" y="138113"/>
                    <a:pt x="27496" y="130747"/>
                    <a:pt x="24575" y="117221"/>
                  </a:cubicBezTo>
                  <a:close/>
                  <a:moveTo>
                    <a:pt x="83820" y="76518"/>
                  </a:moveTo>
                  <a:cubicBezTo>
                    <a:pt x="84074" y="62674"/>
                    <a:pt x="77216" y="54547"/>
                    <a:pt x="65596" y="54356"/>
                  </a:cubicBezTo>
                  <a:cubicBezTo>
                    <a:pt x="43942" y="53975"/>
                    <a:pt x="32322" y="78549"/>
                    <a:pt x="32004" y="97599"/>
                  </a:cubicBezTo>
                  <a:cubicBezTo>
                    <a:pt x="31750" y="111379"/>
                    <a:pt x="39497" y="119571"/>
                    <a:pt x="51308" y="119824"/>
                  </a:cubicBezTo>
                  <a:cubicBezTo>
                    <a:pt x="73343" y="120206"/>
                    <a:pt x="83439" y="95568"/>
                    <a:pt x="83820" y="76581"/>
                  </a:cubicBezTo>
                  <a:close/>
                </a:path>
              </a:pathLst>
            </a:custGeom>
            <a:solidFill>
              <a:srgbClr val="FFFFFF"/>
            </a:solidFill>
            <a:ln w="6350" cap="flat">
              <a:noFill/>
              <a:prstDash val="solid"/>
              <a:miter/>
            </a:ln>
          </p:spPr>
          <p:txBody>
            <a:bodyPr rtlCol="0" anchor="ctr"/>
            <a:lstStyle/>
            <a:p>
              <a:endParaRPr lang="en-US"/>
            </a:p>
          </p:txBody>
        </p:sp>
        <p:sp>
          <p:nvSpPr>
            <p:cNvPr id="17" name="Freeform: Shape 17">
              <a:extLst>
                <a:ext uri="{FF2B5EF4-FFF2-40B4-BE49-F238E27FC236}">
                  <a16:creationId xmlns:a16="http://schemas.microsoft.com/office/drawing/2014/main" id="{DCF88FF7-18F9-4314-A75A-D3C01DD496B1}"/>
                </a:ext>
              </a:extLst>
            </p:cNvPr>
            <p:cNvSpPr/>
            <p:nvPr/>
          </p:nvSpPr>
          <p:spPr>
            <a:xfrm>
              <a:off x="4564411" y="6362685"/>
              <a:ext cx="94749" cy="102258"/>
            </a:xfrm>
            <a:custGeom>
              <a:avLst/>
              <a:gdLst>
                <a:gd name="connsiteX0" fmla="*/ 0 w 94749"/>
                <a:gd name="connsiteY0" fmla="*/ 75897 h 102258"/>
                <a:gd name="connsiteX1" fmla="*/ 36513 w 94749"/>
                <a:gd name="connsiteY1" fmla="*/ 43893 h 102258"/>
                <a:gd name="connsiteX2" fmla="*/ 71183 w 94749"/>
                <a:gd name="connsiteY2" fmla="*/ 40972 h 102258"/>
                <a:gd name="connsiteX3" fmla="*/ 72390 w 94749"/>
                <a:gd name="connsiteY3" fmla="*/ 36082 h 102258"/>
                <a:gd name="connsiteX4" fmla="*/ 53467 w 94749"/>
                <a:gd name="connsiteY4" fmla="*/ 17540 h 102258"/>
                <a:gd name="connsiteX5" fmla="*/ 19114 w 94749"/>
                <a:gd name="connsiteY5" fmla="*/ 23192 h 102258"/>
                <a:gd name="connsiteX6" fmla="*/ 23432 w 94749"/>
                <a:gd name="connsiteY6" fmla="*/ 4459 h 102258"/>
                <a:gd name="connsiteX7" fmla="*/ 55880 w 94749"/>
                <a:gd name="connsiteY7" fmla="*/ 14 h 102258"/>
                <a:gd name="connsiteX8" fmla="*/ 93472 w 94749"/>
                <a:gd name="connsiteY8" fmla="*/ 37606 h 102258"/>
                <a:gd name="connsiteX9" fmla="*/ 82804 w 94749"/>
                <a:gd name="connsiteY9" fmla="*/ 83834 h 102258"/>
                <a:gd name="connsiteX10" fmla="*/ 79820 w 94749"/>
                <a:gd name="connsiteY10" fmla="*/ 101106 h 102258"/>
                <a:gd name="connsiteX11" fmla="*/ 58547 w 94749"/>
                <a:gd name="connsiteY11" fmla="*/ 100725 h 102258"/>
                <a:gd name="connsiteX12" fmla="*/ 62675 w 94749"/>
                <a:gd name="connsiteY12" fmla="*/ 83961 h 102258"/>
                <a:gd name="connsiteX13" fmla="*/ 62484 w 94749"/>
                <a:gd name="connsiteY13" fmla="*/ 83961 h 102258"/>
                <a:gd name="connsiteX14" fmla="*/ 28956 w 94749"/>
                <a:gd name="connsiteY14" fmla="*/ 102249 h 102258"/>
                <a:gd name="connsiteX15" fmla="*/ 127 w 94749"/>
                <a:gd name="connsiteY15" fmla="*/ 75961 h 102258"/>
                <a:gd name="connsiteX16" fmla="*/ 66294 w 94749"/>
                <a:gd name="connsiteY16" fmla="*/ 62118 h 102258"/>
                <a:gd name="connsiteX17" fmla="*/ 67882 w 94749"/>
                <a:gd name="connsiteY17" fmla="*/ 55259 h 102258"/>
                <a:gd name="connsiteX18" fmla="*/ 40576 w 94749"/>
                <a:gd name="connsiteY18" fmla="*/ 57482 h 102258"/>
                <a:gd name="connsiteX19" fmla="*/ 21526 w 94749"/>
                <a:gd name="connsiteY19" fmla="*/ 73548 h 102258"/>
                <a:gd name="connsiteX20" fmla="*/ 35814 w 94749"/>
                <a:gd name="connsiteY20" fmla="*/ 85803 h 102258"/>
                <a:gd name="connsiteX21" fmla="*/ 66294 w 94749"/>
                <a:gd name="connsiteY21" fmla="*/ 62181 h 1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49" h="102258">
                  <a:moveTo>
                    <a:pt x="0" y="75897"/>
                  </a:moveTo>
                  <a:cubicBezTo>
                    <a:pt x="381" y="56085"/>
                    <a:pt x="15240" y="45671"/>
                    <a:pt x="36513" y="43893"/>
                  </a:cubicBezTo>
                  <a:lnTo>
                    <a:pt x="71183" y="40972"/>
                  </a:lnTo>
                  <a:lnTo>
                    <a:pt x="72390" y="36082"/>
                  </a:lnTo>
                  <a:cubicBezTo>
                    <a:pt x="75502" y="22557"/>
                    <a:pt x="68897" y="17794"/>
                    <a:pt x="53467" y="17540"/>
                  </a:cubicBezTo>
                  <a:cubicBezTo>
                    <a:pt x="43497" y="17350"/>
                    <a:pt x="32893" y="18747"/>
                    <a:pt x="19114" y="23192"/>
                  </a:cubicBezTo>
                  <a:lnTo>
                    <a:pt x="23432" y="4459"/>
                  </a:lnTo>
                  <a:cubicBezTo>
                    <a:pt x="33718" y="1538"/>
                    <a:pt x="44895" y="-176"/>
                    <a:pt x="55880" y="14"/>
                  </a:cubicBezTo>
                  <a:cubicBezTo>
                    <a:pt x="84455" y="523"/>
                    <a:pt x="99378" y="11762"/>
                    <a:pt x="93472" y="37606"/>
                  </a:cubicBezTo>
                  <a:lnTo>
                    <a:pt x="82804" y="83834"/>
                  </a:lnTo>
                  <a:cubicBezTo>
                    <a:pt x="81597" y="89042"/>
                    <a:pt x="80264" y="94947"/>
                    <a:pt x="79820" y="101106"/>
                  </a:cubicBezTo>
                  <a:lnTo>
                    <a:pt x="58547" y="100725"/>
                  </a:lnTo>
                  <a:cubicBezTo>
                    <a:pt x="59309" y="95518"/>
                    <a:pt x="60515" y="89994"/>
                    <a:pt x="62675" y="83961"/>
                  </a:cubicBezTo>
                  <a:lnTo>
                    <a:pt x="62484" y="83961"/>
                  </a:lnTo>
                  <a:cubicBezTo>
                    <a:pt x="53785" y="97360"/>
                    <a:pt x="41720" y="102503"/>
                    <a:pt x="28956" y="102249"/>
                  </a:cubicBezTo>
                  <a:cubicBezTo>
                    <a:pt x="11747" y="101932"/>
                    <a:pt x="-190" y="91708"/>
                    <a:pt x="127" y="75961"/>
                  </a:cubicBezTo>
                  <a:close/>
                  <a:moveTo>
                    <a:pt x="66294" y="62118"/>
                  </a:moveTo>
                  <a:lnTo>
                    <a:pt x="67882" y="55259"/>
                  </a:lnTo>
                  <a:lnTo>
                    <a:pt x="40576" y="57482"/>
                  </a:lnTo>
                  <a:cubicBezTo>
                    <a:pt x="28765" y="58498"/>
                    <a:pt x="21653" y="64340"/>
                    <a:pt x="21526" y="73548"/>
                  </a:cubicBezTo>
                  <a:cubicBezTo>
                    <a:pt x="21400" y="81358"/>
                    <a:pt x="27114" y="85676"/>
                    <a:pt x="35814" y="85803"/>
                  </a:cubicBezTo>
                  <a:cubicBezTo>
                    <a:pt x="51435" y="86057"/>
                    <a:pt x="63182" y="75897"/>
                    <a:pt x="66294" y="62181"/>
                  </a:cubicBezTo>
                  <a:close/>
                </a:path>
              </a:pathLst>
            </a:custGeom>
            <a:solidFill>
              <a:srgbClr val="FFFFFF"/>
            </a:solidFill>
            <a:ln w="6350" cap="flat">
              <a:noFill/>
              <a:prstDash val="solid"/>
              <a:miter/>
            </a:ln>
          </p:spPr>
          <p:txBody>
            <a:bodyPr rtlCol="0" anchor="ctr"/>
            <a:lstStyle/>
            <a:p>
              <a:endParaRPr lang="en-US"/>
            </a:p>
          </p:txBody>
        </p:sp>
        <p:sp>
          <p:nvSpPr>
            <p:cNvPr id="18" name="Freeform: Shape 18">
              <a:extLst>
                <a:ext uri="{FF2B5EF4-FFF2-40B4-BE49-F238E27FC236}">
                  <a16:creationId xmlns:a16="http://schemas.microsoft.com/office/drawing/2014/main" id="{FA74EBE5-03C5-47C6-B2EB-BD31F2C88B66}"/>
                </a:ext>
              </a:extLst>
            </p:cNvPr>
            <p:cNvSpPr/>
            <p:nvPr/>
          </p:nvSpPr>
          <p:spPr>
            <a:xfrm>
              <a:off x="4662074" y="6363906"/>
              <a:ext cx="123444" cy="138253"/>
            </a:xfrm>
            <a:custGeom>
              <a:avLst/>
              <a:gdLst>
                <a:gd name="connsiteX0" fmla="*/ 64 w 123444"/>
                <a:gd name="connsiteY0" fmla="*/ 136017 h 138253"/>
                <a:gd name="connsiteX1" fmla="*/ 4191 w 123444"/>
                <a:gd name="connsiteY1" fmla="*/ 117856 h 138253"/>
                <a:gd name="connsiteX2" fmla="*/ 16701 w 123444"/>
                <a:gd name="connsiteY2" fmla="*/ 119571 h 138253"/>
                <a:gd name="connsiteX3" fmla="*/ 35052 w 123444"/>
                <a:gd name="connsiteY3" fmla="*/ 108458 h 138253"/>
                <a:gd name="connsiteX4" fmla="*/ 39561 w 123444"/>
                <a:gd name="connsiteY4" fmla="*/ 100838 h 138253"/>
                <a:gd name="connsiteX5" fmla="*/ 24575 w 123444"/>
                <a:gd name="connsiteY5" fmla="*/ 0 h 138253"/>
                <a:gd name="connsiteX6" fmla="*/ 46609 w 123444"/>
                <a:gd name="connsiteY6" fmla="*/ 381 h 138253"/>
                <a:gd name="connsiteX7" fmla="*/ 55880 w 123444"/>
                <a:gd name="connsiteY7" fmla="*/ 75374 h 138253"/>
                <a:gd name="connsiteX8" fmla="*/ 56071 w 123444"/>
                <a:gd name="connsiteY8" fmla="*/ 75374 h 138253"/>
                <a:gd name="connsiteX9" fmla="*/ 98806 w 123444"/>
                <a:gd name="connsiteY9" fmla="*/ 1334 h 138253"/>
                <a:gd name="connsiteX10" fmla="*/ 123444 w 123444"/>
                <a:gd name="connsiteY10" fmla="*/ 1778 h 138253"/>
                <a:gd name="connsiteX11" fmla="*/ 54420 w 123444"/>
                <a:gd name="connsiteY11" fmla="*/ 115760 h 138253"/>
                <a:gd name="connsiteX12" fmla="*/ 17145 w 123444"/>
                <a:gd name="connsiteY12" fmla="*/ 138240 h 138253"/>
                <a:gd name="connsiteX13" fmla="*/ 0 w 123444"/>
                <a:gd name="connsiteY13" fmla="*/ 136080 h 13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44" h="138253">
                  <a:moveTo>
                    <a:pt x="64" y="136017"/>
                  </a:moveTo>
                  <a:lnTo>
                    <a:pt x="4191" y="117856"/>
                  </a:lnTo>
                  <a:cubicBezTo>
                    <a:pt x="8573" y="119063"/>
                    <a:pt x="11875" y="119507"/>
                    <a:pt x="16701" y="119571"/>
                  </a:cubicBezTo>
                  <a:cubicBezTo>
                    <a:pt x="25527" y="119697"/>
                    <a:pt x="30607" y="116205"/>
                    <a:pt x="35052" y="108458"/>
                  </a:cubicBezTo>
                  <a:lnTo>
                    <a:pt x="39561" y="100838"/>
                  </a:lnTo>
                  <a:lnTo>
                    <a:pt x="24575" y="0"/>
                  </a:lnTo>
                  <a:lnTo>
                    <a:pt x="46609" y="381"/>
                  </a:lnTo>
                  <a:lnTo>
                    <a:pt x="55880" y="75374"/>
                  </a:lnTo>
                  <a:lnTo>
                    <a:pt x="56071" y="75374"/>
                  </a:lnTo>
                  <a:cubicBezTo>
                    <a:pt x="56071" y="75374"/>
                    <a:pt x="98806" y="1334"/>
                    <a:pt x="98806" y="1334"/>
                  </a:cubicBezTo>
                  <a:lnTo>
                    <a:pt x="123444" y="1778"/>
                  </a:lnTo>
                  <a:lnTo>
                    <a:pt x="54420" y="115760"/>
                  </a:lnTo>
                  <a:cubicBezTo>
                    <a:pt x="45212" y="131064"/>
                    <a:pt x="37275" y="138621"/>
                    <a:pt x="17145" y="138240"/>
                  </a:cubicBezTo>
                  <a:cubicBezTo>
                    <a:pt x="11176" y="138113"/>
                    <a:pt x="4890" y="137351"/>
                    <a:pt x="0" y="136080"/>
                  </a:cubicBezTo>
                  <a:close/>
                </a:path>
              </a:pathLst>
            </a:custGeom>
            <a:solidFill>
              <a:srgbClr val="FFFFFF"/>
            </a:solidFill>
            <a:ln w="6350" cap="flat">
              <a:noFill/>
              <a:prstDash val="solid"/>
              <a:miter/>
            </a:ln>
          </p:spPr>
          <p:txBody>
            <a:bodyPr rtlCol="0" anchor="ctr"/>
            <a:lstStyle/>
            <a:p>
              <a:endParaRPr lang="en-US"/>
            </a:p>
          </p:txBody>
        </p:sp>
        <p:sp>
          <p:nvSpPr>
            <p:cNvPr id="19" name="Freeform: Shape 19">
              <a:extLst>
                <a:ext uri="{FF2B5EF4-FFF2-40B4-BE49-F238E27FC236}">
                  <a16:creationId xmlns:a16="http://schemas.microsoft.com/office/drawing/2014/main" id="{F827AF90-847B-4F45-A436-ADD994BBCCA2}"/>
                </a:ext>
              </a:extLst>
            </p:cNvPr>
            <p:cNvSpPr/>
            <p:nvPr/>
          </p:nvSpPr>
          <p:spPr>
            <a:xfrm>
              <a:off x="4790716" y="6362690"/>
              <a:ext cx="95075" cy="102578"/>
            </a:xfrm>
            <a:custGeom>
              <a:avLst/>
              <a:gdLst>
                <a:gd name="connsiteX0" fmla="*/ 9 w 95075"/>
                <a:gd name="connsiteY0" fmla="*/ 62620 h 102578"/>
                <a:gd name="connsiteX1" fmla="*/ 57857 w 95075"/>
                <a:gd name="connsiteY1" fmla="*/ 9 h 102578"/>
                <a:gd name="connsiteX2" fmla="*/ 95068 w 95075"/>
                <a:gd name="connsiteY2" fmla="*/ 37728 h 102578"/>
                <a:gd name="connsiteX3" fmla="*/ 92401 w 95075"/>
                <a:gd name="connsiteY3" fmla="*/ 56206 h 102578"/>
                <a:gd name="connsiteX4" fmla="*/ 21916 w 95075"/>
                <a:gd name="connsiteY4" fmla="*/ 54937 h 102578"/>
                <a:gd name="connsiteX5" fmla="*/ 21345 w 95075"/>
                <a:gd name="connsiteY5" fmla="*/ 62112 h 102578"/>
                <a:gd name="connsiteX6" fmla="*/ 48396 w 95075"/>
                <a:gd name="connsiteY6" fmla="*/ 84528 h 102578"/>
                <a:gd name="connsiteX7" fmla="*/ 80654 w 95075"/>
                <a:gd name="connsiteY7" fmla="*/ 79638 h 102578"/>
                <a:gd name="connsiteX8" fmla="*/ 76209 w 95075"/>
                <a:gd name="connsiteY8" fmla="*/ 98561 h 102578"/>
                <a:gd name="connsiteX9" fmla="*/ 44141 w 95075"/>
                <a:gd name="connsiteY9" fmla="*/ 102562 h 102578"/>
                <a:gd name="connsiteX10" fmla="*/ 9 w 95075"/>
                <a:gd name="connsiteY10" fmla="*/ 62684 h 102578"/>
                <a:gd name="connsiteX11" fmla="*/ 25980 w 95075"/>
                <a:gd name="connsiteY11" fmla="*/ 40776 h 102578"/>
                <a:gd name="connsiteX12" fmla="*/ 73859 w 95075"/>
                <a:gd name="connsiteY12" fmla="*/ 41601 h 102578"/>
                <a:gd name="connsiteX13" fmla="*/ 73986 w 95075"/>
                <a:gd name="connsiteY13" fmla="*/ 39062 h 102578"/>
                <a:gd name="connsiteX14" fmla="*/ 55444 w 95075"/>
                <a:gd name="connsiteY14" fmla="*/ 18234 h 102578"/>
                <a:gd name="connsiteX15" fmla="*/ 25917 w 95075"/>
                <a:gd name="connsiteY15" fmla="*/ 40712 h 1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075" h="102578">
                  <a:moveTo>
                    <a:pt x="9" y="62620"/>
                  </a:moveTo>
                  <a:cubicBezTo>
                    <a:pt x="517" y="32267"/>
                    <a:pt x="21408" y="-626"/>
                    <a:pt x="57857" y="9"/>
                  </a:cubicBezTo>
                  <a:cubicBezTo>
                    <a:pt x="81479" y="454"/>
                    <a:pt x="95449" y="14931"/>
                    <a:pt x="95068" y="37728"/>
                  </a:cubicBezTo>
                  <a:cubicBezTo>
                    <a:pt x="94941" y="44142"/>
                    <a:pt x="93608" y="51444"/>
                    <a:pt x="92401" y="56206"/>
                  </a:cubicBezTo>
                  <a:lnTo>
                    <a:pt x="21916" y="54937"/>
                  </a:lnTo>
                  <a:cubicBezTo>
                    <a:pt x="21599" y="57350"/>
                    <a:pt x="21345" y="59762"/>
                    <a:pt x="21345" y="62112"/>
                  </a:cubicBezTo>
                  <a:cubicBezTo>
                    <a:pt x="21091" y="76907"/>
                    <a:pt x="30743" y="84210"/>
                    <a:pt x="48396" y="84528"/>
                  </a:cubicBezTo>
                  <a:cubicBezTo>
                    <a:pt x="57984" y="84718"/>
                    <a:pt x="68017" y="83766"/>
                    <a:pt x="80654" y="79638"/>
                  </a:cubicBezTo>
                  <a:lnTo>
                    <a:pt x="76209" y="98561"/>
                  </a:lnTo>
                  <a:cubicBezTo>
                    <a:pt x="66112" y="101355"/>
                    <a:pt x="55317" y="102752"/>
                    <a:pt x="44141" y="102562"/>
                  </a:cubicBezTo>
                  <a:cubicBezTo>
                    <a:pt x="15884" y="102054"/>
                    <a:pt x="-436" y="87512"/>
                    <a:pt x="9" y="62684"/>
                  </a:cubicBezTo>
                  <a:close/>
                  <a:moveTo>
                    <a:pt x="25980" y="40776"/>
                  </a:moveTo>
                  <a:lnTo>
                    <a:pt x="73859" y="41601"/>
                  </a:lnTo>
                  <a:cubicBezTo>
                    <a:pt x="73986" y="40649"/>
                    <a:pt x="73986" y="39824"/>
                    <a:pt x="73986" y="39062"/>
                  </a:cubicBezTo>
                  <a:cubicBezTo>
                    <a:pt x="74240" y="25473"/>
                    <a:pt x="67446" y="18487"/>
                    <a:pt x="55444" y="18234"/>
                  </a:cubicBezTo>
                  <a:cubicBezTo>
                    <a:pt x="41030" y="17980"/>
                    <a:pt x="31251" y="28330"/>
                    <a:pt x="25917" y="40712"/>
                  </a:cubicBezTo>
                  <a:close/>
                </a:path>
              </a:pathLst>
            </a:custGeom>
            <a:solidFill>
              <a:srgbClr val="FFFFFF"/>
            </a:solidFill>
            <a:ln w="6350" cap="flat">
              <a:noFill/>
              <a:prstDash val="solid"/>
              <a:miter/>
            </a:ln>
          </p:spPr>
          <p:txBody>
            <a:bodyPr rtlCol="0" anchor="ctr"/>
            <a:lstStyle/>
            <a:p>
              <a:endParaRPr lang="en-US"/>
            </a:p>
          </p:txBody>
        </p:sp>
        <p:sp>
          <p:nvSpPr>
            <p:cNvPr id="20" name="Freeform: Shape 20">
              <a:extLst>
                <a:ext uri="{FF2B5EF4-FFF2-40B4-BE49-F238E27FC236}">
                  <a16:creationId xmlns:a16="http://schemas.microsoft.com/office/drawing/2014/main" id="{D5EB02C9-B615-4C48-AC67-7182B47A1FC5}"/>
                </a:ext>
              </a:extLst>
            </p:cNvPr>
            <p:cNvSpPr/>
            <p:nvPr/>
          </p:nvSpPr>
          <p:spPr>
            <a:xfrm>
              <a:off x="4897469" y="6363200"/>
              <a:ext cx="75691" cy="99765"/>
            </a:xfrm>
            <a:custGeom>
              <a:avLst/>
              <a:gdLst>
                <a:gd name="connsiteX0" fmla="*/ 22606 w 75691"/>
                <a:gd name="connsiteY0" fmla="*/ 1150 h 99765"/>
                <a:gd name="connsiteX1" fmla="*/ 43434 w 75691"/>
                <a:gd name="connsiteY1" fmla="*/ 1531 h 99765"/>
                <a:gd name="connsiteX2" fmla="*/ 38163 w 75691"/>
                <a:gd name="connsiteY2" fmla="*/ 20771 h 99765"/>
                <a:gd name="connsiteX3" fmla="*/ 38354 w 75691"/>
                <a:gd name="connsiteY3" fmla="*/ 20771 h 99765"/>
                <a:gd name="connsiteX4" fmla="*/ 75692 w 75691"/>
                <a:gd name="connsiteY4" fmla="*/ 7 h 99765"/>
                <a:gd name="connsiteX5" fmla="*/ 70739 w 75691"/>
                <a:gd name="connsiteY5" fmla="*/ 21407 h 99765"/>
                <a:gd name="connsiteX6" fmla="*/ 34226 w 75691"/>
                <a:gd name="connsiteY6" fmla="*/ 45727 h 99765"/>
                <a:gd name="connsiteX7" fmla="*/ 21844 w 75691"/>
                <a:gd name="connsiteY7" fmla="*/ 99765 h 99765"/>
                <a:gd name="connsiteX8" fmla="*/ 0 w 75691"/>
                <a:gd name="connsiteY8" fmla="*/ 99384 h 99765"/>
                <a:gd name="connsiteX9" fmla="*/ 22669 w 75691"/>
                <a:gd name="connsiteY9" fmla="*/ 1150 h 9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1" h="99765">
                  <a:moveTo>
                    <a:pt x="22606" y="1150"/>
                  </a:moveTo>
                  <a:lnTo>
                    <a:pt x="43434" y="1531"/>
                  </a:lnTo>
                  <a:cubicBezTo>
                    <a:pt x="42227" y="7183"/>
                    <a:pt x="40449" y="14040"/>
                    <a:pt x="38163" y="20771"/>
                  </a:cubicBezTo>
                  <a:lnTo>
                    <a:pt x="38354" y="20771"/>
                  </a:lnTo>
                  <a:cubicBezTo>
                    <a:pt x="47815" y="6230"/>
                    <a:pt x="60896" y="-247"/>
                    <a:pt x="75692" y="7"/>
                  </a:cubicBezTo>
                  <a:lnTo>
                    <a:pt x="70739" y="21407"/>
                  </a:lnTo>
                  <a:cubicBezTo>
                    <a:pt x="51117" y="21089"/>
                    <a:pt x="38354" y="28074"/>
                    <a:pt x="34226" y="45727"/>
                  </a:cubicBezTo>
                  <a:lnTo>
                    <a:pt x="21844" y="99765"/>
                  </a:lnTo>
                  <a:lnTo>
                    <a:pt x="0" y="99384"/>
                  </a:lnTo>
                  <a:lnTo>
                    <a:pt x="22669" y="1150"/>
                  </a:lnTo>
                  <a:close/>
                </a:path>
              </a:pathLst>
            </a:custGeom>
            <a:solidFill>
              <a:srgbClr val="FFFFFF"/>
            </a:solidFill>
            <a:ln w="6350" cap="flat">
              <a:noFill/>
              <a:prstDash val="solid"/>
              <a:miter/>
            </a:ln>
          </p:spPr>
          <p:txBody>
            <a:bodyPr rtlCol="0" anchor="ctr"/>
            <a:lstStyle/>
            <a:p>
              <a:endParaRPr lang="en-US"/>
            </a:p>
          </p:txBody>
        </p:sp>
        <p:sp>
          <p:nvSpPr>
            <p:cNvPr id="21" name="Freeform: Shape 21">
              <a:extLst>
                <a:ext uri="{FF2B5EF4-FFF2-40B4-BE49-F238E27FC236}">
                  <a16:creationId xmlns:a16="http://schemas.microsoft.com/office/drawing/2014/main" id="{1918059A-9D05-4C58-B4FC-B6079723FEB1}"/>
                </a:ext>
              </a:extLst>
            </p:cNvPr>
            <p:cNvSpPr/>
            <p:nvPr/>
          </p:nvSpPr>
          <p:spPr>
            <a:xfrm>
              <a:off x="4975635" y="6436612"/>
              <a:ext cx="27372" cy="27372"/>
            </a:xfrm>
            <a:custGeom>
              <a:avLst/>
              <a:gdLst>
                <a:gd name="connsiteX0" fmla="*/ 2 w 27372"/>
                <a:gd name="connsiteY0" fmla="*/ 13527 h 27372"/>
                <a:gd name="connsiteX1" fmla="*/ 13845 w 27372"/>
                <a:gd name="connsiteY1" fmla="*/ 2 h 27372"/>
                <a:gd name="connsiteX2" fmla="*/ 27370 w 27372"/>
                <a:gd name="connsiteY2" fmla="*/ 14035 h 27372"/>
                <a:gd name="connsiteX3" fmla="*/ 13337 w 27372"/>
                <a:gd name="connsiteY3" fmla="*/ 27370 h 27372"/>
                <a:gd name="connsiteX4" fmla="*/ 2 w 27372"/>
                <a:gd name="connsiteY4" fmla="*/ 13527 h 2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2" h="27372">
                  <a:moveTo>
                    <a:pt x="2" y="13527"/>
                  </a:moveTo>
                  <a:cubicBezTo>
                    <a:pt x="129" y="5971"/>
                    <a:pt x="6288" y="-125"/>
                    <a:pt x="13845" y="2"/>
                  </a:cubicBezTo>
                  <a:cubicBezTo>
                    <a:pt x="21401" y="129"/>
                    <a:pt x="27498" y="6479"/>
                    <a:pt x="27370" y="14035"/>
                  </a:cubicBezTo>
                  <a:cubicBezTo>
                    <a:pt x="27243" y="21401"/>
                    <a:pt x="20893" y="27497"/>
                    <a:pt x="13337" y="27370"/>
                  </a:cubicBezTo>
                  <a:cubicBezTo>
                    <a:pt x="5781" y="27243"/>
                    <a:pt x="-125" y="20893"/>
                    <a:pt x="2" y="13527"/>
                  </a:cubicBezTo>
                  <a:close/>
                </a:path>
              </a:pathLst>
            </a:custGeom>
            <a:solidFill>
              <a:srgbClr val="FFFFFF"/>
            </a:solid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B67B7E-22F1-4440-97F4-D75C74570073}"/>
                </a:ext>
              </a:extLst>
            </p:cNvPr>
            <p:cNvSpPr/>
            <p:nvPr/>
          </p:nvSpPr>
          <p:spPr>
            <a:xfrm>
              <a:off x="5036270" y="6362815"/>
              <a:ext cx="88337" cy="102447"/>
            </a:xfrm>
            <a:custGeom>
              <a:avLst/>
              <a:gdLst>
                <a:gd name="connsiteX0" fmla="*/ 9 w 88337"/>
                <a:gd name="connsiteY0" fmla="*/ 61226 h 102447"/>
                <a:gd name="connsiteX1" fmla="*/ 58112 w 88337"/>
                <a:gd name="connsiteY1" fmla="*/ 12 h 102447"/>
                <a:gd name="connsiteX2" fmla="*/ 88338 w 88337"/>
                <a:gd name="connsiteY2" fmla="*/ 6489 h 102447"/>
                <a:gd name="connsiteX3" fmla="*/ 84083 w 88337"/>
                <a:gd name="connsiteY3" fmla="*/ 24650 h 102447"/>
                <a:gd name="connsiteX4" fmla="*/ 58620 w 88337"/>
                <a:gd name="connsiteY4" fmla="*/ 18554 h 102447"/>
                <a:gd name="connsiteX5" fmla="*/ 22361 w 88337"/>
                <a:gd name="connsiteY5" fmla="*/ 60146 h 102447"/>
                <a:gd name="connsiteX6" fmla="*/ 45285 w 88337"/>
                <a:gd name="connsiteY6" fmla="*/ 84022 h 102447"/>
                <a:gd name="connsiteX7" fmla="*/ 71510 w 88337"/>
                <a:gd name="connsiteY7" fmla="*/ 79260 h 102447"/>
                <a:gd name="connsiteX8" fmla="*/ 67002 w 88337"/>
                <a:gd name="connsiteY8" fmla="*/ 98691 h 102447"/>
                <a:gd name="connsiteX9" fmla="*/ 41157 w 88337"/>
                <a:gd name="connsiteY9" fmla="*/ 102438 h 102447"/>
                <a:gd name="connsiteX10" fmla="*/ 9 w 88337"/>
                <a:gd name="connsiteY10" fmla="*/ 61226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337" h="102447">
                  <a:moveTo>
                    <a:pt x="9" y="61226"/>
                  </a:moveTo>
                  <a:cubicBezTo>
                    <a:pt x="454" y="34619"/>
                    <a:pt x="17027" y="-750"/>
                    <a:pt x="58112" y="12"/>
                  </a:cubicBezTo>
                  <a:cubicBezTo>
                    <a:pt x="69351" y="202"/>
                    <a:pt x="79257" y="2425"/>
                    <a:pt x="88338" y="6489"/>
                  </a:cubicBezTo>
                  <a:lnTo>
                    <a:pt x="84083" y="24650"/>
                  </a:lnTo>
                  <a:cubicBezTo>
                    <a:pt x="75130" y="20205"/>
                    <a:pt x="67002" y="18681"/>
                    <a:pt x="58620" y="18554"/>
                  </a:cubicBezTo>
                  <a:cubicBezTo>
                    <a:pt x="34807" y="18109"/>
                    <a:pt x="22679" y="39763"/>
                    <a:pt x="22361" y="60146"/>
                  </a:cubicBezTo>
                  <a:cubicBezTo>
                    <a:pt x="22107" y="74942"/>
                    <a:pt x="30807" y="83769"/>
                    <a:pt x="45285" y="84022"/>
                  </a:cubicBezTo>
                  <a:cubicBezTo>
                    <a:pt x="52460" y="84150"/>
                    <a:pt x="61096" y="83007"/>
                    <a:pt x="71510" y="79260"/>
                  </a:cubicBezTo>
                  <a:lnTo>
                    <a:pt x="67002" y="98691"/>
                  </a:lnTo>
                  <a:cubicBezTo>
                    <a:pt x="58556" y="101421"/>
                    <a:pt x="50301" y="102564"/>
                    <a:pt x="41157" y="102438"/>
                  </a:cubicBezTo>
                  <a:cubicBezTo>
                    <a:pt x="15376" y="101993"/>
                    <a:pt x="-435" y="85610"/>
                    <a:pt x="9" y="61226"/>
                  </a:cubicBezTo>
                  <a:close/>
                </a:path>
              </a:pathLst>
            </a:custGeom>
            <a:solidFill>
              <a:srgbClr val="FFFFFF"/>
            </a:solid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6965C-6A0A-481A-A254-D250FFF2AA2C}"/>
                </a:ext>
              </a:extLst>
            </p:cNvPr>
            <p:cNvSpPr/>
            <p:nvPr/>
          </p:nvSpPr>
          <p:spPr>
            <a:xfrm>
              <a:off x="5136219" y="6362689"/>
              <a:ext cx="96539" cy="102382"/>
            </a:xfrm>
            <a:custGeom>
              <a:avLst/>
              <a:gdLst>
                <a:gd name="connsiteX0" fmla="*/ 10 w 96539"/>
                <a:gd name="connsiteY0" fmla="*/ 63447 h 102382"/>
                <a:gd name="connsiteX1" fmla="*/ 57604 w 96539"/>
                <a:gd name="connsiteY1" fmla="*/ 10 h 102382"/>
                <a:gd name="connsiteX2" fmla="*/ 96530 w 96539"/>
                <a:gd name="connsiteY2" fmla="*/ 38936 h 102382"/>
                <a:gd name="connsiteX3" fmla="*/ 38935 w 96539"/>
                <a:gd name="connsiteY3" fmla="*/ 102372 h 102382"/>
                <a:gd name="connsiteX4" fmla="*/ 10 w 96539"/>
                <a:gd name="connsiteY4" fmla="*/ 63447 h 102382"/>
                <a:gd name="connsiteX5" fmla="*/ 74241 w 96539"/>
                <a:gd name="connsiteY5" fmla="*/ 39889 h 102382"/>
                <a:gd name="connsiteX6" fmla="*/ 55826 w 96539"/>
                <a:gd name="connsiteY6" fmla="*/ 18807 h 102382"/>
                <a:gd name="connsiteX7" fmla="*/ 22425 w 96539"/>
                <a:gd name="connsiteY7" fmla="*/ 62431 h 102382"/>
                <a:gd name="connsiteX8" fmla="*/ 40840 w 96539"/>
                <a:gd name="connsiteY8" fmla="*/ 83513 h 102382"/>
                <a:gd name="connsiteX9" fmla="*/ 74241 w 96539"/>
                <a:gd name="connsiteY9" fmla="*/ 39889 h 10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539" h="102382">
                  <a:moveTo>
                    <a:pt x="10" y="63447"/>
                  </a:moveTo>
                  <a:cubicBezTo>
                    <a:pt x="518" y="33602"/>
                    <a:pt x="19504" y="-688"/>
                    <a:pt x="57604" y="10"/>
                  </a:cubicBezTo>
                  <a:cubicBezTo>
                    <a:pt x="82560" y="455"/>
                    <a:pt x="96974" y="15251"/>
                    <a:pt x="96530" y="38936"/>
                  </a:cubicBezTo>
                  <a:cubicBezTo>
                    <a:pt x="96022" y="68781"/>
                    <a:pt x="77035" y="103071"/>
                    <a:pt x="38935" y="102372"/>
                  </a:cubicBezTo>
                  <a:cubicBezTo>
                    <a:pt x="14170" y="101928"/>
                    <a:pt x="-435" y="87259"/>
                    <a:pt x="10" y="63447"/>
                  </a:cubicBezTo>
                  <a:close/>
                  <a:moveTo>
                    <a:pt x="74241" y="39889"/>
                  </a:moveTo>
                  <a:cubicBezTo>
                    <a:pt x="74495" y="25919"/>
                    <a:pt x="67891" y="18997"/>
                    <a:pt x="55826" y="18807"/>
                  </a:cubicBezTo>
                  <a:cubicBezTo>
                    <a:pt x="31188" y="18362"/>
                    <a:pt x="22679" y="47127"/>
                    <a:pt x="22425" y="62431"/>
                  </a:cubicBezTo>
                  <a:cubicBezTo>
                    <a:pt x="22171" y="76401"/>
                    <a:pt x="28775" y="83322"/>
                    <a:pt x="40840" y="83513"/>
                  </a:cubicBezTo>
                  <a:cubicBezTo>
                    <a:pt x="65478" y="83957"/>
                    <a:pt x="73987" y="55192"/>
                    <a:pt x="74241" y="39889"/>
                  </a:cubicBezTo>
                  <a:close/>
                </a:path>
              </a:pathLst>
            </a:custGeom>
            <a:solidFill>
              <a:srgbClr val="FFFFFF"/>
            </a:solidFill>
            <a:ln w="6350"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89B2D99A-81F8-4AB3-8534-7151923E86B7}"/>
                </a:ext>
              </a:extLst>
            </p:cNvPr>
            <p:cNvSpPr/>
            <p:nvPr/>
          </p:nvSpPr>
          <p:spPr>
            <a:xfrm>
              <a:off x="5244686" y="6362437"/>
              <a:ext cx="152325" cy="101799"/>
            </a:xfrm>
            <a:custGeom>
              <a:avLst/>
              <a:gdLst>
                <a:gd name="connsiteX0" fmla="*/ 22670 w 152325"/>
                <a:gd name="connsiteY0" fmla="*/ 1152 h 101799"/>
                <a:gd name="connsiteX1" fmla="*/ 43498 w 152325"/>
                <a:gd name="connsiteY1" fmla="*/ 1533 h 101799"/>
                <a:gd name="connsiteX2" fmla="*/ 38545 w 152325"/>
                <a:gd name="connsiteY2" fmla="*/ 19884 h 101799"/>
                <a:gd name="connsiteX3" fmla="*/ 38735 w 152325"/>
                <a:gd name="connsiteY3" fmla="*/ 19884 h 101799"/>
                <a:gd name="connsiteX4" fmla="*/ 70803 w 152325"/>
                <a:gd name="connsiteY4" fmla="*/ 9 h 101799"/>
                <a:gd name="connsiteX5" fmla="*/ 95187 w 152325"/>
                <a:gd name="connsiteY5" fmla="*/ 19821 h 101799"/>
                <a:gd name="connsiteX6" fmla="*/ 95377 w 152325"/>
                <a:gd name="connsiteY6" fmla="*/ 19821 h 101799"/>
                <a:gd name="connsiteX7" fmla="*/ 127635 w 152325"/>
                <a:gd name="connsiteY7" fmla="*/ 1025 h 101799"/>
                <a:gd name="connsiteX8" fmla="*/ 150432 w 152325"/>
                <a:gd name="connsiteY8" fmla="*/ 37982 h 101799"/>
                <a:gd name="connsiteX9" fmla="*/ 133795 w 152325"/>
                <a:gd name="connsiteY9" fmla="*/ 101799 h 101799"/>
                <a:gd name="connsiteX10" fmla="*/ 111951 w 152325"/>
                <a:gd name="connsiteY10" fmla="*/ 101418 h 101799"/>
                <a:gd name="connsiteX11" fmla="*/ 127953 w 152325"/>
                <a:gd name="connsiteY11" fmla="*/ 39950 h 101799"/>
                <a:gd name="connsiteX12" fmla="*/ 117412 w 152325"/>
                <a:gd name="connsiteY12" fmla="*/ 19757 h 101799"/>
                <a:gd name="connsiteX13" fmla="*/ 91440 w 152325"/>
                <a:gd name="connsiteY13" fmla="*/ 45983 h 101799"/>
                <a:gd name="connsiteX14" fmla="*/ 77915 w 152325"/>
                <a:gd name="connsiteY14" fmla="*/ 100847 h 101799"/>
                <a:gd name="connsiteX15" fmla="*/ 55943 w 152325"/>
                <a:gd name="connsiteY15" fmla="*/ 100466 h 101799"/>
                <a:gd name="connsiteX16" fmla="*/ 71184 w 152325"/>
                <a:gd name="connsiteY16" fmla="*/ 38934 h 101799"/>
                <a:gd name="connsiteX17" fmla="*/ 60579 w 152325"/>
                <a:gd name="connsiteY17" fmla="*/ 18741 h 101799"/>
                <a:gd name="connsiteX18" fmla="*/ 34607 w 152325"/>
                <a:gd name="connsiteY18" fmla="*/ 44967 h 101799"/>
                <a:gd name="connsiteX19" fmla="*/ 21844 w 152325"/>
                <a:gd name="connsiteY19" fmla="*/ 99831 h 101799"/>
                <a:gd name="connsiteX20" fmla="*/ 0 w 152325"/>
                <a:gd name="connsiteY20" fmla="*/ 99450 h 101799"/>
                <a:gd name="connsiteX21" fmla="*/ 22796 w 152325"/>
                <a:gd name="connsiteY21" fmla="*/ 1215 h 10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25" h="101799">
                  <a:moveTo>
                    <a:pt x="22670" y="1152"/>
                  </a:moveTo>
                  <a:lnTo>
                    <a:pt x="43498" y="1533"/>
                  </a:lnTo>
                  <a:cubicBezTo>
                    <a:pt x="42482" y="6422"/>
                    <a:pt x="40767" y="13280"/>
                    <a:pt x="38545" y="19884"/>
                  </a:cubicBezTo>
                  <a:lnTo>
                    <a:pt x="38735" y="19884"/>
                  </a:lnTo>
                  <a:cubicBezTo>
                    <a:pt x="45085" y="8009"/>
                    <a:pt x="55817" y="-309"/>
                    <a:pt x="70803" y="9"/>
                  </a:cubicBezTo>
                  <a:cubicBezTo>
                    <a:pt x="85027" y="263"/>
                    <a:pt x="94107" y="7883"/>
                    <a:pt x="95187" y="19821"/>
                  </a:cubicBezTo>
                  <a:lnTo>
                    <a:pt x="95377" y="19821"/>
                  </a:lnTo>
                  <a:cubicBezTo>
                    <a:pt x="102426" y="9216"/>
                    <a:pt x="113221" y="771"/>
                    <a:pt x="127635" y="1025"/>
                  </a:cubicBezTo>
                  <a:cubicBezTo>
                    <a:pt x="147638" y="1406"/>
                    <a:pt x="156528" y="14741"/>
                    <a:pt x="150432" y="37982"/>
                  </a:cubicBezTo>
                  <a:lnTo>
                    <a:pt x="133795" y="101799"/>
                  </a:lnTo>
                  <a:lnTo>
                    <a:pt x="111951" y="101418"/>
                  </a:lnTo>
                  <a:lnTo>
                    <a:pt x="127953" y="39950"/>
                  </a:lnTo>
                  <a:cubicBezTo>
                    <a:pt x="131445" y="26869"/>
                    <a:pt x="128778" y="19948"/>
                    <a:pt x="117412" y="19757"/>
                  </a:cubicBezTo>
                  <a:cubicBezTo>
                    <a:pt x="105220" y="19567"/>
                    <a:pt x="95568" y="29600"/>
                    <a:pt x="91440" y="45983"/>
                  </a:cubicBezTo>
                  <a:lnTo>
                    <a:pt x="77915" y="100847"/>
                  </a:lnTo>
                  <a:lnTo>
                    <a:pt x="55943" y="100466"/>
                  </a:lnTo>
                  <a:lnTo>
                    <a:pt x="71184" y="38934"/>
                  </a:lnTo>
                  <a:cubicBezTo>
                    <a:pt x="74485" y="25853"/>
                    <a:pt x="71818" y="18932"/>
                    <a:pt x="60579" y="18741"/>
                  </a:cubicBezTo>
                  <a:cubicBezTo>
                    <a:pt x="48514" y="18551"/>
                    <a:pt x="38418" y="28520"/>
                    <a:pt x="34607" y="44967"/>
                  </a:cubicBezTo>
                  <a:lnTo>
                    <a:pt x="21844" y="99831"/>
                  </a:lnTo>
                  <a:lnTo>
                    <a:pt x="0" y="99450"/>
                  </a:lnTo>
                  <a:lnTo>
                    <a:pt x="22796" y="1215"/>
                  </a:lnTo>
                  <a:close/>
                </a:path>
              </a:pathLst>
            </a:custGeom>
            <a:solidFill>
              <a:srgbClr val="FFFFFF"/>
            </a:solidFill>
            <a:ln w="6350" cap="flat">
              <a:noFill/>
              <a:prstDash val="solid"/>
              <a:miter/>
            </a:ln>
          </p:spPr>
          <p:txBody>
            <a:bodyPr rtlCol="0" anchor="ctr"/>
            <a:lstStyle/>
            <a:p>
              <a:endParaRPr lang="en-US"/>
            </a:p>
          </p:txBody>
        </p:sp>
      </p:grpSp>
      <p:grpSp>
        <p:nvGrpSpPr>
          <p:cNvPr id="80" name="Graphic 5">
            <a:extLst>
              <a:ext uri="{FF2B5EF4-FFF2-40B4-BE49-F238E27FC236}">
                <a16:creationId xmlns:a16="http://schemas.microsoft.com/office/drawing/2014/main" id="{B03B2D53-07C3-4D83-8AA4-DB07A6CBBE0C}"/>
              </a:ext>
            </a:extLst>
          </p:cNvPr>
          <p:cNvGrpSpPr/>
          <p:nvPr userDrawn="1"/>
        </p:nvGrpSpPr>
        <p:grpSpPr>
          <a:xfrm>
            <a:off x="757872" y="2481643"/>
            <a:ext cx="1711578" cy="1711578"/>
            <a:chOff x="4834985" y="2481643"/>
            <a:chExt cx="1711578" cy="1711578"/>
          </a:xfrm>
        </p:grpSpPr>
        <p:grpSp>
          <p:nvGrpSpPr>
            <p:cNvPr id="81" name="Graphic 5">
              <a:extLst>
                <a:ext uri="{FF2B5EF4-FFF2-40B4-BE49-F238E27FC236}">
                  <a16:creationId xmlns:a16="http://schemas.microsoft.com/office/drawing/2014/main" id="{7CF269F6-C98C-438E-A978-60F11CC0AFBE}"/>
                </a:ext>
              </a:extLst>
            </p:cNvPr>
            <p:cNvGrpSpPr/>
            <p:nvPr/>
          </p:nvGrpSpPr>
          <p:grpSpPr>
            <a:xfrm>
              <a:off x="5009102" y="2645727"/>
              <a:ext cx="1385188" cy="1386649"/>
              <a:chOff x="5009102" y="2645727"/>
              <a:chExt cx="1385188" cy="1386649"/>
            </a:xfrm>
            <a:solidFill>
              <a:srgbClr val="FFFFFF"/>
            </a:solidFill>
          </p:grpSpPr>
          <p:sp>
            <p:nvSpPr>
              <p:cNvPr id="84" name="Freeform: Shape 78">
                <a:extLst>
                  <a:ext uri="{FF2B5EF4-FFF2-40B4-BE49-F238E27FC236}">
                    <a16:creationId xmlns:a16="http://schemas.microsoft.com/office/drawing/2014/main" id="{413DF7BE-865E-4E75-A1D8-D3C288A80C51}"/>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85" name="Freeform: Shape 79">
                <a:extLst>
                  <a:ext uri="{FF2B5EF4-FFF2-40B4-BE49-F238E27FC236}">
                    <a16:creationId xmlns:a16="http://schemas.microsoft.com/office/drawing/2014/main" id="{BEBADCC9-D13D-4F76-A4C1-23402B4CC524}"/>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86" name="Freeform: Shape 80">
                <a:extLst>
                  <a:ext uri="{FF2B5EF4-FFF2-40B4-BE49-F238E27FC236}">
                    <a16:creationId xmlns:a16="http://schemas.microsoft.com/office/drawing/2014/main" id="{194EE38B-32D7-426C-B64A-A64C64DD72B1}"/>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87" name="Freeform: Shape 81">
                <a:extLst>
                  <a:ext uri="{FF2B5EF4-FFF2-40B4-BE49-F238E27FC236}">
                    <a16:creationId xmlns:a16="http://schemas.microsoft.com/office/drawing/2014/main" id="{77B4F068-3F95-4FA3-A04D-232D5180FFEE}"/>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88" name="Freeform: Shape 82">
                <a:extLst>
                  <a:ext uri="{FF2B5EF4-FFF2-40B4-BE49-F238E27FC236}">
                    <a16:creationId xmlns:a16="http://schemas.microsoft.com/office/drawing/2014/main" id="{914B37FE-5DDB-416A-B45D-2608930C85CC}"/>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89" name="Freeform: Shape 83">
                <a:extLst>
                  <a:ext uri="{FF2B5EF4-FFF2-40B4-BE49-F238E27FC236}">
                    <a16:creationId xmlns:a16="http://schemas.microsoft.com/office/drawing/2014/main" id="{F835B766-117F-4FCC-BE33-C8CEFA70254E}"/>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90" name="Freeform: Shape 84">
                <a:extLst>
                  <a:ext uri="{FF2B5EF4-FFF2-40B4-BE49-F238E27FC236}">
                    <a16:creationId xmlns:a16="http://schemas.microsoft.com/office/drawing/2014/main" id="{9381A76D-16DA-4F25-A7DE-E181A0D7B11F}"/>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91" name="Freeform: Shape 85">
                <a:extLst>
                  <a:ext uri="{FF2B5EF4-FFF2-40B4-BE49-F238E27FC236}">
                    <a16:creationId xmlns:a16="http://schemas.microsoft.com/office/drawing/2014/main" id="{673EB24F-33A2-4B3C-994F-C4AE079B9AC3}"/>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92" name="Freeform: Shape 86">
                <a:extLst>
                  <a:ext uri="{FF2B5EF4-FFF2-40B4-BE49-F238E27FC236}">
                    <a16:creationId xmlns:a16="http://schemas.microsoft.com/office/drawing/2014/main" id="{3F74F269-B25F-45EB-B140-1C90A8E110A2}"/>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82" name="Freeform: Shape 76">
              <a:extLst>
                <a:ext uri="{FF2B5EF4-FFF2-40B4-BE49-F238E27FC236}">
                  <a16:creationId xmlns:a16="http://schemas.microsoft.com/office/drawing/2014/main" id="{52578D44-E025-4327-B342-6F561381986D}"/>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83" name="Freeform: Shape 77">
              <a:extLst>
                <a:ext uri="{FF2B5EF4-FFF2-40B4-BE49-F238E27FC236}">
                  <a16:creationId xmlns:a16="http://schemas.microsoft.com/office/drawing/2014/main" id="{DFF44304-3AE5-4F7C-B995-7723FB44DAB2}"/>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Grafik 1">
            <a:extLst>
              <a:ext uri="{FF2B5EF4-FFF2-40B4-BE49-F238E27FC236}">
                <a16:creationId xmlns:a16="http://schemas.microsoft.com/office/drawing/2014/main" id="{E1B83DBD-CAC7-303B-379A-AC5AD63F7B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164" y="557911"/>
            <a:ext cx="3577907" cy="222158"/>
          </a:xfrm>
          <a:prstGeom prst="rect">
            <a:avLst/>
          </a:prstGeom>
        </p:spPr>
      </p:pic>
      <p:sp>
        <p:nvSpPr>
          <p:cNvPr id="3" name="Title 1">
            <a:extLst>
              <a:ext uri="{FF2B5EF4-FFF2-40B4-BE49-F238E27FC236}">
                <a16:creationId xmlns:a16="http://schemas.microsoft.com/office/drawing/2014/main" id="{2D641C9E-1374-00D5-AB95-6A391C5ABB0F}"/>
              </a:ext>
            </a:extLst>
          </p:cNvPr>
          <p:cNvSpPr>
            <a:spLocks noGrp="1"/>
          </p:cNvSpPr>
          <p:nvPr>
            <p:ph type="ctrTitle" hasCustomPrompt="1"/>
          </p:nvPr>
        </p:nvSpPr>
        <p:spPr bwMode="black">
          <a:xfrm>
            <a:off x="3931523" y="2991925"/>
            <a:ext cx="3324628" cy="967829"/>
          </a:xfrm>
        </p:spPr>
        <p:txBody>
          <a:bodyPr wrap="none" anchor="t">
            <a:spAutoFit/>
          </a:bodyPr>
          <a:lstStyle>
            <a:lvl1pPr>
              <a:lnSpc>
                <a:spcPct val="70000"/>
              </a:lnSpc>
              <a:defRPr sz="8800" b="1" i="0">
                <a:solidFill>
                  <a:schemeClr val="bg1"/>
                </a:solidFill>
              </a:defRPr>
            </a:lvl1pPr>
          </a:lstStyle>
          <a:p>
            <a:r>
              <a:rPr lang="en-US"/>
              <a:t>Thank</a:t>
            </a:r>
          </a:p>
        </p:txBody>
      </p:sp>
      <p:sp>
        <p:nvSpPr>
          <p:cNvPr id="7" name="Text Placeholder 21">
            <a:extLst>
              <a:ext uri="{FF2B5EF4-FFF2-40B4-BE49-F238E27FC236}">
                <a16:creationId xmlns:a16="http://schemas.microsoft.com/office/drawing/2014/main" id="{D817119C-7072-3131-357E-80058708283A}"/>
              </a:ext>
            </a:extLst>
          </p:cNvPr>
          <p:cNvSpPr>
            <a:spLocks noGrp="1"/>
          </p:cNvSpPr>
          <p:nvPr>
            <p:ph type="body" sz="quarter" idx="17" hasCustomPrompt="1"/>
          </p:nvPr>
        </p:nvSpPr>
        <p:spPr>
          <a:xfrm>
            <a:off x="5747597" y="3532194"/>
            <a:ext cx="2429933" cy="1160462"/>
          </a:xfrm>
        </p:spPr>
        <p:txBody>
          <a:bodyPr/>
          <a:lstStyle>
            <a:lvl1pPr>
              <a:defRPr sz="8800">
                <a:solidFill>
                  <a:schemeClr val="bg1"/>
                </a:solidFill>
              </a:defRPr>
            </a:lvl1pPr>
          </a:lstStyle>
          <a:p>
            <a:pPr lvl="0"/>
            <a:r>
              <a:rPr lang="en-US"/>
              <a:t>you!</a:t>
            </a:r>
            <a:endParaRPr lang="de-DE"/>
          </a:p>
        </p:txBody>
      </p:sp>
    </p:spTree>
    <p:extLst>
      <p:ext uri="{BB962C8B-B14F-4D97-AF65-F5344CB8AC3E}">
        <p14:creationId xmlns:p14="http://schemas.microsoft.com/office/powerpoint/2010/main" val="332453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5A2FEF8-95DF-4328-850D-3F7840A62554}"/>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4"/>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7" name="Picture Placeholder 16">
            <a:extLst>
              <a:ext uri="{FF2B5EF4-FFF2-40B4-BE49-F238E27FC236}">
                <a16:creationId xmlns:a16="http://schemas.microsoft.com/office/drawing/2014/main" id="{13F626E8-4D4D-4477-BEF3-9372D1A5AD54}"/>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de-DE"/>
              <a:t>Bild durch Klicken auf Symbol hinzufügen</a:t>
            </a:r>
          </a:p>
        </p:txBody>
      </p:sp>
      <p:sp>
        <p:nvSpPr>
          <p:cNvPr id="12" name="Logoschutz" hidden="1">
            <a:extLst>
              <a:ext uri="{FF2B5EF4-FFF2-40B4-BE49-F238E27FC236}">
                <a16:creationId xmlns:a16="http://schemas.microsoft.com/office/drawing/2014/main" id="{C9A9C5E1-5EC5-4E10-A801-6F56DB71E6CD}"/>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375227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tx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8C0614FA-2289-4D50-861D-D1CE2042502D}"/>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2CD53346-3B88-4ECD-BC3C-B158CECCD4F5}"/>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de-DE"/>
              <a:t>Bild durch Klicken auf Symbol hinzufügen</a:t>
            </a:r>
          </a:p>
        </p:txBody>
      </p:sp>
      <p:sp>
        <p:nvSpPr>
          <p:cNvPr id="13" name="Logoschutz" hidden="1">
            <a:extLst>
              <a:ext uri="{FF2B5EF4-FFF2-40B4-BE49-F238E27FC236}">
                <a16:creationId xmlns:a16="http://schemas.microsoft.com/office/drawing/2014/main" id="{2FE56050-78D4-446C-87C6-B9C42DDC4070}"/>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159671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8331062-53AF-412B-A235-6DCBA819F08B}"/>
              </a:ext>
            </a:extLst>
          </p:cNvPr>
          <p:cNvSpPr/>
          <p:nvPr userDrawn="1"/>
        </p:nvSpPr>
        <p:spPr bwMode="gray">
          <a:xfrm>
            <a:off x="4075459" y="0"/>
            <a:ext cx="8114954" cy="6858000"/>
          </a:xfrm>
          <a:custGeom>
            <a:avLst/>
            <a:gdLst>
              <a:gd name="connsiteX0" fmla="*/ 1341581 w 8114954"/>
              <a:gd name="connsiteY0" fmla="*/ 0 h 6858000"/>
              <a:gd name="connsiteX1" fmla="*/ 8112574 w 8114954"/>
              <a:gd name="connsiteY1" fmla="*/ 0 h 6858000"/>
              <a:gd name="connsiteX2" fmla="*/ 8114954 w 8114954"/>
              <a:gd name="connsiteY2" fmla="*/ 6003673 h 6858000"/>
              <a:gd name="connsiteX3" fmla="*/ 3275458 w 8114954"/>
              <a:gd name="connsiteY3" fmla="*/ 6858000 h 6858000"/>
              <a:gd name="connsiteX4" fmla="*/ 0 w 811495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954" h="6858000">
                <a:moveTo>
                  <a:pt x="1341581" y="0"/>
                </a:moveTo>
                <a:lnTo>
                  <a:pt x="8112574" y="0"/>
                </a:lnTo>
                <a:cubicBezTo>
                  <a:pt x="8112574" y="1913118"/>
                  <a:pt x="8114954" y="4090555"/>
                  <a:pt x="8114954" y="6003673"/>
                </a:cubicBezTo>
                <a:lnTo>
                  <a:pt x="327545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2"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black">
          <a:xfrm>
            <a:off x="709560" y="2424948"/>
            <a:ext cx="3620357" cy="1440000"/>
          </a:xfrm>
        </p:spPr>
        <p:txBody>
          <a:bodyPr anchor="t"/>
          <a:lstStyle>
            <a:lvl1pPr>
              <a:defRPr sz="3200" i="1">
                <a:solidFill>
                  <a:schemeClr val="accent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black">
          <a:xfrm>
            <a:off x="1414398"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Placeholder 14">
            <a:extLst>
              <a:ext uri="{FF2B5EF4-FFF2-40B4-BE49-F238E27FC236}">
                <a16:creationId xmlns:a16="http://schemas.microsoft.com/office/drawing/2014/main" id="{4F895202-4A4D-43A2-B3BF-4253EA64031B}"/>
              </a:ext>
            </a:extLst>
          </p:cNvPr>
          <p:cNvSpPr>
            <a:spLocks noGrp="1"/>
          </p:cNvSpPr>
          <p:nvPr>
            <p:ph type="pic" sz="quarter" idx="14"/>
          </p:nvPr>
        </p:nvSpPr>
        <p:spPr bwMode="gray">
          <a:xfrm>
            <a:off x="4112872" y="0"/>
            <a:ext cx="8079923" cy="6858000"/>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923" h="6858000">
                <a:moveTo>
                  <a:pt x="1331361" y="0"/>
                </a:moveTo>
                <a:lnTo>
                  <a:pt x="8077543" y="0"/>
                </a:lnTo>
                <a:cubicBezTo>
                  <a:pt x="8077543" y="1913118"/>
                  <a:pt x="8079923" y="4090555"/>
                  <a:pt x="8079923" y="6003673"/>
                </a:cubicBezTo>
                <a:lnTo>
                  <a:pt x="3240429" y="6858000"/>
                </a:lnTo>
                <a:lnTo>
                  <a:pt x="0" y="6858000"/>
                </a:lnTo>
                <a:close/>
              </a:path>
            </a:pathLst>
          </a:custGeom>
        </p:spPr>
        <p:txBody>
          <a:bodyPr wrap="square" tIns="540000" anchor="ctr">
            <a:noAutofit/>
          </a:bodyPr>
          <a:lstStyle>
            <a:lvl1pPr algn="ctr">
              <a:defRPr>
                <a:solidFill>
                  <a:schemeClr val="tx1"/>
                </a:solidFill>
              </a:defRPr>
            </a:lvl1pPr>
          </a:lstStyle>
          <a:p>
            <a:r>
              <a:rPr lang="de-DE"/>
              <a:t>Bild durch Klicken auf Symbol hinzufügen</a:t>
            </a:r>
          </a:p>
        </p:txBody>
      </p:sp>
      <p:sp>
        <p:nvSpPr>
          <p:cNvPr id="13" name="Logoschutz" hidden="1">
            <a:extLst>
              <a:ext uri="{FF2B5EF4-FFF2-40B4-BE49-F238E27FC236}">
                <a16:creationId xmlns:a16="http://schemas.microsoft.com/office/drawing/2014/main" id="{82EE1829-716E-40CB-A4A0-CAB36B358641}"/>
              </a:ext>
            </a:extLst>
          </p:cNvPr>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127265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7F985DC3-10D0-093D-4795-9AD400E77AE3}"/>
              </a:ext>
            </a:extLst>
          </p:cNvPr>
          <p:cNvGraphicFramePr>
            <a:graphicFrameLocks noChangeAspect="1"/>
          </p:cNvGraphicFramePr>
          <p:nvPr userDrawn="1">
            <p:custDataLst>
              <p:tags r:id="rId1"/>
            </p:custDataLst>
            <p:extLst>
              <p:ext uri="{D42A27DB-BD31-4B8C-83A1-F6EECF244321}">
                <p14:modId xmlns:p14="http://schemas.microsoft.com/office/powerpoint/2010/main" val="3433803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12" name="think-cell data - do not delete" hidden="1">
                        <a:extLst>
                          <a:ext uri="{FF2B5EF4-FFF2-40B4-BE49-F238E27FC236}">
                            <a16:creationId xmlns:a16="http://schemas.microsoft.com/office/drawing/2014/main" id="{7F985DC3-10D0-093D-4795-9AD400E77A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1">
            <a:extLst>
              <a:ext uri="{FF2B5EF4-FFF2-40B4-BE49-F238E27FC236}">
                <a16:creationId xmlns:a16="http://schemas.microsoft.com/office/drawing/2014/main" id="{3F5A53E7-512F-FC30-E20B-AA8F24A4A033}"/>
              </a:ext>
            </a:extLst>
          </p:cNvPr>
          <p:cNvPicPr>
            <a:picLocks noChangeAspect="1"/>
          </p:cNvPicPr>
          <p:nvPr userDrawn="1"/>
        </p:nvPicPr>
        <p:blipFill>
          <a:blip r:embed="rId6"/>
          <a:stretch>
            <a:fillRect/>
          </a:stretch>
        </p:blipFill>
        <p:spPr>
          <a:xfrm>
            <a:off x="9733548" y="163250"/>
            <a:ext cx="2246401" cy="140400"/>
          </a:xfrm>
          <a:prstGeom prst="rect">
            <a:avLst/>
          </a:prstGeom>
        </p:spPr>
      </p:pic>
      <p:sp>
        <p:nvSpPr>
          <p:cNvPr id="8" name="Title 7"/>
          <p:cNvSpPr>
            <a:spLocks noGrp="1"/>
          </p:cNvSpPr>
          <p:nvPr>
            <p:ph type="title" hasCustomPrompt="1"/>
          </p:nvPr>
        </p:nvSpPr>
        <p:spPr bwMode="gray">
          <a:xfrm>
            <a:off x="1976765" y="403540"/>
            <a:ext cx="9624002" cy="864000"/>
          </a:xfrm>
        </p:spPr>
        <p:txBody>
          <a:bodyPr vert="horz"/>
          <a:lstStyle>
            <a:lvl1pPr>
              <a:defRPr/>
            </a:lvl1pPr>
          </a:lstStyle>
          <a:p>
            <a:r>
              <a:rPr lang="en-US"/>
              <a:t>Click to edit Master title style</a:t>
            </a:r>
          </a:p>
        </p:txBody>
      </p:sp>
      <p:sp>
        <p:nvSpPr>
          <p:cNvPr id="55" name="Text Placeholder 54"/>
          <p:cNvSpPr>
            <a:spLocks noGrp="1"/>
          </p:cNvSpPr>
          <p:nvPr>
            <p:ph type="body" sz="quarter" idx="13"/>
          </p:nvPr>
        </p:nvSpPr>
        <p:spPr bwMode="gray">
          <a:xfrm>
            <a:off x="2005337" y="1843721"/>
            <a:ext cx="4680000" cy="4641030"/>
          </a:xfrm>
        </p:spPr>
        <p:txBody>
          <a:bodyPr/>
          <a:lstStyle>
            <a:lvl1pPr marL="270000" indent="-270000">
              <a:spcBef>
                <a:spcPts val="1800"/>
              </a:spcBef>
              <a:spcAft>
                <a:spcPts val="0"/>
              </a:spcAft>
              <a:buFontTx/>
              <a:buBlip>
                <a:blip r:embed="rId7"/>
              </a:buBlip>
              <a:defRPr sz="2000"/>
            </a:lvl1pPr>
            <a:lvl2pPr marL="540000" indent="-270000">
              <a:spcBef>
                <a:spcPts val="600"/>
              </a:spcBef>
              <a:spcAft>
                <a:spcPts val="0"/>
              </a:spcAft>
              <a:buFontTx/>
              <a:buBlip>
                <a:blip r:embed="rId8"/>
              </a:buBlip>
              <a:defRPr sz="2000"/>
            </a:lvl2pPr>
            <a:lvl3pPr marL="810000" indent="-270000">
              <a:spcBef>
                <a:spcPts val="600"/>
              </a:spcBef>
              <a:spcAft>
                <a:spcPts val="0"/>
              </a:spcAft>
              <a:buFontTx/>
              <a:buBlip>
                <a:blip r:embed="rId9"/>
              </a:buBlip>
              <a:defRPr sz="2000"/>
            </a:lvl3pPr>
            <a:lvl4pPr marL="1080000" indent="-270000">
              <a:spcBef>
                <a:spcPts val="600"/>
              </a:spcBef>
              <a:spcAft>
                <a:spcPts val="0"/>
              </a:spcAft>
              <a:buFontTx/>
              <a:buBlip>
                <a:blip r:embed="rId10"/>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a:xfrm>
            <a:off x="974672" y="6617933"/>
            <a:ext cx="5710665" cy="108000"/>
          </a:xfrm>
        </p:spPr>
        <p:txBody>
          <a:bodyPr/>
          <a:lstStyle/>
          <a:p>
            <a:r>
              <a:rPr lang="en-US"/>
              <a:t>/// Bayer Debt Investor Information /// Status: Q2 2025</a:t>
            </a:r>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a:pPr/>
              <a:t>‹Nr.›</a:t>
            </a:fld>
            <a:endParaRPr lang="en-US"/>
          </a:p>
        </p:txBody>
      </p:sp>
      <p:pic>
        <p:nvPicPr>
          <p:cNvPr id="9"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gray">
          <a:xfrm>
            <a:off x="701832" y="704850"/>
            <a:ext cx="72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bwMode="black">
          <a:xfrm>
            <a:off x="7067314" y="1"/>
            <a:ext cx="5123099" cy="6858000"/>
            <a:chOff x="7067314" y="1"/>
            <a:chExt cx="5123099" cy="6858000"/>
          </a:xfrm>
        </p:grpSpPr>
        <p:sp>
          <p:nvSpPr>
            <p:cNvPr id="19" name="Freeform 6"/>
            <p:cNvSpPr>
              <a:spLocks/>
            </p:cNvSpPr>
            <p:nvPr userDrawn="1"/>
          </p:nvSpPr>
          <p:spPr bwMode="black">
            <a:xfrm>
              <a:off x="7067314" y="1"/>
              <a:ext cx="2489310" cy="6858000"/>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black">
            <a:xfrm>
              <a:off x="8456276" y="1408976"/>
              <a:ext cx="3734137" cy="5449024"/>
            </a:xfrm>
            <a:custGeom>
              <a:avLst/>
              <a:gdLst>
                <a:gd name="T0" fmla="*/ 0 w 2785"/>
                <a:gd name="T1" fmla="*/ 4064 h 4064"/>
                <a:gd name="T2" fmla="*/ 11 w 2785"/>
                <a:gd name="T3" fmla="*/ 4064 h 4064"/>
                <a:gd name="T4" fmla="*/ 2785 w 2785"/>
                <a:gd name="T5" fmla="*/ 17 h 4064"/>
                <a:gd name="T6" fmla="*/ 2785 w 2785"/>
                <a:gd name="T7" fmla="*/ 0 h 4064"/>
                <a:gd name="T8" fmla="*/ 0 w 2785"/>
                <a:gd name="T9" fmla="*/ 4064 h 4064"/>
              </a:gdLst>
              <a:ahLst/>
              <a:cxnLst>
                <a:cxn ang="0">
                  <a:pos x="T0" y="T1"/>
                </a:cxn>
                <a:cxn ang="0">
                  <a:pos x="T2" y="T3"/>
                </a:cxn>
                <a:cxn ang="0">
                  <a:pos x="T4" y="T5"/>
                </a:cxn>
                <a:cxn ang="0">
                  <a:pos x="T6" y="T7"/>
                </a:cxn>
                <a:cxn ang="0">
                  <a:pos x="T8" y="T9"/>
                </a:cxn>
              </a:cxnLst>
              <a:rect l="0" t="0" r="r" b="b"/>
              <a:pathLst>
                <a:path w="2785" h="4064">
                  <a:moveTo>
                    <a:pt x="0" y="4064"/>
                  </a:moveTo>
                  <a:lnTo>
                    <a:pt x="11" y="4064"/>
                  </a:lnTo>
                  <a:lnTo>
                    <a:pt x="2785" y="17"/>
                  </a:lnTo>
                  <a:lnTo>
                    <a:pt x="2785" y="0"/>
                  </a:lnTo>
                  <a:lnTo>
                    <a:pt x="0" y="406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6"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278696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4">
          <p15:clr>
            <a:srgbClr val="FBAE40"/>
          </p15:clr>
        </p15:guide>
        <p15:guide id="2" orient="horz" pos="4086">
          <p15:clr>
            <a:srgbClr val="FBAE40"/>
          </p15:clr>
        </p15:guide>
        <p15:guide id="3" orient="horz" pos="1162">
          <p15:clr>
            <a:srgbClr val="FBAE40"/>
          </p15:clr>
        </p15:guide>
        <p15:guide id="4" pos="421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hapter">
    <p:bg>
      <p:bgPr>
        <a:solidFill>
          <a:schemeClr val="tx2"/>
        </a:solidFill>
        <a:effectLst/>
      </p:bgPr>
    </p:bg>
    <p:spTree>
      <p:nvGrpSpPr>
        <p:cNvPr id="1" name=""/>
        <p:cNvGrpSpPr/>
        <p:nvPr/>
      </p:nvGrpSpPr>
      <p:grpSpPr>
        <a:xfrm>
          <a:off x="0" y="0"/>
          <a:ext cx="0" cy="0"/>
          <a:chOff x="0" y="0"/>
          <a:chExt cx="0" cy="0"/>
        </a:xfrm>
      </p:grpSpPr>
      <p:sp>
        <p:nvSpPr>
          <p:cNvPr id="6" name="Freeform 5"/>
          <p:cNvSpPr/>
          <p:nvPr/>
        </p:nvSpPr>
        <p:spPr bwMode="invGray">
          <a:xfrm>
            <a:off x="0" y="0"/>
            <a:ext cx="2104575" cy="6861175"/>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1175"/>
              <a:gd name="connsiteX1" fmla="*/ 2104575 w 2104575"/>
              <a:gd name="connsiteY1" fmla="*/ 0 h 6861175"/>
              <a:gd name="connsiteX2" fmla="*/ 650732 w 2104575"/>
              <a:gd name="connsiteY2" fmla="*/ 6861175 h 6861175"/>
              <a:gd name="connsiteX3" fmla="*/ 0 w 2104575"/>
              <a:gd name="connsiteY3" fmla="*/ 6858000 h 6861175"/>
              <a:gd name="connsiteX4" fmla="*/ 0 w 210457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1175">
                <a:moveTo>
                  <a:pt x="0" y="0"/>
                </a:moveTo>
                <a:lnTo>
                  <a:pt x="2104575" y="0"/>
                </a:lnTo>
                <a:lnTo>
                  <a:pt x="650732" y="6861175"/>
                </a:lnTo>
                <a:lnTo>
                  <a:pt x="0" y="6858000"/>
                </a:lnTo>
                <a:lnTo>
                  <a:pt x="0" y="0"/>
                </a:lnTo>
                <a:close/>
              </a:path>
            </a:pathLst>
          </a:custGeom>
          <a:gradFill flip="none" rotWithShape="1">
            <a:gsLst>
              <a:gs pos="0">
                <a:srgbClr val="E61A5D"/>
              </a:gs>
              <a:gs pos="50000">
                <a:srgbClr val="E61A5D"/>
              </a:gs>
              <a:gs pos="84000">
                <a:srgbClr val="E61A5D">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sp>
        <p:nvSpPr>
          <p:cNvPr id="26" name="Subtitle 2"/>
          <p:cNvSpPr>
            <a:spLocks noGrp="1"/>
          </p:cNvSpPr>
          <p:nvPr>
            <p:ph type="subTitle" idx="1"/>
          </p:nvPr>
        </p:nvSpPr>
        <p:spPr bwMode="black">
          <a:xfrm>
            <a:off x="6846097" y="3064854"/>
            <a:ext cx="4500000" cy="720000"/>
          </a:xfrm>
        </p:spPr>
        <p:txBody>
          <a:bodyPr anchor="t"/>
          <a:lstStyle>
            <a:lvl1pPr marL="0" indent="0" algn="l">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2" name="Title 1"/>
          <p:cNvSpPr>
            <a:spLocks noGrp="1"/>
          </p:cNvSpPr>
          <p:nvPr>
            <p:ph type="title"/>
          </p:nvPr>
        </p:nvSpPr>
        <p:spPr bwMode="black">
          <a:xfrm>
            <a:off x="1809949" y="1473902"/>
            <a:ext cx="4140000" cy="1440753"/>
          </a:xfrm>
        </p:spPr>
        <p:txBody>
          <a:bodyPr anchor="b"/>
          <a:lstStyle>
            <a:lvl1pPr algn="r">
              <a:defRPr sz="4800" i="1">
                <a:solidFill>
                  <a:schemeClr val="bg1"/>
                </a:solidFill>
              </a:defRPr>
            </a:lvl1pPr>
          </a:lstStyle>
          <a:p>
            <a:r>
              <a:rPr lang="de-DE"/>
              <a:t>Mastertitelformat bearbeiten</a:t>
            </a:r>
            <a:endParaRPr lang="en-US"/>
          </a:p>
        </p:txBody>
      </p:sp>
      <p:grpSp>
        <p:nvGrpSpPr>
          <p:cNvPr id="49" name="Group 48"/>
          <p:cNvGrpSpPr/>
          <p:nvPr/>
        </p:nvGrpSpPr>
        <p:grpSpPr bwMode="black">
          <a:xfrm>
            <a:off x="4710111" y="1"/>
            <a:ext cx="2593510" cy="6858000"/>
            <a:chOff x="4710111" y="1"/>
            <a:chExt cx="2593510" cy="6858000"/>
          </a:xfrm>
        </p:grpSpPr>
        <p:sp>
          <p:nvSpPr>
            <p:cNvPr id="50" name="Freeform 6"/>
            <p:cNvSpPr>
              <a:spLocks/>
            </p:cNvSpPr>
            <p:nvPr userDrawn="1"/>
          </p:nvSpPr>
          <p:spPr bwMode="black">
            <a:xfrm>
              <a:off x="4710111" y="1"/>
              <a:ext cx="2393982" cy="6858000"/>
            </a:xfrm>
            <a:custGeom>
              <a:avLst/>
              <a:gdLst>
                <a:gd name="T0" fmla="*/ 9 w 1781"/>
                <a:gd name="T1" fmla="*/ 5102 h 5102"/>
                <a:gd name="T2" fmla="*/ 1781 w 1781"/>
                <a:gd name="T3" fmla="*/ 0 h 5102"/>
                <a:gd name="T4" fmla="*/ 1770 w 1781"/>
                <a:gd name="T5" fmla="*/ 0 h 5102"/>
                <a:gd name="T6" fmla="*/ 0 w 1781"/>
                <a:gd name="T7" fmla="*/ 5102 h 5102"/>
                <a:gd name="T8" fmla="*/ 9 w 1781"/>
                <a:gd name="T9" fmla="*/ 5102 h 5102"/>
              </a:gdLst>
              <a:ahLst/>
              <a:cxnLst>
                <a:cxn ang="0">
                  <a:pos x="T0" y="T1"/>
                </a:cxn>
                <a:cxn ang="0">
                  <a:pos x="T2" y="T3"/>
                </a:cxn>
                <a:cxn ang="0">
                  <a:pos x="T4" y="T5"/>
                </a:cxn>
                <a:cxn ang="0">
                  <a:pos x="T6" y="T7"/>
                </a:cxn>
                <a:cxn ang="0">
                  <a:pos x="T8" y="T9"/>
                </a:cxn>
              </a:cxnLst>
              <a:rect l="0" t="0" r="r" b="b"/>
              <a:pathLst>
                <a:path w="1781" h="5102">
                  <a:moveTo>
                    <a:pt x="9" y="5102"/>
                  </a:moveTo>
                  <a:lnTo>
                    <a:pt x="1781" y="0"/>
                  </a:lnTo>
                  <a:lnTo>
                    <a:pt x="1770" y="0"/>
                  </a:lnTo>
                  <a:lnTo>
                    <a:pt x="0" y="5102"/>
                  </a:lnTo>
                  <a:lnTo>
                    <a:pt x="9" y="5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
            <p:cNvSpPr>
              <a:spLocks/>
            </p:cNvSpPr>
            <p:nvPr userDrawn="1"/>
          </p:nvSpPr>
          <p:spPr bwMode="black">
            <a:xfrm>
              <a:off x="5945695" y="2"/>
              <a:ext cx="1357926" cy="6857998"/>
            </a:xfrm>
            <a:custGeom>
              <a:avLst/>
              <a:gdLst>
                <a:gd name="T0" fmla="*/ 9 w 1013"/>
                <a:gd name="T1" fmla="*/ 5116 h 5116"/>
                <a:gd name="T2" fmla="*/ 1013 w 1013"/>
                <a:gd name="T3" fmla="*/ 0 h 5116"/>
                <a:gd name="T4" fmla="*/ 1004 w 1013"/>
                <a:gd name="T5" fmla="*/ 0 h 5116"/>
                <a:gd name="T6" fmla="*/ 0 w 1013"/>
                <a:gd name="T7" fmla="*/ 5116 h 5116"/>
                <a:gd name="T8" fmla="*/ 9 w 1013"/>
                <a:gd name="T9" fmla="*/ 5116 h 5116"/>
              </a:gdLst>
              <a:ahLst/>
              <a:cxnLst>
                <a:cxn ang="0">
                  <a:pos x="T0" y="T1"/>
                </a:cxn>
                <a:cxn ang="0">
                  <a:pos x="T2" y="T3"/>
                </a:cxn>
                <a:cxn ang="0">
                  <a:pos x="T4" y="T5"/>
                </a:cxn>
                <a:cxn ang="0">
                  <a:pos x="T6" y="T7"/>
                </a:cxn>
                <a:cxn ang="0">
                  <a:pos x="T8" y="T9"/>
                </a:cxn>
              </a:cxnLst>
              <a:rect l="0" t="0" r="r" b="b"/>
              <a:pathLst>
                <a:path w="1013" h="5116">
                  <a:moveTo>
                    <a:pt x="9" y="5116"/>
                  </a:moveTo>
                  <a:lnTo>
                    <a:pt x="1013" y="0"/>
                  </a:lnTo>
                  <a:lnTo>
                    <a:pt x="1004" y="0"/>
                  </a:lnTo>
                  <a:lnTo>
                    <a:pt x="0" y="5116"/>
                  </a:lnTo>
                  <a:lnTo>
                    <a:pt x="9" y="51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380335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accent2"/>
        </a:solidFill>
        <a:effectLst/>
      </p:bgPr>
    </p:bg>
    <p:spTree>
      <p:nvGrpSpPr>
        <p:cNvPr id="1" name=""/>
        <p:cNvGrpSpPr/>
        <p:nvPr/>
      </p:nvGrpSpPr>
      <p:grpSpPr>
        <a:xfrm>
          <a:off x="0" y="0"/>
          <a:ext cx="0" cy="0"/>
          <a:chOff x="0" y="0"/>
          <a:chExt cx="0" cy="0"/>
        </a:xfrm>
      </p:grpSpPr>
      <p:grpSp>
        <p:nvGrpSpPr>
          <p:cNvPr id="36" name="Group 35"/>
          <p:cNvGrpSpPr/>
          <p:nvPr/>
        </p:nvGrpSpPr>
        <p:grpSpPr bwMode="black">
          <a:xfrm>
            <a:off x="5739926" y="0"/>
            <a:ext cx="6450487" cy="6858000"/>
            <a:chOff x="-7368753" y="-1854009"/>
            <a:chExt cx="6299342" cy="6697306"/>
          </a:xfrm>
        </p:grpSpPr>
        <p:sp>
          <p:nvSpPr>
            <p:cNvPr id="37" name="Freeform 6"/>
            <p:cNvSpPr>
              <a:spLocks/>
            </p:cNvSpPr>
            <p:nvPr userDrawn="1"/>
          </p:nvSpPr>
          <p:spPr bwMode="black">
            <a:xfrm>
              <a:off x="-3543591" y="1231517"/>
              <a:ext cx="2474180" cy="3611780"/>
            </a:xfrm>
            <a:custGeom>
              <a:avLst/>
              <a:gdLst>
                <a:gd name="T0" fmla="*/ 0 w 1890"/>
                <a:gd name="T1" fmla="*/ 2759 h 2759"/>
                <a:gd name="T2" fmla="*/ 12 w 1890"/>
                <a:gd name="T3" fmla="*/ 2759 h 2759"/>
                <a:gd name="T4" fmla="*/ 1890 w 1890"/>
                <a:gd name="T5" fmla="*/ 17 h 2759"/>
                <a:gd name="T6" fmla="*/ 1890 w 1890"/>
                <a:gd name="T7" fmla="*/ 0 h 2759"/>
                <a:gd name="T8" fmla="*/ 0 w 1890"/>
                <a:gd name="T9" fmla="*/ 2759 h 2759"/>
              </a:gdLst>
              <a:ahLst/>
              <a:cxnLst>
                <a:cxn ang="0">
                  <a:pos x="T0" y="T1"/>
                </a:cxn>
                <a:cxn ang="0">
                  <a:pos x="T2" y="T3"/>
                </a:cxn>
                <a:cxn ang="0">
                  <a:pos x="T4" y="T5"/>
                </a:cxn>
                <a:cxn ang="0">
                  <a:pos x="T6" y="T7"/>
                </a:cxn>
                <a:cxn ang="0">
                  <a:pos x="T8" y="T9"/>
                </a:cxn>
              </a:cxnLst>
              <a:rect l="0" t="0" r="r" b="b"/>
              <a:pathLst>
                <a:path w="1890" h="2759">
                  <a:moveTo>
                    <a:pt x="0" y="2759"/>
                  </a:moveTo>
                  <a:lnTo>
                    <a:pt x="12" y="2759"/>
                  </a:lnTo>
                  <a:lnTo>
                    <a:pt x="1890" y="17"/>
                  </a:lnTo>
                  <a:lnTo>
                    <a:pt x="1890" y="0"/>
                  </a:lnTo>
                  <a:lnTo>
                    <a:pt x="0" y="27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38" name="Freeform 7"/>
            <p:cNvSpPr>
              <a:spLocks/>
            </p:cNvSpPr>
            <p:nvPr userDrawn="1"/>
          </p:nvSpPr>
          <p:spPr bwMode="black">
            <a:xfrm>
              <a:off x="-7368753" y="-1854009"/>
              <a:ext cx="1327417" cy="6697305"/>
            </a:xfrm>
            <a:custGeom>
              <a:avLst/>
              <a:gdLst>
                <a:gd name="T0" fmla="*/ 10 w 1014"/>
                <a:gd name="T1" fmla="*/ 5116 h 5116"/>
                <a:gd name="T2" fmla="*/ 1014 w 1014"/>
                <a:gd name="T3" fmla="*/ 0 h 5116"/>
                <a:gd name="T4" fmla="*/ 1007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7" y="0"/>
                  </a:lnTo>
                  <a:lnTo>
                    <a:pt x="0" y="5116"/>
                  </a:lnTo>
                  <a:lnTo>
                    <a:pt x="10" y="5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00A5E2"/>
              </a:gs>
              <a:gs pos="50000">
                <a:srgbClr val="00A5E2"/>
              </a:gs>
              <a:gs pos="84000">
                <a:schemeClr val="accent2">
                  <a:alpha val="0"/>
                </a:scheme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2" name="Title 1"/>
          <p:cNvSpPr>
            <a:spLocks noGrp="1"/>
          </p:cNvSpPr>
          <p:nvPr>
            <p:ph type="title"/>
          </p:nvPr>
        </p:nvSpPr>
        <p:spPr bwMode="black">
          <a:xfrm>
            <a:off x="6678387" y="2989333"/>
            <a:ext cx="4500000" cy="1440753"/>
          </a:xfrm>
        </p:spPr>
        <p:txBody>
          <a:bodyPr anchor="t"/>
          <a:lstStyle>
            <a:lvl1pPr algn="l">
              <a:defRPr sz="4800" i="1">
                <a:solidFill>
                  <a:schemeClr val="bg1"/>
                </a:solidFill>
              </a:defRPr>
            </a:lvl1pPr>
          </a:lstStyle>
          <a:p>
            <a:r>
              <a:rPr lang="de-DE"/>
              <a:t>Mastertitelformat bearbeiten</a:t>
            </a:r>
            <a:endParaRPr lang="en-US"/>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sp>
        <p:nvSpPr>
          <p:cNvPr id="26" name="Subtitle 2"/>
          <p:cNvSpPr>
            <a:spLocks noGrp="1"/>
          </p:cNvSpPr>
          <p:nvPr>
            <p:ph type="subTitle" idx="1"/>
          </p:nvPr>
        </p:nvSpPr>
        <p:spPr bwMode="black">
          <a:xfrm>
            <a:off x="1902190" y="2134650"/>
            <a:ext cx="4500000" cy="720000"/>
          </a:xfrm>
        </p:spPr>
        <p:txBody>
          <a:bodyPr anchor="b"/>
          <a:lstStyle>
            <a:lvl1pPr marL="0" indent="0" algn="r">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79262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accent4"/>
        </a:solidFill>
        <a:effectLst/>
      </p:bgPr>
    </p:bg>
    <p:spTree>
      <p:nvGrpSpPr>
        <p:cNvPr id="1" name=""/>
        <p:cNvGrpSpPr/>
        <p:nvPr/>
      </p:nvGrpSpPr>
      <p:grpSpPr>
        <a:xfrm>
          <a:off x="0" y="0"/>
          <a:ext cx="0" cy="0"/>
          <a:chOff x="0" y="0"/>
          <a:chExt cx="0" cy="0"/>
        </a:xfrm>
      </p:grpSpPr>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74C713"/>
              </a:gs>
              <a:gs pos="50000">
                <a:srgbClr val="74C713"/>
              </a:gs>
              <a:gs pos="84000">
                <a:srgbClr val="74C713">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2" name="Title 1"/>
          <p:cNvSpPr>
            <a:spLocks noGrp="1"/>
          </p:cNvSpPr>
          <p:nvPr>
            <p:ph type="title"/>
          </p:nvPr>
        </p:nvSpPr>
        <p:spPr bwMode="black">
          <a:xfrm>
            <a:off x="4854344" y="1462158"/>
            <a:ext cx="4500000" cy="1440753"/>
          </a:xfrm>
        </p:spPr>
        <p:txBody>
          <a:bodyPr anchor="b"/>
          <a:lstStyle>
            <a:lvl1pPr algn="l">
              <a:defRPr sz="4800" i="1">
                <a:solidFill>
                  <a:schemeClr val="bg1"/>
                </a:solidFill>
              </a:defRPr>
            </a:lvl1pPr>
          </a:lstStyle>
          <a:p>
            <a:r>
              <a:rPr lang="de-DE"/>
              <a:t>Mastertitelformat bearbeiten</a:t>
            </a:r>
            <a:endParaRPr lang="en-US"/>
          </a:p>
        </p:txBody>
      </p:sp>
      <p:sp>
        <p:nvSpPr>
          <p:cNvPr id="3" name="Date Placeholder 2"/>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sp>
        <p:nvSpPr>
          <p:cNvPr id="48" name="Subtitle 2"/>
          <p:cNvSpPr>
            <a:spLocks noGrp="1"/>
          </p:cNvSpPr>
          <p:nvPr>
            <p:ph type="subTitle" idx="1"/>
          </p:nvPr>
        </p:nvSpPr>
        <p:spPr bwMode="black">
          <a:xfrm>
            <a:off x="7055681" y="3064854"/>
            <a:ext cx="4500000" cy="720000"/>
          </a:xfrm>
        </p:spPr>
        <p:txBody>
          <a:bodyPr anchor="t"/>
          <a:lstStyle>
            <a:lvl1pPr marL="0" indent="0" algn="l">
              <a:buNone/>
              <a:defRPr sz="2400" b="1">
                <a:solidFill>
                  <a:schemeClr val="accent3"/>
                </a:solidFill>
              </a:defRPr>
            </a:lvl1pPr>
            <a:lvl2pPr marL="0" indent="0" algn="l">
              <a:buNone/>
              <a:defRPr sz="2400" b="1">
                <a:solidFill>
                  <a:schemeClr val="accent3"/>
                </a:solidFill>
              </a:defRPr>
            </a:lvl2pPr>
            <a:lvl3pPr marL="0" indent="0" algn="l">
              <a:buNone/>
              <a:defRPr sz="2400" b="1">
                <a:solidFill>
                  <a:schemeClr val="accent3"/>
                </a:solidFill>
              </a:defRPr>
            </a:lvl3pPr>
            <a:lvl4pPr marL="0" indent="0" algn="l">
              <a:buNone/>
              <a:defRPr sz="2400" b="1">
                <a:solidFill>
                  <a:schemeClr val="accent3"/>
                </a:solidFill>
              </a:defRPr>
            </a:lvl4pPr>
            <a:lvl5pPr marL="0" indent="0" algn="l">
              <a:buNone/>
              <a:defRPr sz="2400" b="1">
                <a:solidFill>
                  <a:schemeClr val="accent3"/>
                </a:solidFill>
              </a:defRPr>
            </a:lvl5pPr>
            <a:lvl6pPr marL="0" indent="0" algn="l">
              <a:buNone/>
              <a:defRPr sz="2400" b="1">
                <a:solidFill>
                  <a:schemeClr val="accent3"/>
                </a:solidFill>
              </a:defRPr>
            </a:lvl6pPr>
            <a:lvl7pPr marL="0" indent="0" algn="l">
              <a:buNone/>
              <a:defRPr sz="2400" b="1">
                <a:solidFill>
                  <a:schemeClr val="accent3"/>
                </a:solidFill>
              </a:defRPr>
            </a:lvl7pPr>
            <a:lvl8pPr marL="0" indent="0" algn="l">
              <a:buNone/>
              <a:defRPr sz="2400" b="1">
                <a:solidFill>
                  <a:schemeClr val="accent3"/>
                </a:solidFill>
              </a:defRPr>
            </a:lvl8pPr>
            <a:lvl9pPr marL="0" indent="0" algn="l">
              <a:buNone/>
              <a:defRPr sz="2400" b="1">
                <a:solidFill>
                  <a:schemeClr val="accent3"/>
                </a:solidFill>
              </a:defRPr>
            </a:lvl9pPr>
          </a:lstStyle>
          <a:p>
            <a:pPr lvl="0"/>
            <a:r>
              <a:rPr lang="de-DE"/>
              <a:t>Master-Untertitelformat bearbeiten</a:t>
            </a:r>
            <a:endParaRPr lang="en-US"/>
          </a:p>
        </p:txBody>
      </p:sp>
      <p:grpSp>
        <p:nvGrpSpPr>
          <p:cNvPr id="24" name="Group 23"/>
          <p:cNvGrpSpPr/>
          <p:nvPr/>
        </p:nvGrpSpPr>
        <p:grpSpPr bwMode="black">
          <a:xfrm>
            <a:off x="759608" y="1"/>
            <a:ext cx="4148849" cy="6858000"/>
            <a:chOff x="-13927138" y="-1074738"/>
            <a:chExt cx="4913313" cy="8121651"/>
          </a:xfrm>
          <a:solidFill>
            <a:schemeClr val="bg1"/>
          </a:solidFill>
        </p:grpSpPr>
        <p:sp>
          <p:nvSpPr>
            <p:cNvPr id="26" name="Freeform 6"/>
            <p:cNvSpPr>
              <a:spLocks/>
            </p:cNvSpPr>
            <p:nvPr userDrawn="1"/>
          </p:nvSpPr>
          <p:spPr bwMode="black">
            <a:xfrm>
              <a:off x="-13927138" y="-1074738"/>
              <a:ext cx="2947988" cy="8121651"/>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black">
            <a:xfrm>
              <a:off x="-10623550" y="-1074738"/>
              <a:ext cx="1609725" cy="8121651"/>
            </a:xfrm>
            <a:custGeom>
              <a:avLst/>
              <a:gdLst>
                <a:gd name="T0" fmla="*/ 10 w 1014"/>
                <a:gd name="T1" fmla="*/ 5116 h 5116"/>
                <a:gd name="T2" fmla="*/ 1014 w 1014"/>
                <a:gd name="T3" fmla="*/ 0 h 5116"/>
                <a:gd name="T4" fmla="*/ 1004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4" y="0"/>
                  </a:lnTo>
                  <a:lnTo>
                    <a:pt x="0" y="5116"/>
                  </a:lnTo>
                  <a:lnTo>
                    <a:pt x="10"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Tree>
    <p:extLst>
      <p:ext uri="{BB962C8B-B14F-4D97-AF65-F5344CB8AC3E}">
        <p14:creationId xmlns:p14="http://schemas.microsoft.com/office/powerpoint/2010/main" val="183665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EA801F2-FF2D-A55A-D4D1-83DC1856224D}"/>
              </a:ext>
            </a:extLst>
          </p:cNvPr>
          <p:cNvGraphicFramePr>
            <a:graphicFrameLocks noChangeAspect="1"/>
          </p:cNvGraphicFramePr>
          <p:nvPr userDrawn="1">
            <p:custDataLst>
              <p:tags r:id="rId1"/>
            </p:custDataLst>
            <p:extLst>
              <p:ext uri="{D42A27DB-BD31-4B8C-83A1-F6EECF244321}">
                <p14:modId xmlns:p14="http://schemas.microsoft.com/office/powerpoint/2010/main" val="224470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3" name="think-cell data - do not delete" hidden="1">
                        <a:extLst>
                          <a:ext uri="{FF2B5EF4-FFF2-40B4-BE49-F238E27FC236}">
                            <a16:creationId xmlns:a16="http://schemas.microsoft.com/office/drawing/2014/main" id="{5EA801F2-FF2D-A55A-D4D1-83DC185622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2"/>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el 10">
            <a:extLst>
              <a:ext uri="{FF2B5EF4-FFF2-40B4-BE49-F238E27FC236}">
                <a16:creationId xmlns:a16="http://schemas.microsoft.com/office/drawing/2014/main" id="{BAD9C129-73F4-363D-9E70-45CCB2D6AF54}"/>
              </a:ext>
            </a:extLst>
          </p:cNvPr>
          <p:cNvSpPr>
            <a:spLocks noGrp="1"/>
          </p:cNvSpPr>
          <p:nvPr>
            <p:ph type="title"/>
          </p:nvPr>
        </p:nvSpPr>
        <p:spPr/>
        <p:txBody>
          <a:bodyPr/>
          <a:lstStyle/>
          <a:p>
            <a:r>
              <a:rPr lang="de-DE"/>
              <a:t>Mastertitelformat bearbeiten</a:t>
            </a:r>
          </a:p>
        </p:txBody>
      </p:sp>
      <p:pic>
        <p:nvPicPr>
          <p:cNvPr id="12" name="Picture 1">
            <a:extLst>
              <a:ext uri="{FF2B5EF4-FFF2-40B4-BE49-F238E27FC236}">
                <a16:creationId xmlns:a16="http://schemas.microsoft.com/office/drawing/2014/main" id="{6FECBD6E-564D-E3BC-7540-83C11E57F81E}"/>
              </a:ext>
            </a:extLst>
          </p:cNvPr>
          <p:cNvPicPr>
            <a:picLocks noChangeAspect="1"/>
          </p:cNvPicPr>
          <p:nvPr userDrawn="1"/>
        </p:nvPicPr>
        <p:blipFill>
          <a:blip r:embed="rId7"/>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401999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2" name="Title 1"/>
          <p:cNvSpPr>
            <a:spLocks noGrp="1"/>
          </p:cNvSpPr>
          <p:nvPr>
            <p:ph type="title"/>
          </p:nvPr>
        </p:nvSpPr>
        <p:spPr bwMode="gray"/>
        <p:txBody>
          <a:bodyPr/>
          <a:lstStyle/>
          <a:p>
            <a:r>
              <a:rPr lang="de-DE"/>
              <a:t>Mastertitelformat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6"/>
          </p:nvPr>
        </p:nvSpPr>
        <p:spPr>
          <a:xfrm>
            <a:off x="981820" y="1732750"/>
            <a:ext cx="5220000" cy="47520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12"/>
          <p:cNvSpPr>
            <a:spLocks noGrp="1"/>
          </p:cNvSpPr>
          <p:nvPr>
            <p:ph sz="quarter" idx="17"/>
          </p:nvPr>
        </p:nvSpPr>
        <p:spPr>
          <a:xfrm>
            <a:off x="6559603" y="1732750"/>
            <a:ext cx="5220000" cy="47520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3" name="Picture 1">
            <a:extLst>
              <a:ext uri="{FF2B5EF4-FFF2-40B4-BE49-F238E27FC236}">
                <a16:creationId xmlns:a16="http://schemas.microsoft.com/office/drawing/2014/main" id="{2AA3ECE4-3B4A-CB0D-88EE-D6C87FC18CD9}"/>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199317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08">
          <p15:clr>
            <a:srgbClr val="FBAE40"/>
          </p15:clr>
        </p15:guide>
        <p15:guide id="2" pos="4134">
          <p15:clr>
            <a:srgbClr val="FBAE40"/>
          </p15:clr>
        </p15:guide>
        <p15:guide id="3" orient="horz" pos="1094">
          <p15:clr>
            <a:srgbClr val="FBAE40"/>
          </p15:clr>
        </p15:guide>
        <p15:guide id="4" orient="horz" pos="4085">
          <p15:clr>
            <a:srgbClr val="FBAE40"/>
          </p15:clr>
        </p15:guide>
        <p15:guide id="5" pos="619">
          <p15:clr>
            <a:srgbClr val="FBAE40"/>
          </p15:clr>
        </p15:guide>
        <p15:guide id="6" pos="742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accent4"/>
        </a:solidFill>
        <a:effectLst/>
      </p:bgPr>
    </p:bg>
    <p:spTree>
      <p:nvGrpSpPr>
        <p:cNvPr id="1" name=""/>
        <p:cNvGrpSpPr/>
        <p:nvPr/>
      </p:nvGrpSpPr>
      <p:grpSpPr>
        <a:xfrm>
          <a:off x="0" y="0"/>
          <a:ext cx="0" cy="0"/>
          <a:chOff x="0" y="0"/>
          <a:chExt cx="0" cy="0"/>
        </a:xfrm>
      </p:grpSpPr>
      <p:sp>
        <p:nvSpPr>
          <p:cNvPr id="6" name="Freeform 5"/>
          <p:cNvSpPr/>
          <p:nvPr/>
        </p:nvSpPr>
        <p:spPr bwMode="ltGray">
          <a:xfrm>
            <a:off x="0"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74C713"/>
              </a:gs>
              <a:gs pos="50000">
                <a:srgbClr val="74C713"/>
              </a:gs>
              <a:gs pos="84000">
                <a:srgbClr val="74C713">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2" name="Title 1"/>
          <p:cNvSpPr>
            <a:spLocks noGrp="1"/>
          </p:cNvSpPr>
          <p:nvPr>
            <p:ph type="title"/>
          </p:nvPr>
        </p:nvSpPr>
        <p:spPr bwMode="black">
          <a:xfrm>
            <a:off x="4854344" y="1462158"/>
            <a:ext cx="4500000" cy="1440753"/>
          </a:xfrm>
        </p:spPr>
        <p:txBody>
          <a:bodyPr anchor="b"/>
          <a:lstStyle>
            <a:lvl1pPr algn="l">
              <a:defRPr sz="4800" i="1">
                <a:solidFill>
                  <a:schemeClr val="bg1"/>
                </a:solidFill>
              </a:defRPr>
            </a:lvl1pPr>
          </a:lstStyle>
          <a:p>
            <a:r>
              <a:rPr lang="de-DE"/>
              <a:t>Titelmasterformat durch Klicken bearbeiten</a:t>
            </a:r>
            <a:endParaRPr lang="en-US"/>
          </a:p>
        </p:txBody>
      </p:sp>
      <p:sp>
        <p:nvSpPr>
          <p:cNvPr id="3" name="Date Placeholder 2"/>
          <p:cNvSpPr>
            <a:spLocks noGrp="1"/>
          </p:cNvSpPr>
          <p:nvPr>
            <p:ph type="dt" sz="half" idx="10"/>
          </p:nvPr>
        </p:nvSpPr>
        <p:spPr bwMode="gray"/>
        <p:txBody>
          <a:bodyPr/>
          <a:lstStyle/>
          <a:p>
            <a:endParaRPr lang="en-US"/>
          </a:p>
        </p:txBody>
      </p:sp>
      <p:sp>
        <p:nvSpPr>
          <p:cNvPr id="4" name="Footer Placeholder 3"/>
          <p:cNvSpPr>
            <a:spLocks noGrp="1"/>
          </p:cNvSpPr>
          <p:nvPr>
            <p:ph type="ftr" sz="quarter" idx="11"/>
          </p:nvPr>
        </p:nvSpPr>
        <p:spPr bwMode="gray">
          <a:xfrm>
            <a:off x="974672" y="6617933"/>
            <a:ext cx="8640000" cy="1080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‹Nr.›</a:t>
            </a:fld>
            <a:endParaRPr lang="en-US"/>
          </a:p>
        </p:txBody>
      </p:sp>
      <p:sp>
        <p:nvSpPr>
          <p:cNvPr id="48" name="Subtitle 2"/>
          <p:cNvSpPr>
            <a:spLocks noGrp="1"/>
          </p:cNvSpPr>
          <p:nvPr>
            <p:ph type="subTitle" idx="1"/>
          </p:nvPr>
        </p:nvSpPr>
        <p:spPr bwMode="black">
          <a:xfrm>
            <a:off x="7055681" y="3064854"/>
            <a:ext cx="4500000" cy="720000"/>
          </a:xfrm>
        </p:spPr>
        <p:txBody>
          <a:bodyPr anchor="t"/>
          <a:lstStyle>
            <a:lvl1pPr marL="0" indent="0" algn="l">
              <a:buNone/>
              <a:defRPr sz="2400" b="1">
                <a:solidFill>
                  <a:schemeClr val="accent3"/>
                </a:solidFill>
              </a:defRPr>
            </a:lvl1pPr>
            <a:lvl2pPr marL="0" indent="0" algn="l">
              <a:buNone/>
              <a:defRPr sz="2400" b="1">
                <a:solidFill>
                  <a:schemeClr val="accent3"/>
                </a:solidFill>
              </a:defRPr>
            </a:lvl2pPr>
            <a:lvl3pPr marL="0" indent="0" algn="l">
              <a:buNone/>
              <a:defRPr sz="2400" b="1">
                <a:solidFill>
                  <a:schemeClr val="accent3"/>
                </a:solidFill>
              </a:defRPr>
            </a:lvl3pPr>
            <a:lvl4pPr marL="0" indent="0" algn="l">
              <a:buNone/>
              <a:defRPr sz="2400" b="1">
                <a:solidFill>
                  <a:schemeClr val="accent3"/>
                </a:solidFill>
              </a:defRPr>
            </a:lvl4pPr>
            <a:lvl5pPr marL="0" indent="0" algn="l">
              <a:buNone/>
              <a:defRPr sz="2400" b="1">
                <a:solidFill>
                  <a:schemeClr val="accent3"/>
                </a:solidFill>
              </a:defRPr>
            </a:lvl5pPr>
            <a:lvl6pPr marL="0" indent="0" algn="l">
              <a:buNone/>
              <a:defRPr sz="2400" b="1">
                <a:solidFill>
                  <a:schemeClr val="accent3"/>
                </a:solidFill>
              </a:defRPr>
            </a:lvl6pPr>
            <a:lvl7pPr marL="0" indent="0" algn="l">
              <a:buNone/>
              <a:defRPr sz="2400" b="1">
                <a:solidFill>
                  <a:schemeClr val="accent3"/>
                </a:solidFill>
              </a:defRPr>
            </a:lvl7pPr>
            <a:lvl8pPr marL="0" indent="0" algn="l">
              <a:buNone/>
              <a:defRPr sz="2400" b="1">
                <a:solidFill>
                  <a:schemeClr val="accent3"/>
                </a:solidFill>
              </a:defRPr>
            </a:lvl8pPr>
            <a:lvl9pPr marL="0" indent="0" algn="l">
              <a:buNone/>
              <a:defRPr sz="2400" b="1">
                <a:solidFill>
                  <a:schemeClr val="accent3"/>
                </a:solidFill>
              </a:defRPr>
            </a:lvl9pPr>
          </a:lstStyle>
          <a:p>
            <a:pPr lvl="0"/>
            <a:r>
              <a:rPr lang="de-DE"/>
              <a:t>Formatvorlage des Untertitelmasters durch Klicken bearbeiten</a:t>
            </a:r>
            <a:endParaRPr lang="en-US"/>
          </a:p>
        </p:txBody>
      </p:sp>
      <p:grpSp>
        <p:nvGrpSpPr>
          <p:cNvPr id="24" name="Group 23"/>
          <p:cNvGrpSpPr/>
          <p:nvPr/>
        </p:nvGrpSpPr>
        <p:grpSpPr bwMode="black">
          <a:xfrm>
            <a:off x="759608" y="1"/>
            <a:ext cx="4148849" cy="6858000"/>
            <a:chOff x="-13927138" y="-1074738"/>
            <a:chExt cx="4913313" cy="8121651"/>
          </a:xfrm>
          <a:solidFill>
            <a:schemeClr val="bg1"/>
          </a:solidFill>
        </p:grpSpPr>
        <p:sp>
          <p:nvSpPr>
            <p:cNvPr id="26" name="Freeform 6"/>
            <p:cNvSpPr>
              <a:spLocks/>
            </p:cNvSpPr>
            <p:nvPr userDrawn="1"/>
          </p:nvSpPr>
          <p:spPr bwMode="black">
            <a:xfrm>
              <a:off x="-13927138" y="-1074738"/>
              <a:ext cx="2947988" cy="8121651"/>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black">
            <a:xfrm>
              <a:off x="-10623550" y="-1074738"/>
              <a:ext cx="1609725" cy="8121651"/>
            </a:xfrm>
            <a:custGeom>
              <a:avLst/>
              <a:gdLst>
                <a:gd name="T0" fmla="*/ 10 w 1014"/>
                <a:gd name="T1" fmla="*/ 5116 h 5116"/>
                <a:gd name="T2" fmla="*/ 1014 w 1014"/>
                <a:gd name="T3" fmla="*/ 0 h 5116"/>
                <a:gd name="T4" fmla="*/ 1004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4" y="0"/>
                  </a:lnTo>
                  <a:lnTo>
                    <a:pt x="0" y="5116"/>
                  </a:lnTo>
                  <a:lnTo>
                    <a:pt x="10"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6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xt (2) &amp; Images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2" name="Title 1"/>
          <p:cNvSpPr>
            <a:spLocks noGrp="1"/>
          </p:cNvSpPr>
          <p:nvPr>
            <p:ph type="title"/>
          </p:nvPr>
        </p:nvSpPr>
        <p:spPr bwMode="gray"/>
        <p:txBody>
          <a:bodyPr/>
          <a:lstStyle/>
          <a:p>
            <a:r>
              <a:rPr lang="de-DE"/>
              <a:t>Mastertitelformat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sp>
        <p:nvSpPr>
          <p:cNvPr id="11" name="Text Placeholder 10 (left)"/>
          <p:cNvSpPr>
            <a:spLocks noGrp="1"/>
          </p:cNvSpPr>
          <p:nvPr>
            <p:ph type="body" sz="quarter" idx="14"/>
          </p:nvPr>
        </p:nvSpPr>
        <p:spPr bwMode="gray">
          <a:xfrm>
            <a:off x="981820" y="3892749"/>
            <a:ext cx="5220000" cy="25920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2" name="Text Placeholder 10 (right)"/>
          <p:cNvSpPr>
            <a:spLocks noGrp="1"/>
          </p:cNvSpPr>
          <p:nvPr>
            <p:ph type="body" sz="quarter" idx="15"/>
          </p:nvPr>
        </p:nvSpPr>
        <p:spPr bwMode="gray">
          <a:xfrm>
            <a:off x="6559719" y="3892749"/>
            <a:ext cx="5220000" cy="2592001"/>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5" name="Picture Placeholder 14 (left)"/>
          <p:cNvSpPr>
            <a:spLocks noGrp="1"/>
          </p:cNvSpPr>
          <p:nvPr>
            <p:ph type="pic" sz="quarter" idx="16"/>
          </p:nvPr>
        </p:nvSpPr>
        <p:spPr bwMode="gray">
          <a:xfrm>
            <a:off x="981820" y="1732750"/>
            <a:ext cx="5220000" cy="1800000"/>
          </a:xfrm>
        </p:spPr>
        <p:txBody>
          <a:bodyPr tIns="540000" anchor="ctr"/>
          <a:lstStyle>
            <a:lvl1pPr algn="ctr">
              <a:defRPr/>
            </a:lvl1pPr>
          </a:lstStyle>
          <a:p>
            <a:r>
              <a:rPr lang="de-DE"/>
              <a:t>Bild durch Klicken auf Symbol hinzufügen</a:t>
            </a:r>
            <a:endParaRPr lang="en-US"/>
          </a:p>
        </p:txBody>
      </p:sp>
      <p:sp>
        <p:nvSpPr>
          <p:cNvPr id="16" name="Picture Placeholder 14 (right)"/>
          <p:cNvSpPr>
            <a:spLocks noGrp="1"/>
          </p:cNvSpPr>
          <p:nvPr>
            <p:ph type="pic" sz="quarter" idx="17"/>
          </p:nvPr>
        </p:nvSpPr>
        <p:spPr bwMode="gray">
          <a:xfrm>
            <a:off x="6559719" y="1732750"/>
            <a:ext cx="5220000" cy="1800000"/>
          </a:xfrm>
        </p:spPr>
        <p:txBody>
          <a:bodyPr tIns="540000" anchor="ctr"/>
          <a:lstStyle>
            <a:lvl1pPr algn="ctr">
              <a:defRPr/>
            </a:lvl1pPr>
          </a:lstStyle>
          <a:p>
            <a:r>
              <a:rPr lang="de-DE"/>
              <a:t>Bild durch Klicken auf Symbol hinzufügen</a:t>
            </a:r>
            <a:endParaRPr lang="en-US"/>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4"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3" name="Picture 1">
            <a:extLst>
              <a:ext uri="{FF2B5EF4-FFF2-40B4-BE49-F238E27FC236}">
                <a16:creationId xmlns:a16="http://schemas.microsoft.com/office/drawing/2014/main" id="{2B646137-E5D7-5420-0ED3-8C6CF987590A}"/>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194015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08">
          <p15:clr>
            <a:srgbClr val="FBAE40"/>
          </p15:clr>
        </p15:guide>
        <p15:guide id="2" pos="4134">
          <p15:clr>
            <a:srgbClr val="FBAE40"/>
          </p15:clr>
        </p15:guide>
        <p15:guide id="3" orient="horz" pos="2228">
          <p15:clr>
            <a:srgbClr val="FBAE40"/>
          </p15:clr>
        </p15:guide>
        <p15:guide id="4" orient="horz" pos="2455">
          <p15:clr>
            <a:srgbClr val="FBAE40"/>
          </p15:clr>
        </p15:guide>
        <p15:guide id="5" pos="619">
          <p15:clr>
            <a:srgbClr val="FBAE40"/>
          </p15:clr>
        </p15:guide>
        <p15:guide id="6" pos="7423">
          <p15:clr>
            <a:srgbClr val="FBAE40"/>
          </p15:clr>
        </p15:guide>
        <p15:guide id="7" orient="horz" pos="1094">
          <p15:clr>
            <a:srgbClr val="FBAE40"/>
          </p15:clr>
        </p15:guide>
        <p15:guide id="8" orient="horz" pos="408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flip="none" rotWithShape="1">
            <a:gsLst>
              <a:gs pos="32760">
                <a:srgbClr val="00617F"/>
              </a:gs>
              <a:gs pos="0">
                <a:srgbClr val="00617F"/>
              </a:gs>
              <a:gs pos="72000">
                <a:srgbClr val="10384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19" y="1732422"/>
            <a:ext cx="5381498"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white">
          <a:xfrm>
            <a:off x="708819" y="2424948"/>
            <a:ext cx="5381498" cy="1620000"/>
          </a:xfrm>
        </p:spPr>
        <p:txBody>
          <a:bodyPr anchor="t"/>
          <a:lstStyle>
            <a:lvl1pPr>
              <a:defRPr sz="5400" i="1">
                <a:solidFill>
                  <a:schemeClr val="accent4"/>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196795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2B6636"/>
              </a:gs>
              <a:gs pos="0">
                <a:srgbClr val="2B6636"/>
              </a:gs>
              <a:gs pos="72000">
                <a:srgbClr val="00442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1"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tx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a:p>
            <a:pPr lvl="1"/>
            <a:r>
              <a:rPr lang="de-DE"/>
              <a:t>Zweite Ebene</a:t>
            </a:r>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392579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Final Slide 3">
    <p:spTree>
      <p:nvGrpSpPr>
        <p:cNvPr id="1" name=""/>
        <p:cNvGrpSpPr/>
        <p:nvPr/>
      </p:nvGrpSpPr>
      <p:grpSpPr>
        <a:xfrm>
          <a:off x="0" y="0"/>
          <a:ext cx="0" cy="0"/>
          <a:chOff x="0" y="0"/>
          <a:chExt cx="0" cy="0"/>
        </a:xfrm>
      </p:grpSpPr>
      <p:sp>
        <p:nvSpPr>
          <p:cNvPr id="16" name="Freeform 15"/>
          <p:cNvSpPr/>
          <p:nvPr/>
        </p:nvSpPr>
        <p:spPr bwMode="gray">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624963"/>
              </a:gs>
              <a:gs pos="0">
                <a:srgbClr val="624963"/>
              </a:gs>
              <a:gs pos="72000">
                <a:srgbClr val="44324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white">
          <a:xfrm>
            <a:off x="708820" y="1732757"/>
            <a:ext cx="5381496"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Master-Untertitelformat bearbeiten</a:t>
            </a:r>
            <a:endParaRPr lang="en-US"/>
          </a:p>
        </p:txBody>
      </p:sp>
      <p:sp>
        <p:nvSpPr>
          <p:cNvPr id="4" name="Date Placeholder 3"/>
          <p:cNvSpPr>
            <a:spLocks noGrp="1"/>
          </p:cNvSpPr>
          <p:nvPr>
            <p:ph type="dt" sz="half" idx="10"/>
          </p:nvPr>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a:pPr/>
              <a:t>‹Nr.›</a:t>
            </a:fld>
            <a:endParaRPr lang="en-US"/>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accent2"/>
                </a:solidFill>
              </a:defRPr>
            </a:lvl1pPr>
          </a:lstStyle>
          <a:p>
            <a:r>
              <a:rPr lang="de-DE"/>
              <a:t>Mastertitelformat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3"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white">
          <a:xfrm>
            <a:off x="1414398" y="4262151"/>
            <a:ext cx="3600000"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Mastertextformat bearbeiten</a:t>
            </a:r>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gray">
          <a:xfrm>
            <a:off x="5111334"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Tree>
    <p:extLst>
      <p:ext uri="{BB962C8B-B14F-4D97-AF65-F5344CB8AC3E}">
        <p14:creationId xmlns:p14="http://schemas.microsoft.com/office/powerpoint/2010/main" val="9103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05b">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Bildplatzhalter 26">
            <a:extLst>
              <a:ext uri="{FF2B5EF4-FFF2-40B4-BE49-F238E27FC236}">
                <a16:creationId xmlns:a16="http://schemas.microsoft.com/office/drawing/2014/main" id="{18020A8A-2189-4A36-9D3F-DD8A59B26396}"/>
              </a:ext>
            </a:extLst>
          </p:cNvPr>
          <p:cNvSpPr>
            <a:spLocks noGrp="1"/>
          </p:cNvSpPr>
          <p:nvPr>
            <p:ph type="pic" sz="quarter" idx="14" hasCustomPrompt="1"/>
          </p:nvPr>
        </p:nvSpPr>
        <p:spPr bwMode="gray">
          <a:xfrm>
            <a:off x="5201213" y="0"/>
            <a:ext cx="3226564" cy="601503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Lst>
            <a:ahLst/>
            <a:cxnLst>
              <a:cxn ang="0">
                <a:pos x="connsiteX0" y="connsiteY0"/>
              </a:cxn>
              <a:cxn ang="0">
                <a:pos x="connsiteX1" y="connsiteY1"/>
              </a:cxn>
              <a:cxn ang="0">
                <a:pos x="connsiteX2" y="connsiteY2"/>
              </a:cxn>
              <a:cxn ang="0">
                <a:pos x="connsiteX3" y="connsiteY3"/>
              </a:cxn>
            </a:cxnLst>
            <a:rect l="l" t="t" r="r" b="b"/>
            <a:pathLst>
              <a:path w="3226564" h="6015038">
                <a:moveTo>
                  <a:pt x="1190737" y="0"/>
                </a:moveTo>
                <a:lnTo>
                  <a:pt x="3226564" y="0"/>
                </a:lnTo>
                <a:lnTo>
                  <a:pt x="2035828" y="6015038"/>
                </a:lnTo>
                <a:lnTo>
                  <a:pt x="0" y="6015038"/>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4986390"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31" name="Bildplatzhalter 30">
            <a:extLst>
              <a:ext uri="{FF2B5EF4-FFF2-40B4-BE49-F238E27FC236}">
                <a16:creationId xmlns:a16="http://schemas.microsoft.com/office/drawing/2014/main" id="{3D778945-55F1-47F6-BE0C-1C12ACC716F9}"/>
              </a:ext>
            </a:extLst>
          </p:cNvPr>
          <p:cNvSpPr>
            <a:spLocks noGrp="1"/>
          </p:cNvSpPr>
          <p:nvPr>
            <p:ph type="pic" sz="quarter" idx="16" hasCustomPrompt="1"/>
          </p:nvPr>
        </p:nvSpPr>
        <p:spPr bwMode="gray">
          <a:xfrm>
            <a:off x="7110435" y="1066801"/>
            <a:ext cx="3183196" cy="5795963"/>
          </a:xfrm>
          <a:custGeom>
            <a:avLst/>
            <a:gdLst>
              <a:gd name="connsiteX0" fmla="*/ 1147369 w 3183196"/>
              <a:gd name="connsiteY0" fmla="*/ 0 h 5795963"/>
              <a:gd name="connsiteX1" fmla="*/ 3183196 w 3183196"/>
              <a:gd name="connsiteY1" fmla="*/ 0 h 5795963"/>
              <a:gd name="connsiteX2" fmla="*/ 2035828 w 3183196"/>
              <a:gd name="connsiteY2" fmla="*/ 5795963 h 5795963"/>
              <a:gd name="connsiteX3" fmla="*/ 0 w 3183196"/>
              <a:gd name="connsiteY3" fmla="*/ 5795963 h 5795963"/>
            </a:gdLst>
            <a:ahLst/>
            <a:cxnLst>
              <a:cxn ang="0">
                <a:pos x="connsiteX0" y="connsiteY0"/>
              </a:cxn>
              <a:cxn ang="0">
                <a:pos x="connsiteX1" y="connsiteY1"/>
              </a:cxn>
              <a:cxn ang="0">
                <a:pos x="connsiteX2" y="connsiteY2"/>
              </a:cxn>
              <a:cxn ang="0">
                <a:pos x="connsiteX3" y="connsiteY3"/>
              </a:cxn>
            </a:cxnLst>
            <a:rect l="l" t="t" r="r" b="b"/>
            <a:pathLst>
              <a:path w="3183196" h="5795963">
                <a:moveTo>
                  <a:pt x="1147369" y="0"/>
                </a:moveTo>
                <a:lnTo>
                  <a:pt x="3183196" y="0"/>
                </a:lnTo>
                <a:lnTo>
                  <a:pt x="2035828" y="5795963"/>
                </a:lnTo>
                <a:lnTo>
                  <a:pt x="0" y="5795963"/>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2" name="Bildplatzhalter 31">
            <a:extLst>
              <a:ext uri="{FF2B5EF4-FFF2-40B4-BE49-F238E27FC236}">
                <a16:creationId xmlns:a16="http://schemas.microsoft.com/office/drawing/2014/main" id="{F68A9325-C92F-42E6-B5DA-D79023DA19D0}"/>
              </a:ext>
            </a:extLst>
          </p:cNvPr>
          <p:cNvSpPr>
            <a:spLocks noGrp="1"/>
          </p:cNvSpPr>
          <p:nvPr>
            <p:ph type="pic" sz="quarter" idx="17" hasCustomPrompt="1"/>
          </p:nvPr>
        </p:nvSpPr>
        <p:spPr bwMode="gray">
          <a:xfrm>
            <a:off x="9322443" y="167217"/>
            <a:ext cx="2870404" cy="601577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 name="connsiteX0" fmla="*/ 1190737 w 3226564"/>
              <a:gd name="connsiteY0" fmla="*/ 0 h 6015038"/>
              <a:gd name="connsiteX1" fmla="*/ 3226564 w 3226564"/>
              <a:gd name="connsiteY1" fmla="*/ 0 h 6015038"/>
              <a:gd name="connsiteX2" fmla="*/ 2870404 w 3226564"/>
              <a:gd name="connsiteY2" fmla="*/ 1787843 h 6015038"/>
              <a:gd name="connsiteX3" fmla="*/ 2035828 w 3226564"/>
              <a:gd name="connsiteY3" fmla="*/ 6015038 h 6015038"/>
              <a:gd name="connsiteX4" fmla="*/ 0 w 3226564"/>
              <a:gd name="connsiteY4" fmla="*/ 6015038 h 6015038"/>
              <a:gd name="connsiteX5" fmla="*/ 1190737 w 3226564"/>
              <a:gd name="connsiteY5" fmla="*/ 0 h 6015038"/>
              <a:gd name="connsiteX0" fmla="*/ 1190737 w 3226564"/>
              <a:gd name="connsiteY0" fmla="*/ 740 h 6015778"/>
              <a:gd name="connsiteX1" fmla="*/ 2866170 w 3226564"/>
              <a:gd name="connsiteY1" fmla="*/ 0 h 6015778"/>
              <a:gd name="connsiteX2" fmla="*/ 3226564 w 3226564"/>
              <a:gd name="connsiteY2" fmla="*/ 740 h 6015778"/>
              <a:gd name="connsiteX3" fmla="*/ 2870404 w 3226564"/>
              <a:gd name="connsiteY3" fmla="*/ 1788583 h 6015778"/>
              <a:gd name="connsiteX4" fmla="*/ 2035828 w 3226564"/>
              <a:gd name="connsiteY4" fmla="*/ 6015778 h 6015778"/>
              <a:gd name="connsiteX5" fmla="*/ 0 w 3226564"/>
              <a:gd name="connsiteY5" fmla="*/ 6015778 h 6015778"/>
              <a:gd name="connsiteX6" fmla="*/ 1190737 w 3226564"/>
              <a:gd name="connsiteY6" fmla="*/ 740 h 6015778"/>
              <a:gd name="connsiteX0" fmla="*/ 1190737 w 2870404"/>
              <a:gd name="connsiteY0" fmla="*/ 740 h 6015778"/>
              <a:gd name="connsiteX1" fmla="*/ 2866170 w 2870404"/>
              <a:gd name="connsiteY1" fmla="*/ 0 h 6015778"/>
              <a:gd name="connsiteX2" fmla="*/ 2870404 w 2870404"/>
              <a:gd name="connsiteY2" fmla="*/ 1788583 h 6015778"/>
              <a:gd name="connsiteX3" fmla="*/ 2035828 w 2870404"/>
              <a:gd name="connsiteY3" fmla="*/ 6015778 h 6015778"/>
              <a:gd name="connsiteX4" fmla="*/ 0 w 2870404"/>
              <a:gd name="connsiteY4" fmla="*/ 6015778 h 6015778"/>
              <a:gd name="connsiteX5" fmla="*/ 1190737 w 2870404"/>
              <a:gd name="connsiteY5" fmla="*/ 740 h 60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0404" h="6015778">
                <a:moveTo>
                  <a:pt x="1190737" y="740"/>
                </a:moveTo>
                <a:lnTo>
                  <a:pt x="2866170" y="0"/>
                </a:lnTo>
                <a:cubicBezTo>
                  <a:pt x="2867581" y="596194"/>
                  <a:pt x="2868993" y="1192389"/>
                  <a:pt x="2870404" y="1788583"/>
                </a:cubicBezTo>
                <a:lnTo>
                  <a:pt x="2035828" y="6015778"/>
                </a:lnTo>
                <a:lnTo>
                  <a:pt x="0" y="6015778"/>
                </a:lnTo>
                <a:lnTo>
                  <a:pt x="1190737" y="740"/>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4" name="Subtitle 2">
            <a:extLst>
              <a:ext uri="{FF2B5EF4-FFF2-40B4-BE49-F238E27FC236}">
                <a16:creationId xmlns:a16="http://schemas.microsoft.com/office/drawing/2014/main" id="{1240C781-8492-478C-8AAF-FFD1414D3800}"/>
              </a:ext>
            </a:extLst>
          </p:cNvPr>
          <p:cNvSpPr>
            <a:spLocks noGrp="1"/>
          </p:cNvSpPr>
          <p:nvPr>
            <p:ph type="subTitle" idx="1" hasCustomPrompt="1"/>
          </p:nvPr>
        </p:nvSpPr>
        <p:spPr bwMode="black">
          <a:xfrm>
            <a:off x="706189" y="4175180"/>
            <a:ext cx="3620552"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7" name="Picture 6">
            <a:extLst>
              <a:ext uri="{FF2B5EF4-FFF2-40B4-BE49-F238E27FC236}">
                <a16:creationId xmlns:a16="http://schemas.microsoft.com/office/drawing/2014/main" id="{6550C081-E3EF-51DE-C7D6-02FBA0166F0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54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Content-0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14" name="Picture 13">
            <a:extLst>
              <a:ext uri="{FF2B5EF4-FFF2-40B4-BE49-F238E27FC236}">
                <a16:creationId xmlns:a16="http://schemas.microsoft.com/office/drawing/2014/main" id="{E6983A67-7516-8C5A-66ED-F02D20C57168}"/>
              </a:ext>
            </a:extLst>
          </p:cNvPr>
          <p:cNvPicPr>
            <a:picLocks noChangeAspect="1"/>
          </p:cNvPicPr>
          <p:nvPr userDrawn="1"/>
        </p:nvPicPr>
        <p:blipFill>
          <a:blip r:embed="rId4"/>
          <a:stretch>
            <a:fillRect/>
          </a:stretch>
        </p:blipFill>
        <p:spPr>
          <a:xfrm>
            <a:off x="9733548" y="163250"/>
            <a:ext cx="2246401" cy="140400"/>
          </a:xfrm>
          <a:prstGeom prst="rect">
            <a:avLst/>
          </a:prstGeom>
        </p:spPr>
      </p:pic>
      <p:sp>
        <p:nvSpPr>
          <p:cNvPr id="2" name="MIO_VALID_LAYOUT" hidden="1">
            <a:extLst>
              <a:ext uri="{FF2B5EF4-FFF2-40B4-BE49-F238E27FC236}">
                <a16:creationId xmlns:a16="http://schemas.microsoft.com/office/drawing/2014/main" id="{79DBEDBD-D2E8-057C-7EE7-1AF4BA3E7329}"/>
              </a:ext>
            </a:extLst>
          </p:cNvPr>
          <p:cNvSpPr/>
          <p:nvPr userDrawn="1"/>
        </p:nvSpPr>
        <p:spPr bwMode="gray">
          <a:xfrm>
            <a:off x="12289284" y="-2465"/>
            <a:ext cx="9144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910C7C5-22BE-2B21-6E73-7A11CF5FA851}"/>
              </a:ext>
            </a:extLst>
          </p:cNvPr>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endParaRPr lang="en-US"/>
          </a:p>
        </p:txBody>
      </p:sp>
      <p:sp>
        <p:nvSpPr>
          <p:cNvPr id="4" name="Title 1">
            <a:extLst>
              <a:ext uri="{FF2B5EF4-FFF2-40B4-BE49-F238E27FC236}">
                <a16:creationId xmlns:a16="http://schemas.microsoft.com/office/drawing/2014/main" id="{D343344D-3F04-F68B-F5B7-44BD6A614A38}"/>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endParaRPr lang="en-US"/>
          </a:p>
        </p:txBody>
      </p:sp>
      <p:sp>
        <p:nvSpPr>
          <p:cNvPr id="7" name="Inhaltsplatzhalter 6">
            <a:extLst>
              <a:ext uri="{FF2B5EF4-FFF2-40B4-BE49-F238E27FC236}">
                <a16:creationId xmlns:a16="http://schemas.microsoft.com/office/drawing/2014/main" id="{4E342A6F-590E-20B5-A16E-BB1D582B314B}"/>
              </a:ext>
            </a:extLst>
          </p:cNvPr>
          <p:cNvSpPr>
            <a:spLocks noGrp="1"/>
          </p:cNvSpPr>
          <p:nvPr>
            <p:ph sz="quarter" idx="14"/>
          </p:nvPr>
        </p:nvSpPr>
        <p:spPr>
          <a:xfrm>
            <a:off x="981820" y="1732751"/>
            <a:ext cx="10798461" cy="4751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320697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4085">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05c">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7" name="Bildplatzhalter 26">
            <a:extLst>
              <a:ext uri="{FF2B5EF4-FFF2-40B4-BE49-F238E27FC236}">
                <a16:creationId xmlns:a16="http://schemas.microsoft.com/office/drawing/2014/main" id="{18020A8A-2189-4A36-9D3F-DD8A59B26396}"/>
              </a:ext>
            </a:extLst>
          </p:cNvPr>
          <p:cNvSpPr>
            <a:spLocks noGrp="1"/>
          </p:cNvSpPr>
          <p:nvPr>
            <p:ph type="pic" sz="quarter" idx="14" hasCustomPrompt="1"/>
          </p:nvPr>
        </p:nvSpPr>
        <p:spPr bwMode="gray">
          <a:xfrm>
            <a:off x="5201213" y="0"/>
            <a:ext cx="3226564" cy="601503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Lst>
            <a:ahLst/>
            <a:cxnLst>
              <a:cxn ang="0">
                <a:pos x="connsiteX0" y="connsiteY0"/>
              </a:cxn>
              <a:cxn ang="0">
                <a:pos x="connsiteX1" y="connsiteY1"/>
              </a:cxn>
              <a:cxn ang="0">
                <a:pos x="connsiteX2" y="connsiteY2"/>
              </a:cxn>
              <a:cxn ang="0">
                <a:pos x="connsiteX3" y="connsiteY3"/>
              </a:cxn>
            </a:cxnLst>
            <a:rect l="l" t="t" r="r" b="b"/>
            <a:pathLst>
              <a:path w="3226564" h="6015038">
                <a:moveTo>
                  <a:pt x="1190737" y="0"/>
                </a:moveTo>
                <a:lnTo>
                  <a:pt x="3226564" y="0"/>
                </a:lnTo>
                <a:lnTo>
                  <a:pt x="2035828" y="6015038"/>
                </a:lnTo>
                <a:lnTo>
                  <a:pt x="0" y="6015038"/>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4986390"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31" name="Bildplatzhalter 30">
            <a:extLst>
              <a:ext uri="{FF2B5EF4-FFF2-40B4-BE49-F238E27FC236}">
                <a16:creationId xmlns:a16="http://schemas.microsoft.com/office/drawing/2014/main" id="{3D778945-55F1-47F6-BE0C-1C12ACC716F9}"/>
              </a:ext>
            </a:extLst>
          </p:cNvPr>
          <p:cNvSpPr>
            <a:spLocks noGrp="1"/>
          </p:cNvSpPr>
          <p:nvPr>
            <p:ph type="pic" sz="quarter" idx="16" hasCustomPrompt="1"/>
          </p:nvPr>
        </p:nvSpPr>
        <p:spPr bwMode="gray">
          <a:xfrm>
            <a:off x="7110435" y="1066801"/>
            <a:ext cx="3183196" cy="5795963"/>
          </a:xfrm>
          <a:custGeom>
            <a:avLst/>
            <a:gdLst>
              <a:gd name="connsiteX0" fmla="*/ 1147369 w 3183196"/>
              <a:gd name="connsiteY0" fmla="*/ 0 h 5795963"/>
              <a:gd name="connsiteX1" fmla="*/ 3183196 w 3183196"/>
              <a:gd name="connsiteY1" fmla="*/ 0 h 5795963"/>
              <a:gd name="connsiteX2" fmla="*/ 2035828 w 3183196"/>
              <a:gd name="connsiteY2" fmla="*/ 5795963 h 5795963"/>
              <a:gd name="connsiteX3" fmla="*/ 0 w 3183196"/>
              <a:gd name="connsiteY3" fmla="*/ 5795963 h 5795963"/>
            </a:gdLst>
            <a:ahLst/>
            <a:cxnLst>
              <a:cxn ang="0">
                <a:pos x="connsiteX0" y="connsiteY0"/>
              </a:cxn>
              <a:cxn ang="0">
                <a:pos x="connsiteX1" y="connsiteY1"/>
              </a:cxn>
              <a:cxn ang="0">
                <a:pos x="connsiteX2" y="connsiteY2"/>
              </a:cxn>
              <a:cxn ang="0">
                <a:pos x="connsiteX3" y="connsiteY3"/>
              </a:cxn>
            </a:cxnLst>
            <a:rect l="l" t="t" r="r" b="b"/>
            <a:pathLst>
              <a:path w="3183196" h="5795963">
                <a:moveTo>
                  <a:pt x="1147369" y="0"/>
                </a:moveTo>
                <a:lnTo>
                  <a:pt x="3183196" y="0"/>
                </a:lnTo>
                <a:lnTo>
                  <a:pt x="2035828" y="5795963"/>
                </a:lnTo>
                <a:lnTo>
                  <a:pt x="0" y="5795963"/>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2" name="Bildplatzhalter 31">
            <a:extLst>
              <a:ext uri="{FF2B5EF4-FFF2-40B4-BE49-F238E27FC236}">
                <a16:creationId xmlns:a16="http://schemas.microsoft.com/office/drawing/2014/main" id="{F68A9325-C92F-42E6-B5DA-D79023DA19D0}"/>
              </a:ext>
            </a:extLst>
          </p:cNvPr>
          <p:cNvSpPr>
            <a:spLocks noGrp="1"/>
          </p:cNvSpPr>
          <p:nvPr>
            <p:ph type="pic" sz="quarter" idx="17" hasCustomPrompt="1"/>
          </p:nvPr>
        </p:nvSpPr>
        <p:spPr bwMode="gray">
          <a:xfrm>
            <a:off x="9322443" y="167217"/>
            <a:ext cx="2870404" cy="601577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 name="connsiteX0" fmla="*/ 1190737 w 3226564"/>
              <a:gd name="connsiteY0" fmla="*/ 0 h 6015038"/>
              <a:gd name="connsiteX1" fmla="*/ 3226564 w 3226564"/>
              <a:gd name="connsiteY1" fmla="*/ 0 h 6015038"/>
              <a:gd name="connsiteX2" fmla="*/ 2870404 w 3226564"/>
              <a:gd name="connsiteY2" fmla="*/ 1787843 h 6015038"/>
              <a:gd name="connsiteX3" fmla="*/ 2035828 w 3226564"/>
              <a:gd name="connsiteY3" fmla="*/ 6015038 h 6015038"/>
              <a:gd name="connsiteX4" fmla="*/ 0 w 3226564"/>
              <a:gd name="connsiteY4" fmla="*/ 6015038 h 6015038"/>
              <a:gd name="connsiteX5" fmla="*/ 1190737 w 3226564"/>
              <a:gd name="connsiteY5" fmla="*/ 0 h 6015038"/>
              <a:gd name="connsiteX0" fmla="*/ 1190737 w 3226564"/>
              <a:gd name="connsiteY0" fmla="*/ 740 h 6015778"/>
              <a:gd name="connsiteX1" fmla="*/ 2866170 w 3226564"/>
              <a:gd name="connsiteY1" fmla="*/ 0 h 6015778"/>
              <a:gd name="connsiteX2" fmla="*/ 3226564 w 3226564"/>
              <a:gd name="connsiteY2" fmla="*/ 740 h 6015778"/>
              <a:gd name="connsiteX3" fmla="*/ 2870404 w 3226564"/>
              <a:gd name="connsiteY3" fmla="*/ 1788583 h 6015778"/>
              <a:gd name="connsiteX4" fmla="*/ 2035828 w 3226564"/>
              <a:gd name="connsiteY4" fmla="*/ 6015778 h 6015778"/>
              <a:gd name="connsiteX5" fmla="*/ 0 w 3226564"/>
              <a:gd name="connsiteY5" fmla="*/ 6015778 h 6015778"/>
              <a:gd name="connsiteX6" fmla="*/ 1190737 w 3226564"/>
              <a:gd name="connsiteY6" fmla="*/ 740 h 6015778"/>
              <a:gd name="connsiteX0" fmla="*/ 1190737 w 2870404"/>
              <a:gd name="connsiteY0" fmla="*/ 740 h 6015778"/>
              <a:gd name="connsiteX1" fmla="*/ 2866170 w 2870404"/>
              <a:gd name="connsiteY1" fmla="*/ 0 h 6015778"/>
              <a:gd name="connsiteX2" fmla="*/ 2870404 w 2870404"/>
              <a:gd name="connsiteY2" fmla="*/ 1788583 h 6015778"/>
              <a:gd name="connsiteX3" fmla="*/ 2035828 w 2870404"/>
              <a:gd name="connsiteY3" fmla="*/ 6015778 h 6015778"/>
              <a:gd name="connsiteX4" fmla="*/ 0 w 2870404"/>
              <a:gd name="connsiteY4" fmla="*/ 6015778 h 6015778"/>
              <a:gd name="connsiteX5" fmla="*/ 1190737 w 2870404"/>
              <a:gd name="connsiteY5" fmla="*/ 740 h 60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0404" h="6015778">
                <a:moveTo>
                  <a:pt x="1190737" y="740"/>
                </a:moveTo>
                <a:lnTo>
                  <a:pt x="2866170" y="0"/>
                </a:lnTo>
                <a:cubicBezTo>
                  <a:pt x="2867581" y="596194"/>
                  <a:pt x="2868993" y="1192389"/>
                  <a:pt x="2870404" y="1788583"/>
                </a:cubicBezTo>
                <a:lnTo>
                  <a:pt x="2035828" y="6015778"/>
                </a:lnTo>
                <a:lnTo>
                  <a:pt x="0" y="6015778"/>
                </a:lnTo>
                <a:lnTo>
                  <a:pt x="1190737" y="740"/>
                </a:lnTo>
                <a:close/>
              </a:path>
            </a:pathLst>
          </a:custGeom>
          <a:solidFill>
            <a:schemeClr val="bg1">
              <a:lumMod val="85000"/>
            </a:schemeClr>
          </a:solidFill>
        </p:spPr>
        <p:txBody>
          <a:bodyPr wrap="square" anchor="ctr">
            <a:noAutofit/>
          </a:bodyPr>
          <a:lstStyle>
            <a:lvl1pPr algn="ctr">
              <a:spcBef>
                <a:spcPts val="0"/>
              </a:spcBef>
              <a:spcAft>
                <a:spcPts val="0"/>
              </a:spcAft>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a:t>
            </a:r>
            <a:br>
              <a:rPr lang="de-DE"/>
            </a:br>
            <a:r>
              <a:rPr lang="de-DE"/>
              <a:t>add image</a:t>
            </a:r>
          </a:p>
        </p:txBody>
      </p:sp>
      <p:sp>
        <p:nvSpPr>
          <p:cNvPr id="34" name="Subtitle 2">
            <a:extLst>
              <a:ext uri="{FF2B5EF4-FFF2-40B4-BE49-F238E27FC236}">
                <a16:creationId xmlns:a16="http://schemas.microsoft.com/office/drawing/2014/main" id="{1240C781-8492-478C-8AAF-FFD1414D3800}"/>
              </a:ext>
            </a:extLst>
          </p:cNvPr>
          <p:cNvSpPr>
            <a:spLocks noGrp="1"/>
          </p:cNvSpPr>
          <p:nvPr>
            <p:ph type="subTitle" idx="1" hasCustomPrompt="1"/>
          </p:nvPr>
        </p:nvSpPr>
        <p:spPr bwMode="black">
          <a:xfrm>
            <a:off x="706189" y="4175180"/>
            <a:ext cx="3620552"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7" name="Picture 6">
            <a:extLst>
              <a:ext uri="{FF2B5EF4-FFF2-40B4-BE49-F238E27FC236}">
                <a16:creationId xmlns:a16="http://schemas.microsoft.com/office/drawing/2014/main" id="{6550C081-E3EF-51DE-C7D6-02FBA0166F0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570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04a">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7842" y="0"/>
            <a:ext cx="8115807" cy="6858316"/>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3211958 w 8115807"/>
              <a:gd name="connsiteY13" fmla="*/ 6854825 h 6860204"/>
              <a:gd name="connsiteX14" fmla="*/ 1427327 w 8115807"/>
              <a:gd name="connsiteY14" fmla="*/ 6858316 h 6860204"/>
              <a:gd name="connsiteX15" fmla="*/ 1427382 w 8115807"/>
              <a:gd name="connsiteY15" fmla="*/ 6858000 h 6860204"/>
              <a:gd name="connsiteX16" fmla="*/ 0 w 8115807"/>
              <a:gd name="connsiteY16" fmla="*/ 6858000 h 6860204"/>
              <a:gd name="connsiteX17" fmla="*/ 1341581 w 8115807"/>
              <a:gd name="connsiteY17" fmla="*/ 0 h 6860204"/>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8112573 w 8115807"/>
              <a:gd name="connsiteY10" fmla="*/ 6145054 h 6858316"/>
              <a:gd name="connsiteX11" fmla="*/ 4690933 w 8115807"/>
              <a:gd name="connsiteY11" fmla="*/ 6857999 h 6858316"/>
              <a:gd name="connsiteX12" fmla="*/ 3211958 w 8115807"/>
              <a:gd name="connsiteY12" fmla="*/ 6854825 h 6858316"/>
              <a:gd name="connsiteX13" fmla="*/ 1427327 w 8115807"/>
              <a:gd name="connsiteY13" fmla="*/ 6858316 h 6858316"/>
              <a:gd name="connsiteX14" fmla="*/ 1427382 w 8115807"/>
              <a:gd name="connsiteY14" fmla="*/ 6858000 h 6858316"/>
              <a:gd name="connsiteX15" fmla="*/ 0 w 8115807"/>
              <a:gd name="connsiteY15" fmla="*/ 6858000 h 6858316"/>
              <a:gd name="connsiteX16" fmla="*/ 1341581 w 8115807"/>
              <a:gd name="connsiteY16"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4690933 w 8115807"/>
              <a:gd name="connsiteY10" fmla="*/ 6857999 h 6858316"/>
              <a:gd name="connsiteX11" fmla="*/ 3211958 w 8115807"/>
              <a:gd name="connsiteY11" fmla="*/ 6854825 h 6858316"/>
              <a:gd name="connsiteX12" fmla="*/ 1427327 w 8115807"/>
              <a:gd name="connsiteY12" fmla="*/ 6858316 h 6858316"/>
              <a:gd name="connsiteX13" fmla="*/ 1427382 w 8115807"/>
              <a:gd name="connsiteY13" fmla="*/ 6858000 h 6858316"/>
              <a:gd name="connsiteX14" fmla="*/ 0 w 8115807"/>
              <a:gd name="connsiteY14" fmla="*/ 6858000 h 6858316"/>
              <a:gd name="connsiteX15" fmla="*/ 1341581 w 8115807"/>
              <a:gd name="connsiteY15"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3211958 w 8115807"/>
              <a:gd name="connsiteY10" fmla="*/ 6854825 h 6858316"/>
              <a:gd name="connsiteX11" fmla="*/ 1427327 w 8115807"/>
              <a:gd name="connsiteY11" fmla="*/ 6858316 h 6858316"/>
              <a:gd name="connsiteX12" fmla="*/ 1427382 w 8115807"/>
              <a:gd name="connsiteY12" fmla="*/ 6858000 h 6858316"/>
              <a:gd name="connsiteX13" fmla="*/ 0 w 8115807"/>
              <a:gd name="connsiteY13" fmla="*/ 6858000 h 6858316"/>
              <a:gd name="connsiteX14" fmla="*/ 1341581 w 8115807"/>
              <a:gd name="connsiteY14" fmla="*/ 0 h 685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15807" h="6858316">
                <a:moveTo>
                  <a:pt x="1341581"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3211958" y="6854825"/>
                </a:lnTo>
                <a:lnTo>
                  <a:pt x="1427327" y="6858316"/>
                </a:lnTo>
                <a:cubicBezTo>
                  <a:pt x="1427345" y="6858211"/>
                  <a:pt x="1427364" y="6858105"/>
                  <a:pt x="1427382" y="6858000"/>
                </a:cubicBezTo>
                <a:lnTo>
                  <a:pt x="0" y="6858000"/>
                </a:lnTo>
                <a:lnTo>
                  <a:pt x="1341581" y="0"/>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3" name="Picture 2">
            <a:extLst>
              <a:ext uri="{FF2B5EF4-FFF2-40B4-BE49-F238E27FC236}">
                <a16:creationId xmlns:a16="http://schemas.microsoft.com/office/drawing/2014/main" id="{76FC3A16-CDA7-2BCC-8A71-EAECC16B7FD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266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04c">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3" name="Title 1">
            <a:extLst>
              <a:ext uri="{FF2B5EF4-FFF2-40B4-BE49-F238E27FC236}">
                <a16:creationId xmlns:a16="http://schemas.microsoft.com/office/drawing/2014/main" id="{AAA12E26-A1DC-8A63-BB96-B593BA55641D}"/>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7" name="Subtitle 2">
            <a:extLst>
              <a:ext uri="{FF2B5EF4-FFF2-40B4-BE49-F238E27FC236}">
                <a16:creationId xmlns:a16="http://schemas.microsoft.com/office/drawing/2014/main" id="{7FF128E5-53AD-A5BA-8B17-24C43FFDBCF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pic>
        <p:nvPicPr>
          <p:cNvPr id="9" name="Picture 8">
            <a:extLst>
              <a:ext uri="{FF2B5EF4-FFF2-40B4-BE49-F238E27FC236}">
                <a16:creationId xmlns:a16="http://schemas.microsoft.com/office/drawing/2014/main" id="{7865EDD2-D091-1868-7503-B125418C37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0" name="Bildplatzhalter 6">
            <a:extLst>
              <a:ext uri="{FF2B5EF4-FFF2-40B4-BE49-F238E27FC236}">
                <a16:creationId xmlns:a16="http://schemas.microsoft.com/office/drawing/2014/main" id="{2416A6CC-3C59-A51E-AAB2-15A2EF3230DD}"/>
              </a:ext>
            </a:extLst>
          </p:cNvPr>
          <p:cNvSpPr>
            <a:spLocks noGrp="1"/>
          </p:cNvSpPr>
          <p:nvPr>
            <p:ph type="pic" sz="quarter" idx="14" hasCustomPrompt="1"/>
          </p:nvPr>
        </p:nvSpPr>
        <p:spPr bwMode="gray">
          <a:xfrm>
            <a:off x="4077842" y="0"/>
            <a:ext cx="8115807" cy="6858316"/>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3211958 w 8115807"/>
              <a:gd name="connsiteY13" fmla="*/ 6854825 h 6860204"/>
              <a:gd name="connsiteX14" fmla="*/ 1427327 w 8115807"/>
              <a:gd name="connsiteY14" fmla="*/ 6858316 h 6860204"/>
              <a:gd name="connsiteX15" fmla="*/ 1427382 w 8115807"/>
              <a:gd name="connsiteY15" fmla="*/ 6858000 h 6860204"/>
              <a:gd name="connsiteX16" fmla="*/ 0 w 8115807"/>
              <a:gd name="connsiteY16" fmla="*/ 6858000 h 6860204"/>
              <a:gd name="connsiteX17" fmla="*/ 1341581 w 8115807"/>
              <a:gd name="connsiteY17" fmla="*/ 0 h 6860204"/>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8112573 w 8115807"/>
              <a:gd name="connsiteY10" fmla="*/ 6145054 h 6858316"/>
              <a:gd name="connsiteX11" fmla="*/ 4690933 w 8115807"/>
              <a:gd name="connsiteY11" fmla="*/ 6857999 h 6858316"/>
              <a:gd name="connsiteX12" fmla="*/ 3211958 w 8115807"/>
              <a:gd name="connsiteY12" fmla="*/ 6854825 h 6858316"/>
              <a:gd name="connsiteX13" fmla="*/ 1427327 w 8115807"/>
              <a:gd name="connsiteY13" fmla="*/ 6858316 h 6858316"/>
              <a:gd name="connsiteX14" fmla="*/ 1427382 w 8115807"/>
              <a:gd name="connsiteY14" fmla="*/ 6858000 h 6858316"/>
              <a:gd name="connsiteX15" fmla="*/ 0 w 8115807"/>
              <a:gd name="connsiteY15" fmla="*/ 6858000 h 6858316"/>
              <a:gd name="connsiteX16" fmla="*/ 1341581 w 8115807"/>
              <a:gd name="connsiteY16"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4690933 w 8115807"/>
              <a:gd name="connsiteY10" fmla="*/ 6857999 h 6858316"/>
              <a:gd name="connsiteX11" fmla="*/ 3211958 w 8115807"/>
              <a:gd name="connsiteY11" fmla="*/ 6854825 h 6858316"/>
              <a:gd name="connsiteX12" fmla="*/ 1427327 w 8115807"/>
              <a:gd name="connsiteY12" fmla="*/ 6858316 h 6858316"/>
              <a:gd name="connsiteX13" fmla="*/ 1427382 w 8115807"/>
              <a:gd name="connsiteY13" fmla="*/ 6858000 h 6858316"/>
              <a:gd name="connsiteX14" fmla="*/ 0 w 8115807"/>
              <a:gd name="connsiteY14" fmla="*/ 6858000 h 6858316"/>
              <a:gd name="connsiteX15" fmla="*/ 1341581 w 8115807"/>
              <a:gd name="connsiteY15" fmla="*/ 0 h 6858316"/>
              <a:gd name="connsiteX0" fmla="*/ 1341581 w 8115807"/>
              <a:gd name="connsiteY0" fmla="*/ 0 h 6858316"/>
              <a:gd name="connsiteX1" fmla="*/ 2616862 w 8115807"/>
              <a:gd name="connsiteY1" fmla="*/ 0 h 6858316"/>
              <a:gd name="connsiteX2" fmla="*/ 8112573 w 8115807"/>
              <a:gd name="connsiteY2" fmla="*/ 0 h 6858316"/>
              <a:gd name="connsiteX3" fmla="*/ 8115807 w 8115807"/>
              <a:gd name="connsiteY3" fmla="*/ 0 h 6858316"/>
              <a:gd name="connsiteX4" fmla="*/ 8115769 w 8115807"/>
              <a:gd name="connsiteY4" fmla="*/ 371296 h 6858316"/>
              <a:gd name="connsiteX5" fmla="*/ 8114555 w 8115807"/>
              <a:gd name="connsiteY5" fmla="*/ 2793814 h 6858316"/>
              <a:gd name="connsiteX6" fmla="*/ 8114061 w 8115807"/>
              <a:gd name="connsiteY6" fmla="*/ 3524729 h 6858316"/>
              <a:gd name="connsiteX7" fmla="*/ 8114200 w 8115807"/>
              <a:gd name="connsiteY7" fmla="*/ 3767783 h 6858316"/>
              <a:gd name="connsiteX8" fmla="*/ 8114953 w 8115807"/>
              <a:gd name="connsiteY8" fmla="*/ 6003673 h 6858316"/>
              <a:gd name="connsiteX9" fmla="*/ 8112627 w 8115807"/>
              <a:gd name="connsiteY9" fmla="*/ 6004084 h 6858316"/>
              <a:gd name="connsiteX10" fmla="*/ 3211958 w 8115807"/>
              <a:gd name="connsiteY10" fmla="*/ 6854825 h 6858316"/>
              <a:gd name="connsiteX11" fmla="*/ 1427327 w 8115807"/>
              <a:gd name="connsiteY11" fmla="*/ 6858316 h 6858316"/>
              <a:gd name="connsiteX12" fmla="*/ 1427382 w 8115807"/>
              <a:gd name="connsiteY12" fmla="*/ 6858000 h 6858316"/>
              <a:gd name="connsiteX13" fmla="*/ 0 w 8115807"/>
              <a:gd name="connsiteY13" fmla="*/ 6858000 h 6858316"/>
              <a:gd name="connsiteX14" fmla="*/ 1341581 w 8115807"/>
              <a:gd name="connsiteY14" fmla="*/ 0 h 685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15807" h="6858316">
                <a:moveTo>
                  <a:pt x="1341581"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3211958" y="6854825"/>
                </a:lnTo>
                <a:lnTo>
                  <a:pt x="1427327" y="6858316"/>
                </a:lnTo>
                <a:cubicBezTo>
                  <a:pt x="1427345" y="6858211"/>
                  <a:pt x="1427364" y="6858105"/>
                  <a:pt x="1427382" y="6858000"/>
                </a:cubicBezTo>
                <a:lnTo>
                  <a:pt x="0" y="6858000"/>
                </a:lnTo>
                <a:lnTo>
                  <a:pt x="1341581" y="0"/>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Tree>
    <p:extLst>
      <p:ext uri="{BB962C8B-B14F-4D97-AF65-F5344CB8AC3E}">
        <p14:creationId xmlns:p14="http://schemas.microsoft.com/office/powerpoint/2010/main" val="117215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03a">
    <p:bg>
      <p:bgPr>
        <a:solidFill>
          <a:schemeClr val="bg1"/>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FAFFB7B-FCC7-7C5D-15D8-0F5E5D62B2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103"/>
          <a:stretch/>
        </p:blipFill>
        <p:spPr>
          <a:xfrm>
            <a:off x="0" y="0"/>
            <a:ext cx="5474861" cy="6858000"/>
          </a:xfrm>
          <a:custGeom>
            <a:avLst/>
            <a:gdLst>
              <a:gd name="connsiteX0" fmla="*/ 0 w 5474861"/>
              <a:gd name="connsiteY0" fmla="*/ 0 h 6858000"/>
              <a:gd name="connsiteX1" fmla="*/ 15240 w 5474861"/>
              <a:gd name="connsiteY1" fmla="*/ 0 h 6858000"/>
              <a:gd name="connsiteX2" fmla="*/ 1302940 w 5474861"/>
              <a:gd name="connsiteY2" fmla="*/ 0 h 6858000"/>
              <a:gd name="connsiteX3" fmla="*/ 2049780 w 5474861"/>
              <a:gd name="connsiteY3" fmla="*/ 0 h 6858000"/>
              <a:gd name="connsiteX4" fmla="*/ 2887315 w 5474861"/>
              <a:gd name="connsiteY4" fmla="*/ 0 h 6858000"/>
              <a:gd name="connsiteX5" fmla="*/ 5474861 w 5474861"/>
              <a:gd name="connsiteY5" fmla="*/ 0 h 6858000"/>
              <a:gd name="connsiteX6" fmla="*/ 5474861 w 5474861"/>
              <a:gd name="connsiteY6" fmla="*/ 6858000 h 6858000"/>
              <a:gd name="connsiteX7" fmla="*/ 2049780 w 5474861"/>
              <a:gd name="connsiteY7" fmla="*/ 6858000 h 6858000"/>
              <a:gd name="connsiteX8" fmla="*/ 1302940 w 5474861"/>
              <a:gd name="connsiteY8" fmla="*/ 6858000 h 6858000"/>
              <a:gd name="connsiteX9" fmla="*/ 0 w 5474861"/>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861" h="6858000">
                <a:moveTo>
                  <a:pt x="0" y="0"/>
                </a:moveTo>
                <a:lnTo>
                  <a:pt x="15240" y="0"/>
                </a:lnTo>
                <a:lnTo>
                  <a:pt x="1302940" y="0"/>
                </a:lnTo>
                <a:lnTo>
                  <a:pt x="2049780" y="0"/>
                </a:lnTo>
                <a:lnTo>
                  <a:pt x="2887315" y="0"/>
                </a:lnTo>
                <a:lnTo>
                  <a:pt x="5474861" y="0"/>
                </a:lnTo>
                <a:lnTo>
                  <a:pt x="5474861" y="6858000"/>
                </a:lnTo>
                <a:lnTo>
                  <a:pt x="2049780" y="6858000"/>
                </a:lnTo>
                <a:lnTo>
                  <a:pt x="1302940" y="6858000"/>
                </a:lnTo>
                <a:lnTo>
                  <a:pt x="0" y="6858000"/>
                </a:lnTo>
                <a:close/>
              </a:path>
            </a:pathLst>
          </a:custGeom>
        </p:spPr>
      </p:pic>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2762" y="-2203"/>
            <a:ext cx="8117651" cy="6867487"/>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61897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16" fmla="*/ 1361897 w 8115807"/>
              <a:gd name="connsiteY16" fmla="*/ 0 h 68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807" h="6860204">
                <a:moveTo>
                  <a:pt x="1361897"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8112573" y="6145054"/>
                </a:lnTo>
                <a:cubicBezTo>
                  <a:pt x="8112491" y="6396425"/>
                  <a:pt x="8112445" y="6636011"/>
                  <a:pt x="8112445" y="6860204"/>
                </a:cubicBezTo>
                <a:lnTo>
                  <a:pt x="4690933" y="6857999"/>
                </a:lnTo>
                <a:lnTo>
                  <a:pt x="1427327" y="6858316"/>
                </a:lnTo>
                <a:cubicBezTo>
                  <a:pt x="1427345" y="6858211"/>
                  <a:pt x="1427364" y="6858105"/>
                  <a:pt x="1427382" y="6858000"/>
                </a:cubicBezTo>
                <a:lnTo>
                  <a:pt x="0" y="6858000"/>
                </a:lnTo>
                <a:cubicBezTo>
                  <a:pt x="447194" y="4572000"/>
                  <a:pt x="914703" y="2286000"/>
                  <a:pt x="1361897" y="0"/>
                </a:cubicBez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grpSp>
        <p:nvGrpSpPr>
          <p:cNvPr id="27" name="Graphic 5">
            <a:extLst>
              <a:ext uri="{FF2B5EF4-FFF2-40B4-BE49-F238E27FC236}">
                <a16:creationId xmlns:a16="http://schemas.microsoft.com/office/drawing/2014/main" id="{83ECE3F2-01D0-2CB0-8481-9B0C34C4F3E2}"/>
              </a:ext>
            </a:extLst>
          </p:cNvPr>
          <p:cNvGrpSpPr/>
          <p:nvPr userDrawn="1"/>
        </p:nvGrpSpPr>
        <p:grpSpPr>
          <a:xfrm>
            <a:off x="701676" y="704850"/>
            <a:ext cx="720000" cy="720000"/>
            <a:chOff x="4834985" y="2481643"/>
            <a:chExt cx="1711578" cy="1711578"/>
          </a:xfrm>
        </p:grpSpPr>
        <p:grpSp>
          <p:nvGrpSpPr>
            <p:cNvPr id="28" name="Graphic 5">
              <a:extLst>
                <a:ext uri="{FF2B5EF4-FFF2-40B4-BE49-F238E27FC236}">
                  <a16:creationId xmlns:a16="http://schemas.microsoft.com/office/drawing/2014/main" id="{3F98D66F-EF1E-B622-A822-5B3D23F87102}"/>
                </a:ext>
              </a:extLst>
            </p:cNvPr>
            <p:cNvGrpSpPr/>
            <p:nvPr/>
          </p:nvGrpSpPr>
          <p:grpSpPr>
            <a:xfrm>
              <a:off x="5009102" y="2645727"/>
              <a:ext cx="1385188" cy="1386649"/>
              <a:chOff x="5009102" y="2645727"/>
              <a:chExt cx="1385188" cy="1386649"/>
            </a:xfrm>
            <a:solidFill>
              <a:srgbClr val="FFFFFF"/>
            </a:solidFill>
          </p:grpSpPr>
          <p:sp>
            <p:nvSpPr>
              <p:cNvPr id="31" name="Freeform: Shape 78">
                <a:extLst>
                  <a:ext uri="{FF2B5EF4-FFF2-40B4-BE49-F238E27FC236}">
                    <a16:creationId xmlns:a16="http://schemas.microsoft.com/office/drawing/2014/main" id="{1E87E42E-1C92-E765-E906-1D5067D92FDC}"/>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32" name="Freeform: Shape 79">
                <a:extLst>
                  <a:ext uri="{FF2B5EF4-FFF2-40B4-BE49-F238E27FC236}">
                    <a16:creationId xmlns:a16="http://schemas.microsoft.com/office/drawing/2014/main" id="{3888FB8D-CA5B-7F05-367B-41FA7B7AE296}"/>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33" name="Freeform: Shape 80">
                <a:extLst>
                  <a:ext uri="{FF2B5EF4-FFF2-40B4-BE49-F238E27FC236}">
                    <a16:creationId xmlns:a16="http://schemas.microsoft.com/office/drawing/2014/main" id="{C88E6B1A-E0F4-14DB-3561-6DDF0153B13F}"/>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34" name="Freeform: Shape 81">
                <a:extLst>
                  <a:ext uri="{FF2B5EF4-FFF2-40B4-BE49-F238E27FC236}">
                    <a16:creationId xmlns:a16="http://schemas.microsoft.com/office/drawing/2014/main" id="{F49FED38-8D45-FD40-AE40-52D07B919462}"/>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5" name="Freeform: Shape 82">
                <a:extLst>
                  <a:ext uri="{FF2B5EF4-FFF2-40B4-BE49-F238E27FC236}">
                    <a16:creationId xmlns:a16="http://schemas.microsoft.com/office/drawing/2014/main" id="{655BC12B-74AB-088E-9A7D-84C0ADA43463}"/>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6" name="Freeform: Shape 83">
                <a:extLst>
                  <a:ext uri="{FF2B5EF4-FFF2-40B4-BE49-F238E27FC236}">
                    <a16:creationId xmlns:a16="http://schemas.microsoft.com/office/drawing/2014/main" id="{D86B8D97-B591-EAD9-9BDB-C72E424D6752}"/>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7" name="Freeform: Shape 84">
                <a:extLst>
                  <a:ext uri="{FF2B5EF4-FFF2-40B4-BE49-F238E27FC236}">
                    <a16:creationId xmlns:a16="http://schemas.microsoft.com/office/drawing/2014/main" id="{B56ED548-2E4F-A437-2452-276AB0ECC29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8" name="Freeform: Shape 85">
                <a:extLst>
                  <a:ext uri="{FF2B5EF4-FFF2-40B4-BE49-F238E27FC236}">
                    <a16:creationId xmlns:a16="http://schemas.microsoft.com/office/drawing/2014/main" id="{CC617F17-68DC-C4A1-3A6C-11779418B316}"/>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9" name="Freeform: Shape 86">
                <a:extLst>
                  <a:ext uri="{FF2B5EF4-FFF2-40B4-BE49-F238E27FC236}">
                    <a16:creationId xmlns:a16="http://schemas.microsoft.com/office/drawing/2014/main" id="{DA3BC0FE-3439-AEAB-FDD5-7C9161DEA48D}"/>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29" name="Freeform: Shape 76">
              <a:extLst>
                <a:ext uri="{FF2B5EF4-FFF2-40B4-BE49-F238E27FC236}">
                  <a16:creationId xmlns:a16="http://schemas.microsoft.com/office/drawing/2014/main" id="{A0BB80B2-64D0-6E1E-A668-3A7A57C1E3EB}"/>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30" name="Freeform: Shape 77">
              <a:extLst>
                <a:ext uri="{FF2B5EF4-FFF2-40B4-BE49-F238E27FC236}">
                  <a16:creationId xmlns:a16="http://schemas.microsoft.com/office/drawing/2014/main" id="{8A8E9A15-92EE-9543-3179-A74F9E4FA559}"/>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4058315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gray"/>
        <p:txBody>
          <a:bodyPr/>
          <a:lstStyle/>
          <a:p>
            <a:r>
              <a:rPr lang="de-DE"/>
              <a:t>Titelmasterformat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‹Nr.›</a:t>
            </a:fld>
            <a:endParaRPr lang="en-US"/>
          </a:p>
        </p:txBody>
      </p:sp>
      <p:sp>
        <p:nvSpPr>
          <p:cNvPr id="11" name="Text Placeholder 10"/>
          <p:cNvSpPr>
            <a:spLocks noGrp="1"/>
          </p:cNvSpPr>
          <p:nvPr>
            <p:ph type="body" sz="quarter" idx="14"/>
          </p:nvPr>
        </p:nvSpPr>
        <p:spPr bwMode="gray">
          <a:xfrm>
            <a:off x="980281" y="1732751"/>
            <a:ext cx="10800000" cy="4752000"/>
          </a:xfrm>
        </p:spPr>
        <p:txBody>
          <a:bodyPr/>
          <a:lstStyle>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Debt Investor Information /// Status: Q2 2025</a:t>
            </a:r>
          </a:p>
        </p:txBody>
      </p:sp>
    </p:spTree>
    <p:extLst>
      <p:ext uri="{BB962C8B-B14F-4D97-AF65-F5344CB8AC3E}">
        <p14:creationId xmlns:p14="http://schemas.microsoft.com/office/powerpoint/2010/main" val="371794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03b">
    <p:bg>
      <p:bgPr>
        <a:solidFill>
          <a:schemeClr val="bg1"/>
        </a:solidFill>
        <a:effectLst/>
      </p:bgPr>
    </p:bg>
    <p:spTree>
      <p:nvGrpSpPr>
        <p:cNvPr id="1" name=""/>
        <p:cNvGrpSpPr/>
        <p:nvPr/>
      </p:nvGrpSpPr>
      <p:grpSpPr>
        <a:xfrm>
          <a:off x="0" y="0"/>
          <a:ext cx="0" cy="0"/>
          <a:chOff x="0" y="0"/>
          <a:chExt cx="0" cy="0"/>
        </a:xfrm>
      </p:grpSpPr>
      <p:pic>
        <p:nvPicPr>
          <p:cNvPr id="6" name="Grafik 5" descr="A green and black gradient&#10;&#10;Description automatically generated">
            <a:extLst>
              <a:ext uri="{FF2B5EF4-FFF2-40B4-BE49-F238E27FC236}">
                <a16:creationId xmlns:a16="http://schemas.microsoft.com/office/drawing/2014/main" id="{2D469774-1A3B-FECF-12E6-6368FEFC523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89" t="12022" r="4749" b="17360"/>
          <a:stretch/>
        </p:blipFill>
        <p:spPr>
          <a:xfrm>
            <a:off x="0" y="0"/>
            <a:ext cx="5459621" cy="6858000"/>
          </a:xfrm>
          <a:custGeom>
            <a:avLst/>
            <a:gdLst>
              <a:gd name="connsiteX0" fmla="*/ 0 w 5459621"/>
              <a:gd name="connsiteY0" fmla="*/ 0 h 6858000"/>
              <a:gd name="connsiteX1" fmla="*/ 1287700 w 5459621"/>
              <a:gd name="connsiteY1" fmla="*/ 0 h 6858000"/>
              <a:gd name="connsiteX2" fmla="*/ 2872075 w 5459621"/>
              <a:gd name="connsiteY2" fmla="*/ 0 h 6858000"/>
              <a:gd name="connsiteX3" fmla="*/ 5459621 w 5459621"/>
              <a:gd name="connsiteY3" fmla="*/ 0 h 6858000"/>
              <a:gd name="connsiteX4" fmla="*/ 5459621 w 5459621"/>
              <a:gd name="connsiteY4" fmla="*/ 6858000 h 6858000"/>
              <a:gd name="connsiteX5" fmla="*/ 1287700 w 5459621"/>
              <a:gd name="connsiteY5" fmla="*/ 6858000 h 6858000"/>
              <a:gd name="connsiteX6" fmla="*/ 1287700 w 5459621"/>
              <a:gd name="connsiteY6" fmla="*/ 6857999 h 6858000"/>
              <a:gd name="connsiteX7" fmla="*/ 0 w 5459621"/>
              <a:gd name="connsiteY7" fmla="*/ 68579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9621" h="6858000">
                <a:moveTo>
                  <a:pt x="0" y="0"/>
                </a:moveTo>
                <a:lnTo>
                  <a:pt x="1287700" y="0"/>
                </a:lnTo>
                <a:lnTo>
                  <a:pt x="2872075" y="0"/>
                </a:lnTo>
                <a:lnTo>
                  <a:pt x="5459621" y="0"/>
                </a:lnTo>
                <a:lnTo>
                  <a:pt x="5459621" y="6858000"/>
                </a:lnTo>
                <a:lnTo>
                  <a:pt x="1287700" y="6858000"/>
                </a:lnTo>
                <a:lnTo>
                  <a:pt x="1287700" y="6857999"/>
                </a:lnTo>
                <a:lnTo>
                  <a:pt x="0" y="6857999"/>
                </a:lnTo>
                <a:close/>
              </a:path>
            </a:pathLst>
          </a:custGeom>
        </p:spPr>
      </p:pic>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2762" y="-2203"/>
            <a:ext cx="8117651" cy="6867487"/>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61897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16" fmla="*/ 1361897 w 8115807"/>
              <a:gd name="connsiteY16" fmla="*/ 0 h 68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807" h="6860204">
                <a:moveTo>
                  <a:pt x="1361897"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8112573" y="6145054"/>
                </a:lnTo>
                <a:cubicBezTo>
                  <a:pt x="8112491" y="6396425"/>
                  <a:pt x="8112445" y="6636011"/>
                  <a:pt x="8112445" y="6860204"/>
                </a:cubicBezTo>
                <a:lnTo>
                  <a:pt x="4690933" y="6857999"/>
                </a:lnTo>
                <a:lnTo>
                  <a:pt x="1427327" y="6858316"/>
                </a:lnTo>
                <a:cubicBezTo>
                  <a:pt x="1427345" y="6858211"/>
                  <a:pt x="1427364" y="6858105"/>
                  <a:pt x="1427382" y="6858000"/>
                </a:cubicBezTo>
                <a:lnTo>
                  <a:pt x="0" y="6858000"/>
                </a:lnTo>
                <a:cubicBezTo>
                  <a:pt x="447194" y="4572000"/>
                  <a:pt x="914703" y="2286000"/>
                  <a:pt x="1361897" y="0"/>
                </a:cubicBez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grpSp>
        <p:nvGrpSpPr>
          <p:cNvPr id="27" name="Graphic 5">
            <a:extLst>
              <a:ext uri="{FF2B5EF4-FFF2-40B4-BE49-F238E27FC236}">
                <a16:creationId xmlns:a16="http://schemas.microsoft.com/office/drawing/2014/main" id="{83ECE3F2-01D0-2CB0-8481-9B0C34C4F3E2}"/>
              </a:ext>
            </a:extLst>
          </p:cNvPr>
          <p:cNvGrpSpPr/>
          <p:nvPr userDrawn="1"/>
        </p:nvGrpSpPr>
        <p:grpSpPr>
          <a:xfrm>
            <a:off x="701676" y="704850"/>
            <a:ext cx="720000" cy="720000"/>
            <a:chOff x="4834985" y="2481643"/>
            <a:chExt cx="1711578" cy="1711578"/>
          </a:xfrm>
        </p:grpSpPr>
        <p:grpSp>
          <p:nvGrpSpPr>
            <p:cNvPr id="28" name="Graphic 5">
              <a:extLst>
                <a:ext uri="{FF2B5EF4-FFF2-40B4-BE49-F238E27FC236}">
                  <a16:creationId xmlns:a16="http://schemas.microsoft.com/office/drawing/2014/main" id="{3F98D66F-EF1E-B622-A822-5B3D23F87102}"/>
                </a:ext>
              </a:extLst>
            </p:cNvPr>
            <p:cNvGrpSpPr/>
            <p:nvPr/>
          </p:nvGrpSpPr>
          <p:grpSpPr>
            <a:xfrm>
              <a:off x="5009102" y="2645727"/>
              <a:ext cx="1385188" cy="1386649"/>
              <a:chOff x="5009102" y="2645727"/>
              <a:chExt cx="1385188" cy="1386649"/>
            </a:xfrm>
            <a:solidFill>
              <a:srgbClr val="FFFFFF"/>
            </a:solidFill>
          </p:grpSpPr>
          <p:sp>
            <p:nvSpPr>
              <p:cNvPr id="31" name="Freeform: Shape 78">
                <a:extLst>
                  <a:ext uri="{FF2B5EF4-FFF2-40B4-BE49-F238E27FC236}">
                    <a16:creationId xmlns:a16="http://schemas.microsoft.com/office/drawing/2014/main" id="{1E87E42E-1C92-E765-E906-1D5067D92FDC}"/>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32" name="Freeform: Shape 79">
                <a:extLst>
                  <a:ext uri="{FF2B5EF4-FFF2-40B4-BE49-F238E27FC236}">
                    <a16:creationId xmlns:a16="http://schemas.microsoft.com/office/drawing/2014/main" id="{3888FB8D-CA5B-7F05-367B-41FA7B7AE296}"/>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33" name="Freeform: Shape 80">
                <a:extLst>
                  <a:ext uri="{FF2B5EF4-FFF2-40B4-BE49-F238E27FC236}">
                    <a16:creationId xmlns:a16="http://schemas.microsoft.com/office/drawing/2014/main" id="{C88E6B1A-E0F4-14DB-3561-6DDF0153B13F}"/>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34" name="Freeform: Shape 81">
                <a:extLst>
                  <a:ext uri="{FF2B5EF4-FFF2-40B4-BE49-F238E27FC236}">
                    <a16:creationId xmlns:a16="http://schemas.microsoft.com/office/drawing/2014/main" id="{F49FED38-8D45-FD40-AE40-52D07B919462}"/>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5" name="Freeform: Shape 82">
                <a:extLst>
                  <a:ext uri="{FF2B5EF4-FFF2-40B4-BE49-F238E27FC236}">
                    <a16:creationId xmlns:a16="http://schemas.microsoft.com/office/drawing/2014/main" id="{655BC12B-74AB-088E-9A7D-84C0ADA43463}"/>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6" name="Freeform: Shape 83">
                <a:extLst>
                  <a:ext uri="{FF2B5EF4-FFF2-40B4-BE49-F238E27FC236}">
                    <a16:creationId xmlns:a16="http://schemas.microsoft.com/office/drawing/2014/main" id="{D86B8D97-B591-EAD9-9BDB-C72E424D6752}"/>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7" name="Freeform: Shape 84">
                <a:extLst>
                  <a:ext uri="{FF2B5EF4-FFF2-40B4-BE49-F238E27FC236}">
                    <a16:creationId xmlns:a16="http://schemas.microsoft.com/office/drawing/2014/main" id="{B56ED548-2E4F-A437-2452-276AB0ECC29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8" name="Freeform: Shape 85">
                <a:extLst>
                  <a:ext uri="{FF2B5EF4-FFF2-40B4-BE49-F238E27FC236}">
                    <a16:creationId xmlns:a16="http://schemas.microsoft.com/office/drawing/2014/main" id="{CC617F17-68DC-C4A1-3A6C-11779418B316}"/>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9" name="Freeform: Shape 86">
                <a:extLst>
                  <a:ext uri="{FF2B5EF4-FFF2-40B4-BE49-F238E27FC236}">
                    <a16:creationId xmlns:a16="http://schemas.microsoft.com/office/drawing/2014/main" id="{DA3BC0FE-3439-AEAB-FDD5-7C9161DEA48D}"/>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29" name="Freeform: Shape 76">
              <a:extLst>
                <a:ext uri="{FF2B5EF4-FFF2-40B4-BE49-F238E27FC236}">
                  <a16:creationId xmlns:a16="http://schemas.microsoft.com/office/drawing/2014/main" id="{A0BB80B2-64D0-6E1E-A668-3A7A57C1E3EB}"/>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30" name="Freeform: Shape 77">
              <a:extLst>
                <a:ext uri="{FF2B5EF4-FFF2-40B4-BE49-F238E27FC236}">
                  <a16:creationId xmlns:a16="http://schemas.microsoft.com/office/drawing/2014/main" id="{8A8E9A15-92EE-9543-3179-A74F9E4FA559}"/>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2810043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03c">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7FF8C9B-674F-59E8-7A0E-2E61D8D250C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5474861" cy="6858000"/>
          </a:xfrm>
          <a:custGeom>
            <a:avLst/>
            <a:gdLst>
              <a:gd name="connsiteX0" fmla="*/ 0 w 5474861"/>
              <a:gd name="connsiteY0" fmla="*/ 0 h 6858000"/>
              <a:gd name="connsiteX1" fmla="*/ 15240 w 5474861"/>
              <a:gd name="connsiteY1" fmla="*/ 0 h 6858000"/>
              <a:gd name="connsiteX2" fmla="*/ 1302940 w 5474861"/>
              <a:gd name="connsiteY2" fmla="*/ 0 h 6858000"/>
              <a:gd name="connsiteX3" fmla="*/ 1813560 w 5474861"/>
              <a:gd name="connsiteY3" fmla="*/ 0 h 6858000"/>
              <a:gd name="connsiteX4" fmla="*/ 2887315 w 5474861"/>
              <a:gd name="connsiteY4" fmla="*/ 0 h 6858000"/>
              <a:gd name="connsiteX5" fmla="*/ 5474861 w 5474861"/>
              <a:gd name="connsiteY5" fmla="*/ 0 h 6858000"/>
              <a:gd name="connsiteX6" fmla="*/ 5474861 w 5474861"/>
              <a:gd name="connsiteY6" fmla="*/ 6858000 h 6858000"/>
              <a:gd name="connsiteX7" fmla="*/ 1813560 w 5474861"/>
              <a:gd name="connsiteY7" fmla="*/ 6858000 h 6858000"/>
              <a:gd name="connsiteX8" fmla="*/ 1302940 w 5474861"/>
              <a:gd name="connsiteY8" fmla="*/ 6858000 h 6858000"/>
              <a:gd name="connsiteX9" fmla="*/ 0 w 5474861"/>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4861" h="6858000">
                <a:moveTo>
                  <a:pt x="0" y="0"/>
                </a:moveTo>
                <a:lnTo>
                  <a:pt x="15240" y="0"/>
                </a:lnTo>
                <a:lnTo>
                  <a:pt x="1302940" y="0"/>
                </a:lnTo>
                <a:lnTo>
                  <a:pt x="1813560" y="0"/>
                </a:lnTo>
                <a:lnTo>
                  <a:pt x="2887315" y="0"/>
                </a:lnTo>
                <a:lnTo>
                  <a:pt x="5474861" y="0"/>
                </a:lnTo>
                <a:lnTo>
                  <a:pt x="5474861" y="6858000"/>
                </a:lnTo>
                <a:lnTo>
                  <a:pt x="1813560" y="6858000"/>
                </a:lnTo>
                <a:lnTo>
                  <a:pt x="1302940" y="6858000"/>
                </a:lnTo>
                <a:lnTo>
                  <a:pt x="0" y="6858000"/>
                </a:lnTo>
                <a:close/>
              </a:path>
            </a:pathLst>
          </a:custGeom>
        </p:spPr>
      </p:pic>
      <p:sp>
        <p:nvSpPr>
          <p:cNvPr id="7" name="Bildplatzhalter 6">
            <a:extLst>
              <a:ext uri="{FF2B5EF4-FFF2-40B4-BE49-F238E27FC236}">
                <a16:creationId xmlns:a16="http://schemas.microsoft.com/office/drawing/2014/main" id="{D542982A-E7AC-48BD-8779-0C449F235D74}"/>
              </a:ext>
            </a:extLst>
          </p:cNvPr>
          <p:cNvSpPr>
            <a:spLocks noGrp="1"/>
          </p:cNvSpPr>
          <p:nvPr>
            <p:ph type="pic" sz="quarter" idx="14" hasCustomPrompt="1"/>
          </p:nvPr>
        </p:nvSpPr>
        <p:spPr bwMode="gray">
          <a:xfrm>
            <a:off x="4072762" y="-2203"/>
            <a:ext cx="8117651" cy="6867487"/>
          </a:xfrm>
          <a:custGeom>
            <a:avLst/>
            <a:gdLst>
              <a:gd name="connsiteX0" fmla="*/ 1341581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0" fmla="*/ 1361897 w 8115807"/>
              <a:gd name="connsiteY0" fmla="*/ 0 h 6860204"/>
              <a:gd name="connsiteX1" fmla="*/ 2616862 w 8115807"/>
              <a:gd name="connsiteY1" fmla="*/ 0 h 6860204"/>
              <a:gd name="connsiteX2" fmla="*/ 8112573 w 8115807"/>
              <a:gd name="connsiteY2" fmla="*/ 0 h 6860204"/>
              <a:gd name="connsiteX3" fmla="*/ 8115807 w 8115807"/>
              <a:gd name="connsiteY3" fmla="*/ 0 h 6860204"/>
              <a:gd name="connsiteX4" fmla="*/ 8115769 w 8115807"/>
              <a:gd name="connsiteY4" fmla="*/ 371296 h 6860204"/>
              <a:gd name="connsiteX5" fmla="*/ 8114555 w 8115807"/>
              <a:gd name="connsiteY5" fmla="*/ 2793814 h 6860204"/>
              <a:gd name="connsiteX6" fmla="*/ 8114061 w 8115807"/>
              <a:gd name="connsiteY6" fmla="*/ 3524729 h 6860204"/>
              <a:gd name="connsiteX7" fmla="*/ 8114200 w 8115807"/>
              <a:gd name="connsiteY7" fmla="*/ 3767783 h 6860204"/>
              <a:gd name="connsiteX8" fmla="*/ 8114953 w 8115807"/>
              <a:gd name="connsiteY8" fmla="*/ 6003673 h 6860204"/>
              <a:gd name="connsiteX9" fmla="*/ 8112627 w 8115807"/>
              <a:gd name="connsiteY9" fmla="*/ 6004084 h 6860204"/>
              <a:gd name="connsiteX10" fmla="*/ 8112573 w 8115807"/>
              <a:gd name="connsiteY10" fmla="*/ 6145054 h 6860204"/>
              <a:gd name="connsiteX11" fmla="*/ 8112445 w 8115807"/>
              <a:gd name="connsiteY11" fmla="*/ 6860204 h 6860204"/>
              <a:gd name="connsiteX12" fmla="*/ 4690933 w 8115807"/>
              <a:gd name="connsiteY12" fmla="*/ 6857999 h 6860204"/>
              <a:gd name="connsiteX13" fmla="*/ 1427327 w 8115807"/>
              <a:gd name="connsiteY13" fmla="*/ 6858316 h 6860204"/>
              <a:gd name="connsiteX14" fmla="*/ 1427382 w 8115807"/>
              <a:gd name="connsiteY14" fmla="*/ 6858000 h 6860204"/>
              <a:gd name="connsiteX15" fmla="*/ 0 w 8115807"/>
              <a:gd name="connsiteY15" fmla="*/ 6858000 h 6860204"/>
              <a:gd name="connsiteX16" fmla="*/ 1361897 w 8115807"/>
              <a:gd name="connsiteY16" fmla="*/ 0 h 686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15807" h="6860204">
                <a:moveTo>
                  <a:pt x="1361897" y="0"/>
                </a:moveTo>
                <a:lnTo>
                  <a:pt x="2616862" y="0"/>
                </a:lnTo>
                <a:lnTo>
                  <a:pt x="8112573" y="0"/>
                </a:lnTo>
                <a:lnTo>
                  <a:pt x="8115807" y="0"/>
                </a:lnTo>
                <a:cubicBezTo>
                  <a:pt x="8115794" y="123765"/>
                  <a:pt x="8115782" y="247531"/>
                  <a:pt x="8115769" y="371296"/>
                </a:cubicBezTo>
                <a:cubicBezTo>
                  <a:pt x="8115631" y="1090055"/>
                  <a:pt x="8115129" y="1930029"/>
                  <a:pt x="8114555" y="2793814"/>
                </a:cubicBezTo>
                <a:cubicBezTo>
                  <a:pt x="8114390" y="3037452"/>
                  <a:pt x="8114226" y="3281091"/>
                  <a:pt x="8114061" y="3524729"/>
                </a:cubicBezTo>
                <a:cubicBezTo>
                  <a:pt x="8114107" y="3605747"/>
                  <a:pt x="8114154" y="3686765"/>
                  <a:pt x="8114200" y="3767783"/>
                </a:cubicBezTo>
                <a:cubicBezTo>
                  <a:pt x="8114618" y="4531665"/>
                  <a:pt x="8114953" y="5286254"/>
                  <a:pt x="8114953" y="6003673"/>
                </a:cubicBezTo>
                <a:lnTo>
                  <a:pt x="8112627" y="6004084"/>
                </a:lnTo>
                <a:lnTo>
                  <a:pt x="8112573" y="6145054"/>
                </a:lnTo>
                <a:cubicBezTo>
                  <a:pt x="8112491" y="6396425"/>
                  <a:pt x="8112445" y="6636011"/>
                  <a:pt x="8112445" y="6860204"/>
                </a:cubicBezTo>
                <a:lnTo>
                  <a:pt x="4690933" y="6857999"/>
                </a:lnTo>
                <a:lnTo>
                  <a:pt x="1427327" y="6858316"/>
                </a:lnTo>
                <a:cubicBezTo>
                  <a:pt x="1427345" y="6858211"/>
                  <a:pt x="1427364" y="6858105"/>
                  <a:pt x="1427382" y="6858000"/>
                </a:cubicBezTo>
                <a:lnTo>
                  <a:pt x="0" y="6858000"/>
                </a:lnTo>
                <a:cubicBezTo>
                  <a:pt x="447194" y="4572000"/>
                  <a:pt x="914703" y="2286000"/>
                  <a:pt x="1361897" y="0"/>
                </a:cubicBez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13" name="Logoschutz" hidden="1"/>
          <p:cNvSpPr/>
          <p:nvPr userDrawn="1">
            <p:custDataLst>
              <p:tags r:id="rId2"/>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sp>
        <p:nvSpPr>
          <p:cNvPr id="17" name="Title 1">
            <a:extLst>
              <a:ext uri="{FF2B5EF4-FFF2-40B4-BE49-F238E27FC236}">
                <a16:creationId xmlns:a16="http://schemas.microsoft.com/office/drawing/2014/main" id="{F26828F3-46E8-434C-91EB-93EE63658B9B}"/>
              </a:ext>
            </a:extLst>
          </p:cNvPr>
          <p:cNvSpPr>
            <a:spLocks noGrp="1"/>
          </p:cNvSpPr>
          <p:nvPr>
            <p:ph type="ctrTitle" hasCustomPrompt="1"/>
          </p:nvPr>
        </p:nvSpPr>
        <p:spPr bwMode="black">
          <a:xfrm>
            <a:off x="706384" y="2424948"/>
            <a:ext cx="3751316" cy="1440000"/>
          </a:xfrm>
        </p:spPr>
        <p:txBody>
          <a:bodyPr anchor="b"/>
          <a:lstStyle>
            <a:lvl1pPr>
              <a:lnSpc>
                <a:spcPct val="90000"/>
              </a:lnSpc>
              <a:defRPr sz="4800" b="1" i="0">
                <a:solidFill>
                  <a:schemeClr val="bg1"/>
                </a:solidFill>
              </a:defRPr>
            </a:lvl1pPr>
          </a:lstStyle>
          <a:p>
            <a:r>
              <a:rPr lang="en-US"/>
              <a:t>Presentation</a:t>
            </a:r>
            <a:br>
              <a:rPr lang="en-US"/>
            </a:br>
            <a:r>
              <a:rPr lang="en-US"/>
              <a:t>Name</a:t>
            </a:r>
          </a:p>
        </p:txBody>
      </p:sp>
      <p:sp>
        <p:nvSpPr>
          <p:cNvPr id="26" name="Subtitle 2">
            <a:extLst>
              <a:ext uri="{FF2B5EF4-FFF2-40B4-BE49-F238E27FC236}">
                <a16:creationId xmlns:a16="http://schemas.microsoft.com/office/drawing/2014/main" id="{A65265F4-56EA-47B9-BCB3-0F02829E698E}"/>
              </a:ext>
            </a:extLst>
          </p:cNvPr>
          <p:cNvSpPr>
            <a:spLocks noGrp="1"/>
          </p:cNvSpPr>
          <p:nvPr>
            <p:ph type="subTitle" idx="1" hasCustomPrompt="1"/>
          </p:nvPr>
        </p:nvSpPr>
        <p:spPr bwMode="black">
          <a:xfrm>
            <a:off x="706189" y="4175180"/>
            <a:ext cx="3751316" cy="592952"/>
          </a:xfrm>
        </p:spPr>
        <p:txBody>
          <a:bodyPr anchor="t"/>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en-US"/>
              <a:t>Subline / Presenter / Date</a:t>
            </a:r>
          </a:p>
        </p:txBody>
      </p:sp>
      <p:grpSp>
        <p:nvGrpSpPr>
          <p:cNvPr id="27" name="Graphic 5">
            <a:extLst>
              <a:ext uri="{FF2B5EF4-FFF2-40B4-BE49-F238E27FC236}">
                <a16:creationId xmlns:a16="http://schemas.microsoft.com/office/drawing/2014/main" id="{83ECE3F2-01D0-2CB0-8481-9B0C34C4F3E2}"/>
              </a:ext>
            </a:extLst>
          </p:cNvPr>
          <p:cNvGrpSpPr/>
          <p:nvPr userDrawn="1"/>
        </p:nvGrpSpPr>
        <p:grpSpPr>
          <a:xfrm>
            <a:off x="701676" y="704850"/>
            <a:ext cx="720000" cy="720000"/>
            <a:chOff x="4834985" y="2481643"/>
            <a:chExt cx="1711578" cy="1711578"/>
          </a:xfrm>
        </p:grpSpPr>
        <p:grpSp>
          <p:nvGrpSpPr>
            <p:cNvPr id="28" name="Graphic 5">
              <a:extLst>
                <a:ext uri="{FF2B5EF4-FFF2-40B4-BE49-F238E27FC236}">
                  <a16:creationId xmlns:a16="http://schemas.microsoft.com/office/drawing/2014/main" id="{3F98D66F-EF1E-B622-A822-5B3D23F87102}"/>
                </a:ext>
              </a:extLst>
            </p:cNvPr>
            <p:cNvGrpSpPr/>
            <p:nvPr/>
          </p:nvGrpSpPr>
          <p:grpSpPr>
            <a:xfrm>
              <a:off x="5009102" y="2645727"/>
              <a:ext cx="1385188" cy="1386649"/>
              <a:chOff x="5009102" y="2645727"/>
              <a:chExt cx="1385188" cy="1386649"/>
            </a:xfrm>
            <a:solidFill>
              <a:srgbClr val="FFFFFF"/>
            </a:solidFill>
          </p:grpSpPr>
          <p:sp>
            <p:nvSpPr>
              <p:cNvPr id="31" name="Freeform: Shape 78">
                <a:extLst>
                  <a:ext uri="{FF2B5EF4-FFF2-40B4-BE49-F238E27FC236}">
                    <a16:creationId xmlns:a16="http://schemas.microsoft.com/office/drawing/2014/main" id="{1E87E42E-1C92-E765-E906-1D5067D92FDC}"/>
                  </a:ext>
                </a:extLst>
              </p:cNvPr>
              <p:cNvSpPr/>
              <p:nvPr/>
            </p:nvSpPr>
            <p:spPr>
              <a:xfrm>
                <a:off x="5583586" y="2645727"/>
                <a:ext cx="236664" cy="236791"/>
              </a:xfrm>
              <a:custGeom>
                <a:avLst/>
                <a:gdLst>
                  <a:gd name="connsiteX0" fmla="*/ 56388 w 236664"/>
                  <a:gd name="connsiteY0" fmla="*/ 90170 h 236791"/>
                  <a:gd name="connsiteX1" fmla="*/ 155004 w 236664"/>
                  <a:gd name="connsiteY1" fmla="*/ 90170 h 236791"/>
                  <a:gd name="connsiteX2" fmla="*/ 174752 w 236664"/>
                  <a:gd name="connsiteY2" fmla="*/ 70421 h 236791"/>
                  <a:gd name="connsiteX3" fmla="*/ 155004 w 236664"/>
                  <a:gd name="connsiteY3" fmla="*/ 50673 h 236791"/>
                  <a:gd name="connsiteX4" fmla="*/ 56388 w 236664"/>
                  <a:gd name="connsiteY4" fmla="*/ 50673 h 236791"/>
                  <a:gd name="connsiteX5" fmla="*/ 56388 w 236664"/>
                  <a:gd name="connsiteY5" fmla="*/ 90170 h 236791"/>
                  <a:gd name="connsiteX6" fmla="*/ 56388 w 236664"/>
                  <a:gd name="connsiteY6" fmla="*/ 185992 h 236791"/>
                  <a:gd name="connsiteX7" fmla="*/ 157924 w 236664"/>
                  <a:gd name="connsiteY7" fmla="*/ 185992 h 236791"/>
                  <a:gd name="connsiteX8" fmla="*/ 180404 w 236664"/>
                  <a:gd name="connsiteY8" fmla="*/ 163386 h 236791"/>
                  <a:gd name="connsiteX9" fmla="*/ 157924 w 236664"/>
                  <a:gd name="connsiteY9" fmla="*/ 140843 h 236791"/>
                  <a:gd name="connsiteX10" fmla="*/ 56388 w 236664"/>
                  <a:gd name="connsiteY10" fmla="*/ 140843 h 236791"/>
                  <a:gd name="connsiteX11" fmla="*/ 56388 w 236664"/>
                  <a:gd name="connsiteY11" fmla="*/ 185928 h 236791"/>
                  <a:gd name="connsiteX12" fmla="*/ 214948 w 236664"/>
                  <a:gd name="connsiteY12" fmla="*/ 113411 h 236791"/>
                  <a:gd name="connsiteX13" fmla="*/ 236665 w 236664"/>
                  <a:gd name="connsiteY13" fmla="*/ 164910 h 236791"/>
                  <a:gd name="connsiteX14" fmla="*/ 164910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88 h 236791"/>
                  <a:gd name="connsiteX19" fmla="*/ 214948 w 236664"/>
                  <a:gd name="connsiteY19" fmla="*/ 113474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170"/>
                    </a:moveTo>
                    <a:lnTo>
                      <a:pt x="155004" y="90170"/>
                    </a:lnTo>
                    <a:cubicBezTo>
                      <a:pt x="165862" y="90170"/>
                      <a:pt x="174752" y="81343"/>
                      <a:pt x="174752" y="70421"/>
                    </a:cubicBezTo>
                    <a:cubicBezTo>
                      <a:pt x="174752" y="59499"/>
                      <a:pt x="165862" y="50673"/>
                      <a:pt x="155004" y="50673"/>
                    </a:cubicBezTo>
                    <a:lnTo>
                      <a:pt x="56388" y="50673"/>
                    </a:lnTo>
                    <a:lnTo>
                      <a:pt x="56388" y="90170"/>
                    </a:lnTo>
                    <a:close/>
                    <a:moveTo>
                      <a:pt x="56388" y="185992"/>
                    </a:moveTo>
                    <a:lnTo>
                      <a:pt x="157924" y="185992"/>
                    </a:lnTo>
                    <a:cubicBezTo>
                      <a:pt x="170371" y="185992"/>
                      <a:pt x="180404" y="175895"/>
                      <a:pt x="180404" y="163386"/>
                    </a:cubicBezTo>
                    <a:cubicBezTo>
                      <a:pt x="180404" y="150876"/>
                      <a:pt x="170371" y="140843"/>
                      <a:pt x="157924" y="140843"/>
                    </a:cubicBezTo>
                    <a:lnTo>
                      <a:pt x="56388" y="140843"/>
                    </a:lnTo>
                    <a:lnTo>
                      <a:pt x="56388" y="185928"/>
                    </a:lnTo>
                    <a:close/>
                    <a:moveTo>
                      <a:pt x="214948" y="113411"/>
                    </a:moveTo>
                    <a:cubicBezTo>
                      <a:pt x="228346" y="126492"/>
                      <a:pt x="236665" y="144717"/>
                      <a:pt x="236665" y="164910"/>
                    </a:cubicBezTo>
                    <a:cubicBezTo>
                      <a:pt x="236665" y="204533"/>
                      <a:pt x="204534" y="236728"/>
                      <a:pt x="164910" y="236792"/>
                    </a:cubicBezTo>
                    <a:lnTo>
                      <a:pt x="0" y="236792"/>
                    </a:lnTo>
                    <a:lnTo>
                      <a:pt x="0" y="0"/>
                    </a:lnTo>
                    <a:lnTo>
                      <a:pt x="162179" y="0"/>
                    </a:lnTo>
                    <a:cubicBezTo>
                      <a:pt x="200216" y="64"/>
                      <a:pt x="231077" y="30988"/>
                      <a:pt x="231077" y="69088"/>
                    </a:cubicBezTo>
                    <a:cubicBezTo>
                      <a:pt x="231077" y="85979"/>
                      <a:pt x="224980" y="101473"/>
                      <a:pt x="214948" y="113474"/>
                    </a:cubicBezTo>
                    <a:close/>
                  </a:path>
                </a:pathLst>
              </a:custGeom>
              <a:solidFill>
                <a:srgbClr val="FFFFFF"/>
              </a:solidFill>
              <a:ln w="6350" cap="flat">
                <a:noFill/>
                <a:prstDash val="solid"/>
                <a:miter/>
              </a:ln>
            </p:spPr>
            <p:txBody>
              <a:bodyPr rtlCol="0" anchor="ctr"/>
              <a:lstStyle/>
              <a:p>
                <a:endParaRPr lang="en-US"/>
              </a:p>
            </p:txBody>
          </p:sp>
          <p:sp>
            <p:nvSpPr>
              <p:cNvPr id="32" name="Freeform: Shape 79">
                <a:extLst>
                  <a:ext uri="{FF2B5EF4-FFF2-40B4-BE49-F238E27FC236}">
                    <a16:creationId xmlns:a16="http://schemas.microsoft.com/office/drawing/2014/main" id="{3888FB8D-CA5B-7F05-367B-41FA7B7AE296}"/>
                  </a:ext>
                </a:extLst>
              </p:cNvPr>
              <p:cNvSpPr/>
              <p:nvPr/>
            </p:nvSpPr>
            <p:spPr>
              <a:xfrm>
                <a:off x="5544914" y="2927667"/>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5 w 291592"/>
                  <a:gd name="connsiteY3" fmla="*/ 197295 h 236727"/>
                  <a:gd name="connsiteX4" fmla="*/ 60515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33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5" y="197295"/>
                    </a:lnTo>
                    <a:lnTo>
                      <a:pt x="60515" y="236728"/>
                    </a:lnTo>
                    <a:lnTo>
                      <a:pt x="0" y="236728"/>
                    </a:lnTo>
                    <a:lnTo>
                      <a:pt x="118364" y="0"/>
                    </a:lnTo>
                    <a:lnTo>
                      <a:pt x="173228" y="0"/>
                    </a:lnTo>
                    <a:lnTo>
                      <a:pt x="291592" y="236728"/>
                    </a:lnTo>
                    <a:close/>
                    <a:moveTo>
                      <a:pt x="145796" y="60579"/>
                    </a:moveTo>
                    <a:lnTo>
                      <a:pt x="104204" y="146558"/>
                    </a:lnTo>
                    <a:lnTo>
                      <a:pt x="187325" y="146558"/>
                    </a:lnTo>
                    <a:lnTo>
                      <a:pt x="145733" y="60579"/>
                    </a:lnTo>
                    <a:close/>
                  </a:path>
                </a:pathLst>
              </a:custGeom>
              <a:solidFill>
                <a:srgbClr val="FFFFFF"/>
              </a:solidFill>
              <a:ln w="6350" cap="flat">
                <a:noFill/>
                <a:prstDash val="solid"/>
                <a:miter/>
              </a:ln>
            </p:spPr>
            <p:txBody>
              <a:bodyPr rtlCol="0" anchor="ctr"/>
              <a:lstStyle/>
              <a:p>
                <a:endParaRPr lang="en-US"/>
              </a:p>
            </p:txBody>
          </p:sp>
          <p:sp>
            <p:nvSpPr>
              <p:cNvPr id="33" name="Freeform: Shape 80">
                <a:extLst>
                  <a:ext uri="{FF2B5EF4-FFF2-40B4-BE49-F238E27FC236}">
                    <a16:creationId xmlns:a16="http://schemas.microsoft.com/office/drawing/2014/main" id="{C88E6B1A-E0F4-14DB-3561-6DDF0153B13F}"/>
                  </a:ext>
                </a:extLst>
              </p:cNvPr>
              <p:cNvSpPr/>
              <p:nvPr/>
            </p:nvSpPr>
            <p:spPr>
              <a:xfrm>
                <a:off x="5542438" y="3215195"/>
                <a:ext cx="296481" cy="236664"/>
              </a:xfrm>
              <a:custGeom>
                <a:avLst/>
                <a:gdLst>
                  <a:gd name="connsiteX0" fmla="*/ 228663 w 296481"/>
                  <a:gd name="connsiteY0" fmla="*/ 0 h 236664"/>
                  <a:gd name="connsiteX1" fmla="*/ 296482 w 296481"/>
                  <a:gd name="connsiteY1" fmla="*/ 0 h 236664"/>
                  <a:gd name="connsiteX2" fmla="*/ 176466 w 296481"/>
                  <a:gd name="connsiteY2" fmla="*/ 154114 h 236664"/>
                  <a:gd name="connsiteX3" fmla="*/ 176466 w 296481"/>
                  <a:gd name="connsiteY3" fmla="*/ 236664 h 236664"/>
                  <a:gd name="connsiteX4" fmla="*/ 120079 w 296481"/>
                  <a:gd name="connsiteY4" fmla="*/ 236664 h 236664"/>
                  <a:gd name="connsiteX5" fmla="*/ 120079 w 296481"/>
                  <a:gd name="connsiteY5" fmla="*/ 154114 h 236664"/>
                  <a:gd name="connsiteX6" fmla="*/ 0 w 296481"/>
                  <a:gd name="connsiteY6" fmla="*/ 0 h 236664"/>
                  <a:gd name="connsiteX7" fmla="*/ 67818 w 296481"/>
                  <a:gd name="connsiteY7" fmla="*/ 0 h 236664"/>
                  <a:gd name="connsiteX8" fmla="*/ 148272 w 296481"/>
                  <a:gd name="connsiteY8" fmla="*/ 107760 h 236664"/>
                  <a:gd name="connsiteX9" fmla="*/ 228663 w 296481"/>
                  <a:gd name="connsiteY9"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481" h="236664">
                    <a:moveTo>
                      <a:pt x="228663" y="0"/>
                    </a:moveTo>
                    <a:lnTo>
                      <a:pt x="296482" y="0"/>
                    </a:lnTo>
                    <a:lnTo>
                      <a:pt x="176466" y="154114"/>
                    </a:lnTo>
                    <a:lnTo>
                      <a:pt x="176466" y="236664"/>
                    </a:lnTo>
                    <a:lnTo>
                      <a:pt x="120079" y="236664"/>
                    </a:lnTo>
                    <a:lnTo>
                      <a:pt x="120079" y="154114"/>
                    </a:lnTo>
                    <a:lnTo>
                      <a:pt x="0" y="0"/>
                    </a:lnTo>
                    <a:lnTo>
                      <a:pt x="67818" y="0"/>
                    </a:lnTo>
                    <a:lnTo>
                      <a:pt x="148272" y="107760"/>
                    </a:lnTo>
                    <a:lnTo>
                      <a:pt x="228663" y="0"/>
                    </a:lnTo>
                    <a:close/>
                  </a:path>
                </a:pathLst>
              </a:custGeom>
              <a:solidFill>
                <a:srgbClr val="FFFFFF"/>
              </a:solidFill>
              <a:ln w="6350" cap="flat">
                <a:noFill/>
                <a:prstDash val="solid"/>
                <a:miter/>
              </a:ln>
            </p:spPr>
            <p:txBody>
              <a:bodyPr rtlCol="0" anchor="ctr"/>
              <a:lstStyle/>
              <a:p>
                <a:endParaRPr lang="en-US"/>
              </a:p>
            </p:txBody>
          </p:sp>
          <p:sp>
            <p:nvSpPr>
              <p:cNvPr id="34" name="Freeform: Shape 81">
                <a:extLst>
                  <a:ext uri="{FF2B5EF4-FFF2-40B4-BE49-F238E27FC236}">
                    <a16:creationId xmlns:a16="http://schemas.microsoft.com/office/drawing/2014/main" id="{F49FED38-8D45-FD40-AE40-52D07B919462}"/>
                  </a:ext>
                </a:extLst>
              </p:cNvPr>
              <p:cNvSpPr/>
              <p:nvPr/>
            </p:nvSpPr>
            <p:spPr>
              <a:xfrm>
                <a:off x="5870733" y="3215195"/>
                <a:ext cx="214185" cy="236664"/>
              </a:xfrm>
              <a:custGeom>
                <a:avLst/>
                <a:gdLst>
                  <a:gd name="connsiteX0" fmla="*/ 214186 w 214185"/>
                  <a:gd name="connsiteY0" fmla="*/ 0 h 236664"/>
                  <a:gd name="connsiteX1" fmla="*/ 214186 w 214185"/>
                  <a:gd name="connsiteY1" fmla="*/ 50737 h 236664"/>
                  <a:gd name="connsiteX2" fmla="*/ 56388 w 214185"/>
                  <a:gd name="connsiteY2" fmla="*/ 50737 h 236664"/>
                  <a:gd name="connsiteX3" fmla="*/ 56388 w 214185"/>
                  <a:gd name="connsiteY3" fmla="*/ 90170 h 236664"/>
                  <a:gd name="connsiteX4" fmla="*/ 208534 w 214185"/>
                  <a:gd name="connsiteY4" fmla="*/ 90170 h 236664"/>
                  <a:gd name="connsiteX5" fmla="*/ 208534 w 214185"/>
                  <a:gd name="connsiteY5" fmla="*/ 140843 h 236664"/>
                  <a:gd name="connsiteX6" fmla="*/ 56388 w 214185"/>
                  <a:gd name="connsiteY6" fmla="*/ 140843 h 236664"/>
                  <a:gd name="connsiteX7" fmla="*/ 56388 w 214185"/>
                  <a:gd name="connsiteY7" fmla="*/ 185992 h 236664"/>
                  <a:gd name="connsiteX8" fmla="*/ 214186 w 214185"/>
                  <a:gd name="connsiteY8" fmla="*/ 185992 h 236664"/>
                  <a:gd name="connsiteX9" fmla="*/ 214186 w 214185"/>
                  <a:gd name="connsiteY9" fmla="*/ 236664 h 236664"/>
                  <a:gd name="connsiteX10" fmla="*/ 0 w 214185"/>
                  <a:gd name="connsiteY10" fmla="*/ 236664 h 236664"/>
                  <a:gd name="connsiteX11" fmla="*/ 0 w 214185"/>
                  <a:gd name="connsiteY11" fmla="*/ 0 h 236664"/>
                  <a:gd name="connsiteX12" fmla="*/ 214186 w 214185"/>
                  <a:gd name="connsiteY12" fmla="*/ 0 h 23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664">
                    <a:moveTo>
                      <a:pt x="214186" y="0"/>
                    </a:moveTo>
                    <a:lnTo>
                      <a:pt x="214186" y="50737"/>
                    </a:lnTo>
                    <a:lnTo>
                      <a:pt x="56388" y="50737"/>
                    </a:lnTo>
                    <a:lnTo>
                      <a:pt x="56388" y="90170"/>
                    </a:lnTo>
                    <a:lnTo>
                      <a:pt x="208534" y="90170"/>
                    </a:lnTo>
                    <a:lnTo>
                      <a:pt x="208534" y="140843"/>
                    </a:lnTo>
                    <a:lnTo>
                      <a:pt x="56388" y="140843"/>
                    </a:lnTo>
                    <a:lnTo>
                      <a:pt x="56388" y="185992"/>
                    </a:lnTo>
                    <a:lnTo>
                      <a:pt x="214186" y="185992"/>
                    </a:lnTo>
                    <a:lnTo>
                      <a:pt x="214186" y="236664"/>
                    </a:lnTo>
                    <a:lnTo>
                      <a:pt x="0" y="236664"/>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5" name="Freeform: Shape 82">
                <a:extLst>
                  <a:ext uri="{FF2B5EF4-FFF2-40B4-BE49-F238E27FC236}">
                    <a16:creationId xmlns:a16="http://schemas.microsoft.com/office/drawing/2014/main" id="{655BC12B-74AB-088E-9A7D-84C0ADA43463}"/>
                  </a:ext>
                </a:extLst>
              </p:cNvPr>
              <p:cNvSpPr/>
              <p:nvPr/>
            </p:nvSpPr>
            <p:spPr>
              <a:xfrm>
                <a:off x="6160357" y="3215132"/>
                <a:ext cx="233933" cy="236727"/>
              </a:xfrm>
              <a:custGeom>
                <a:avLst/>
                <a:gdLst>
                  <a:gd name="connsiteX0" fmla="*/ 98679 w 233933"/>
                  <a:gd name="connsiteY0" fmla="*/ 146558 h 236727"/>
                  <a:gd name="connsiteX1" fmla="*/ 56388 w 233933"/>
                  <a:gd name="connsiteY1" fmla="*/ 146558 h 236727"/>
                  <a:gd name="connsiteX2" fmla="*/ 56388 w 233933"/>
                  <a:gd name="connsiteY2" fmla="*/ 236728 h 236727"/>
                  <a:gd name="connsiteX3" fmla="*/ 0 w 233933"/>
                  <a:gd name="connsiteY3" fmla="*/ 236728 h 236727"/>
                  <a:gd name="connsiteX4" fmla="*/ 0 w 233933"/>
                  <a:gd name="connsiteY4" fmla="*/ 0 h 236727"/>
                  <a:gd name="connsiteX5" fmla="*/ 143954 w 233933"/>
                  <a:gd name="connsiteY5" fmla="*/ 0 h 236727"/>
                  <a:gd name="connsiteX6" fmla="*/ 217043 w 233933"/>
                  <a:gd name="connsiteY6" fmla="*/ 73342 h 236727"/>
                  <a:gd name="connsiteX7" fmla="*/ 164465 w 233933"/>
                  <a:gd name="connsiteY7" fmla="*/ 143701 h 236727"/>
                  <a:gd name="connsiteX8" fmla="*/ 233934 w 233933"/>
                  <a:gd name="connsiteY8" fmla="*/ 236728 h 236727"/>
                  <a:gd name="connsiteX9" fmla="*/ 166307 w 233933"/>
                  <a:gd name="connsiteY9" fmla="*/ 236728 h 236727"/>
                  <a:gd name="connsiteX10" fmla="*/ 98679 w 233933"/>
                  <a:gd name="connsiteY10" fmla="*/ 146558 h 236727"/>
                  <a:gd name="connsiteX11" fmla="*/ 138239 w 233933"/>
                  <a:gd name="connsiteY11" fmla="*/ 50736 h 236727"/>
                  <a:gd name="connsiteX12" fmla="*/ 56388 w 233933"/>
                  <a:gd name="connsiteY12" fmla="*/ 50736 h 236727"/>
                  <a:gd name="connsiteX13" fmla="*/ 56388 w 233933"/>
                  <a:gd name="connsiteY13" fmla="*/ 95821 h 236727"/>
                  <a:gd name="connsiteX14" fmla="*/ 138239 w 233933"/>
                  <a:gd name="connsiteY14" fmla="*/ 95821 h 236727"/>
                  <a:gd name="connsiteX15" fmla="*/ 160655 w 233933"/>
                  <a:gd name="connsiteY15" fmla="*/ 73279 h 236727"/>
                  <a:gd name="connsiteX16" fmla="*/ 138239 w 233933"/>
                  <a:gd name="connsiteY16" fmla="*/ 50736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33" h="236727">
                    <a:moveTo>
                      <a:pt x="98679" y="146558"/>
                    </a:moveTo>
                    <a:lnTo>
                      <a:pt x="56388" y="146558"/>
                    </a:lnTo>
                    <a:lnTo>
                      <a:pt x="56388" y="236728"/>
                    </a:lnTo>
                    <a:lnTo>
                      <a:pt x="0" y="236728"/>
                    </a:lnTo>
                    <a:lnTo>
                      <a:pt x="0" y="0"/>
                    </a:lnTo>
                    <a:lnTo>
                      <a:pt x="143954" y="0"/>
                    </a:lnTo>
                    <a:cubicBezTo>
                      <a:pt x="184341" y="127"/>
                      <a:pt x="217043" y="32893"/>
                      <a:pt x="217043" y="73342"/>
                    </a:cubicBezTo>
                    <a:cubicBezTo>
                      <a:pt x="217043" y="106680"/>
                      <a:pt x="194945" y="134810"/>
                      <a:pt x="164465" y="143701"/>
                    </a:cubicBezTo>
                    <a:lnTo>
                      <a:pt x="233934" y="236728"/>
                    </a:lnTo>
                    <a:lnTo>
                      <a:pt x="166307" y="236728"/>
                    </a:lnTo>
                    <a:lnTo>
                      <a:pt x="98679" y="146558"/>
                    </a:lnTo>
                    <a:close/>
                    <a:moveTo>
                      <a:pt x="138239" y="50736"/>
                    </a:moveTo>
                    <a:lnTo>
                      <a:pt x="56388" y="50736"/>
                    </a:lnTo>
                    <a:lnTo>
                      <a:pt x="56388" y="95821"/>
                    </a:lnTo>
                    <a:lnTo>
                      <a:pt x="138239" y="95821"/>
                    </a:lnTo>
                    <a:cubicBezTo>
                      <a:pt x="150622" y="95758"/>
                      <a:pt x="160655" y="85661"/>
                      <a:pt x="160655" y="73279"/>
                    </a:cubicBezTo>
                    <a:cubicBezTo>
                      <a:pt x="160655" y="60896"/>
                      <a:pt x="150622" y="50800"/>
                      <a:pt x="138239" y="50736"/>
                    </a:cubicBezTo>
                    <a:close/>
                  </a:path>
                </a:pathLst>
              </a:custGeom>
              <a:solidFill>
                <a:srgbClr val="FFFFFF"/>
              </a:solidFill>
              <a:ln w="6350" cap="flat">
                <a:noFill/>
                <a:prstDash val="solid"/>
                <a:miter/>
              </a:ln>
            </p:spPr>
            <p:txBody>
              <a:bodyPr rtlCol="0" anchor="ctr"/>
              <a:lstStyle/>
              <a:p>
                <a:endParaRPr lang="en-US"/>
              </a:p>
            </p:txBody>
          </p:sp>
          <p:sp>
            <p:nvSpPr>
              <p:cNvPr id="36" name="Freeform: Shape 83">
                <a:extLst>
                  <a:ext uri="{FF2B5EF4-FFF2-40B4-BE49-F238E27FC236}">
                    <a16:creationId xmlns:a16="http://schemas.microsoft.com/office/drawing/2014/main" id="{D86B8D97-B591-EAD9-9BDB-C72E424D6752}"/>
                  </a:ext>
                </a:extLst>
              </p:cNvPr>
              <p:cNvSpPr/>
              <p:nvPr/>
            </p:nvSpPr>
            <p:spPr>
              <a:xfrm>
                <a:off x="5277198" y="3215132"/>
                <a:ext cx="291592" cy="236727"/>
              </a:xfrm>
              <a:custGeom>
                <a:avLst/>
                <a:gdLst>
                  <a:gd name="connsiteX0" fmla="*/ 291592 w 291592"/>
                  <a:gd name="connsiteY0" fmla="*/ 236728 h 236727"/>
                  <a:gd name="connsiteX1" fmla="*/ 231077 w 291592"/>
                  <a:gd name="connsiteY1" fmla="*/ 236728 h 236727"/>
                  <a:gd name="connsiteX2" fmla="*/ 212027 w 291592"/>
                  <a:gd name="connsiteY2" fmla="*/ 197295 h 236727"/>
                  <a:gd name="connsiteX3" fmla="*/ 79566 w 291592"/>
                  <a:gd name="connsiteY3" fmla="*/ 197295 h 236727"/>
                  <a:gd name="connsiteX4" fmla="*/ 60516 w 291592"/>
                  <a:gd name="connsiteY4" fmla="*/ 236728 h 236727"/>
                  <a:gd name="connsiteX5" fmla="*/ 0 w 291592"/>
                  <a:gd name="connsiteY5" fmla="*/ 236728 h 236727"/>
                  <a:gd name="connsiteX6" fmla="*/ 118364 w 291592"/>
                  <a:gd name="connsiteY6" fmla="*/ 0 h 236727"/>
                  <a:gd name="connsiteX7" fmla="*/ 173228 w 291592"/>
                  <a:gd name="connsiteY7" fmla="*/ 0 h 236727"/>
                  <a:gd name="connsiteX8" fmla="*/ 291592 w 291592"/>
                  <a:gd name="connsiteY8" fmla="*/ 236728 h 236727"/>
                  <a:gd name="connsiteX9" fmla="*/ 145796 w 291592"/>
                  <a:gd name="connsiteY9" fmla="*/ 60579 h 236727"/>
                  <a:gd name="connsiteX10" fmla="*/ 104204 w 291592"/>
                  <a:gd name="connsiteY10" fmla="*/ 146558 h 236727"/>
                  <a:gd name="connsiteX11" fmla="*/ 187325 w 291592"/>
                  <a:gd name="connsiteY11" fmla="*/ 146558 h 236727"/>
                  <a:gd name="connsiteX12" fmla="*/ 145796 w 291592"/>
                  <a:gd name="connsiteY12" fmla="*/ 60579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592" h="236727">
                    <a:moveTo>
                      <a:pt x="291592" y="236728"/>
                    </a:moveTo>
                    <a:lnTo>
                      <a:pt x="231077" y="236728"/>
                    </a:lnTo>
                    <a:lnTo>
                      <a:pt x="212027" y="197295"/>
                    </a:lnTo>
                    <a:lnTo>
                      <a:pt x="79566" y="197295"/>
                    </a:lnTo>
                    <a:lnTo>
                      <a:pt x="60516" y="236728"/>
                    </a:lnTo>
                    <a:lnTo>
                      <a:pt x="0" y="236728"/>
                    </a:lnTo>
                    <a:lnTo>
                      <a:pt x="118364" y="0"/>
                    </a:lnTo>
                    <a:lnTo>
                      <a:pt x="173228" y="0"/>
                    </a:lnTo>
                    <a:lnTo>
                      <a:pt x="291592" y="236728"/>
                    </a:lnTo>
                    <a:close/>
                    <a:moveTo>
                      <a:pt x="145796" y="60579"/>
                    </a:moveTo>
                    <a:lnTo>
                      <a:pt x="104204" y="146558"/>
                    </a:lnTo>
                    <a:lnTo>
                      <a:pt x="187325" y="146558"/>
                    </a:lnTo>
                    <a:lnTo>
                      <a:pt x="145796" y="60579"/>
                    </a:lnTo>
                    <a:close/>
                  </a:path>
                </a:pathLst>
              </a:custGeom>
              <a:solidFill>
                <a:srgbClr val="FFFFFF"/>
              </a:solidFill>
              <a:ln w="6350" cap="flat">
                <a:noFill/>
                <a:prstDash val="solid"/>
                <a:miter/>
              </a:ln>
            </p:spPr>
            <p:txBody>
              <a:bodyPr rtlCol="0" anchor="ctr"/>
              <a:lstStyle/>
              <a:p>
                <a:endParaRPr lang="en-US"/>
              </a:p>
            </p:txBody>
          </p:sp>
          <p:sp>
            <p:nvSpPr>
              <p:cNvPr id="37" name="Freeform: Shape 84">
                <a:extLst>
                  <a:ext uri="{FF2B5EF4-FFF2-40B4-BE49-F238E27FC236}">
                    <a16:creationId xmlns:a16="http://schemas.microsoft.com/office/drawing/2014/main" id="{B56ED548-2E4F-A437-2452-276AB0ECC29A}"/>
                  </a:ext>
                </a:extLst>
              </p:cNvPr>
              <p:cNvSpPr/>
              <p:nvPr/>
            </p:nvSpPr>
            <p:spPr>
              <a:xfrm>
                <a:off x="5009102" y="3215258"/>
                <a:ext cx="236664" cy="236791"/>
              </a:xfrm>
              <a:custGeom>
                <a:avLst/>
                <a:gdLst>
                  <a:gd name="connsiteX0" fmla="*/ 56388 w 236664"/>
                  <a:gd name="connsiteY0" fmla="*/ 90233 h 236791"/>
                  <a:gd name="connsiteX1" fmla="*/ 155003 w 236664"/>
                  <a:gd name="connsiteY1" fmla="*/ 90233 h 236791"/>
                  <a:gd name="connsiteX2" fmla="*/ 174752 w 236664"/>
                  <a:gd name="connsiteY2" fmla="*/ 70485 h 236791"/>
                  <a:gd name="connsiteX3" fmla="*/ 155003 w 236664"/>
                  <a:gd name="connsiteY3" fmla="*/ 50737 h 236791"/>
                  <a:gd name="connsiteX4" fmla="*/ 56388 w 236664"/>
                  <a:gd name="connsiteY4" fmla="*/ 50737 h 236791"/>
                  <a:gd name="connsiteX5" fmla="*/ 56388 w 236664"/>
                  <a:gd name="connsiteY5" fmla="*/ 90170 h 236791"/>
                  <a:gd name="connsiteX6" fmla="*/ 56388 w 236664"/>
                  <a:gd name="connsiteY6" fmla="*/ 186055 h 236791"/>
                  <a:gd name="connsiteX7" fmla="*/ 157861 w 236664"/>
                  <a:gd name="connsiteY7" fmla="*/ 186055 h 236791"/>
                  <a:gd name="connsiteX8" fmla="*/ 180340 w 236664"/>
                  <a:gd name="connsiteY8" fmla="*/ 163449 h 236791"/>
                  <a:gd name="connsiteX9" fmla="*/ 157861 w 236664"/>
                  <a:gd name="connsiteY9" fmla="*/ 140907 h 236791"/>
                  <a:gd name="connsiteX10" fmla="*/ 56324 w 236664"/>
                  <a:gd name="connsiteY10" fmla="*/ 140907 h 236791"/>
                  <a:gd name="connsiteX11" fmla="*/ 56324 w 236664"/>
                  <a:gd name="connsiteY11" fmla="*/ 186055 h 236791"/>
                  <a:gd name="connsiteX12" fmla="*/ 214947 w 236664"/>
                  <a:gd name="connsiteY12" fmla="*/ 113411 h 236791"/>
                  <a:gd name="connsiteX13" fmla="*/ 236664 w 236664"/>
                  <a:gd name="connsiteY13" fmla="*/ 164910 h 236791"/>
                  <a:gd name="connsiteX14" fmla="*/ 164909 w 236664"/>
                  <a:gd name="connsiteY14" fmla="*/ 236792 h 236791"/>
                  <a:gd name="connsiteX15" fmla="*/ 0 w 236664"/>
                  <a:gd name="connsiteY15" fmla="*/ 236792 h 236791"/>
                  <a:gd name="connsiteX16" fmla="*/ 0 w 236664"/>
                  <a:gd name="connsiteY16" fmla="*/ 0 h 236791"/>
                  <a:gd name="connsiteX17" fmla="*/ 162179 w 236664"/>
                  <a:gd name="connsiteY17" fmla="*/ 0 h 236791"/>
                  <a:gd name="connsiteX18" fmla="*/ 231077 w 236664"/>
                  <a:gd name="connsiteY18" fmla="*/ 69025 h 236791"/>
                  <a:gd name="connsiteX19" fmla="*/ 214884 w 236664"/>
                  <a:gd name="connsiteY19" fmla="*/ 113411 h 23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664" h="236791">
                    <a:moveTo>
                      <a:pt x="56388" y="90233"/>
                    </a:moveTo>
                    <a:lnTo>
                      <a:pt x="155003" y="90233"/>
                    </a:lnTo>
                    <a:cubicBezTo>
                      <a:pt x="165925" y="90233"/>
                      <a:pt x="174752" y="81407"/>
                      <a:pt x="174752" y="70485"/>
                    </a:cubicBezTo>
                    <a:cubicBezTo>
                      <a:pt x="174752" y="59563"/>
                      <a:pt x="165862" y="50737"/>
                      <a:pt x="155003" y="50737"/>
                    </a:cubicBezTo>
                    <a:lnTo>
                      <a:pt x="56388" y="50737"/>
                    </a:lnTo>
                    <a:cubicBezTo>
                      <a:pt x="56388" y="50737"/>
                      <a:pt x="56388" y="90170"/>
                      <a:pt x="56388" y="90170"/>
                    </a:cubicBezTo>
                    <a:close/>
                    <a:moveTo>
                      <a:pt x="56388" y="186055"/>
                    </a:moveTo>
                    <a:lnTo>
                      <a:pt x="157861" y="186055"/>
                    </a:lnTo>
                    <a:cubicBezTo>
                      <a:pt x="170307" y="186055"/>
                      <a:pt x="180340" y="175958"/>
                      <a:pt x="180340" y="163449"/>
                    </a:cubicBezTo>
                    <a:cubicBezTo>
                      <a:pt x="180340" y="150939"/>
                      <a:pt x="170307" y="140907"/>
                      <a:pt x="157861" y="140907"/>
                    </a:cubicBezTo>
                    <a:lnTo>
                      <a:pt x="56324" y="140907"/>
                    </a:lnTo>
                    <a:lnTo>
                      <a:pt x="56324" y="186055"/>
                    </a:lnTo>
                    <a:close/>
                    <a:moveTo>
                      <a:pt x="214947" y="113411"/>
                    </a:moveTo>
                    <a:cubicBezTo>
                      <a:pt x="228346" y="126492"/>
                      <a:pt x="236664" y="144717"/>
                      <a:pt x="236664" y="164910"/>
                    </a:cubicBezTo>
                    <a:cubicBezTo>
                      <a:pt x="236664" y="204533"/>
                      <a:pt x="204533" y="236728"/>
                      <a:pt x="164909" y="236792"/>
                    </a:cubicBezTo>
                    <a:lnTo>
                      <a:pt x="0" y="236792"/>
                    </a:lnTo>
                    <a:lnTo>
                      <a:pt x="0" y="0"/>
                    </a:lnTo>
                    <a:lnTo>
                      <a:pt x="162179" y="0"/>
                    </a:lnTo>
                    <a:cubicBezTo>
                      <a:pt x="200279" y="64"/>
                      <a:pt x="231077" y="30988"/>
                      <a:pt x="231077" y="69025"/>
                    </a:cubicBezTo>
                    <a:cubicBezTo>
                      <a:pt x="231077" y="85915"/>
                      <a:pt x="224980" y="101410"/>
                      <a:pt x="214884" y="113411"/>
                    </a:cubicBezTo>
                    <a:close/>
                  </a:path>
                </a:pathLst>
              </a:custGeom>
              <a:solidFill>
                <a:srgbClr val="FFFFFF"/>
              </a:solidFill>
              <a:ln w="6350" cap="flat">
                <a:noFill/>
                <a:prstDash val="solid"/>
                <a:miter/>
              </a:ln>
            </p:spPr>
            <p:txBody>
              <a:bodyPr rtlCol="0" anchor="ctr"/>
              <a:lstStyle/>
              <a:p>
                <a:endParaRPr lang="en-US"/>
              </a:p>
            </p:txBody>
          </p:sp>
          <p:sp>
            <p:nvSpPr>
              <p:cNvPr id="38" name="Freeform: Shape 85">
                <a:extLst>
                  <a:ext uri="{FF2B5EF4-FFF2-40B4-BE49-F238E27FC236}">
                    <a16:creationId xmlns:a16="http://schemas.microsoft.com/office/drawing/2014/main" id="{CC617F17-68DC-C4A1-3A6C-11779418B316}"/>
                  </a:ext>
                </a:extLst>
              </p:cNvPr>
              <p:cNvSpPr/>
              <p:nvPr/>
            </p:nvSpPr>
            <p:spPr>
              <a:xfrm>
                <a:off x="5583586" y="3502596"/>
                <a:ext cx="214185" cy="236727"/>
              </a:xfrm>
              <a:custGeom>
                <a:avLst/>
                <a:gdLst>
                  <a:gd name="connsiteX0" fmla="*/ 214186 w 214185"/>
                  <a:gd name="connsiteY0" fmla="*/ 0 h 236727"/>
                  <a:gd name="connsiteX1" fmla="*/ 214186 w 214185"/>
                  <a:gd name="connsiteY1" fmla="*/ 50736 h 236727"/>
                  <a:gd name="connsiteX2" fmla="*/ 56388 w 214185"/>
                  <a:gd name="connsiteY2" fmla="*/ 50736 h 236727"/>
                  <a:gd name="connsiteX3" fmla="*/ 56388 w 214185"/>
                  <a:gd name="connsiteY3" fmla="*/ 90233 h 236727"/>
                  <a:gd name="connsiteX4" fmla="*/ 208534 w 214185"/>
                  <a:gd name="connsiteY4" fmla="*/ 90170 h 236727"/>
                  <a:gd name="connsiteX5" fmla="*/ 208534 w 214185"/>
                  <a:gd name="connsiteY5" fmla="*/ 140907 h 236727"/>
                  <a:gd name="connsiteX6" fmla="*/ 56388 w 214185"/>
                  <a:gd name="connsiteY6" fmla="*/ 140907 h 236727"/>
                  <a:gd name="connsiteX7" fmla="*/ 56388 w 214185"/>
                  <a:gd name="connsiteY7" fmla="*/ 185991 h 236727"/>
                  <a:gd name="connsiteX8" fmla="*/ 214186 w 214185"/>
                  <a:gd name="connsiteY8" fmla="*/ 185991 h 236727"/>
                  <a:gd name="connsiteX9" fmla="*/ 214186 w 214185"/>
                  <a:gd name="connsiteY9" fmla="*/ 236728 h 236727"/>
                  <a:gd name="connsiteX10" fmla="*/ 0 w 214185"/>
                  <a:gd name="connsiteY10" fmla="*/ 236728 h 236727"/>
                  <a:gd name="connsiteX11" fmla="*/ 0 w 214185"/>
                  <a:gd name="connsiteY11" fmla="*/ 0 h 236727"/>
                  <a:gd name="connsiteX12" fmla="*/ 214186 w 214185"/>
                  <a:gd name="connsiteY12" fmla="*/ 0 h 2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4185" h="236727">
                    <a:moveTo>
                      <a:pt x="214186" y="0"/>
                    </a:moveTo>
                    <a:lnTo>
                      <a:pt x="214186" y="50736"/>
                    </a:lnTo>
                    <a:lnTo>
                      <a:pt x="56388" y="50736"/>
                    </a:lnTo>
                    <a:lnTo>
                      <a:pt x="56388" y="90233"/>
                    </a:lnTo>
                    <a:lnTo>
                      <a:pt x="208534" y="90170"/>
                    </a:lnTo>
                    <a:lnTo>
                      <a:pt x="208534" y="140907"/>
                    </a:lnTo>
                    <a:lnTo>
                      <a:pt x="56388" y="140907"/>
                    </a:lnTo>
                    <a:lnTo>
                      <a:pt x="56388" y="185991"/>
                    </a:lnTo>
                    <a:lnTo>
                      <a:pt x="214186" y="185991"/>
                    </a:lnTo>
                    <a:lnTo>
                      <a:pt x="214186" y="236728"/>
                    </a:lnTo>
                    <a:lnTo>
                      <a:pt x="0" y="236728"/>
                    </a:lnTo>
                    <a:lnTo>
                      <a:pt x="0" y="0"/>
                    </a:lnTo>
                    <a:lnTo>
                      <a:pt x="214186" y="0"/>
                    </a:lnTo>
                    <a:close/>
                  </a:path>
                </a:pathLst>
              </a:custGeom>
              <a:solidFill>
                <a:srgbClr val="FFFFFF"/>
              </a:solidFill>
              <a:ln w="6350" cap="flat">
                <a:noFill/>
                <a:prstDash val="solid"/>
                <a:miter/>
              </a:ln>
            </p:spPr>
            <p:txBody>
              <a:bodyPr rtlCol="0" anchor="ctr"/>
              <a:lstStyle/>
              <a:p>
                <a:endParaRPr lang="en-US"/>
              </a:p>
            </p:txBody>
          </p:sp>
          <p:sp>
            <p:nvSpPr>
              <p:cNvPr id="39" name="Freeform: Shape 86">
                <a:extLst>
                  <a:ext uri="{FF2B5EF4-FFF2-40B4-BE49-F238E27FC236}">
                    <a16:creationId xmlns:a16="http://schemas.microsoft.com/office/drawing/2014/main" id="{DA3BC0FE-3439-AEAB-FDD5-7C9161DEA48D}"/>
                  </a:ext>
                </a:extLst>
              </p:cNvPr>
              <p:cNvSpPr/>
              <p:nvPr/>
            </p:nvSpPr>
            <p:spPr>
              <a:xfrm>
                <a:off x="5583522" y="3795648"/>
                <a:ext cx="256540" cy="236728"/>
              </a:xfrm>
              <a:custGeom>
                <a:avLst/>
                <a:gdLst>
                  <a:gd name="connsiteX0" fmla="*/ 174688 w 256540"/>
                  <a:gd name="connsiteY0" fmla="*/ 73342 h 236728"/>
                  <a:gd name="connsiteX1" fmla="*/ 152337 w 256540"/>
                  <a:gd name="connsiteY1" fmla="*/ 50800 h 236728"/>
                  <a:gd name="connsiteX2" fmla="*/ 56388 w 256540"/>
                  <a:gd name="connsiteY2" fmla="*/ 50800 h 236728"/>
                  <a:gd name="connsiteX3" fmla="*/ 56388 w 256540"/>
                  <a:gd name="connsiteY3" fmla="*/ 95885 h 236728"/>
                  <a:gd name="connsiteX4" fmla="*/ 152337 w 256540"/>
                  <a:gd name="connsiteY4" fmla="*/ 95885 h 236728"/>
                  <a:gd name="connsiteX5" fmla="*/ 174688 w 256540"/>
                  <a:gd name="connsiteY5" fmla="*/ 73406 h 236728"/>
                  <a:gd name="connsiteX6" fmla="*/ 63 w 256540"/>
                  <a:gd name="connsiteY6" fmla="*/ 236728 h 236728"/>
                  <a:gd name="connsiteX7" fmla="*/ 63 w 256540"/>
                  <a:gd name="connsiteY7" fmla="*/ 0 h 236728"/>
                  <a:gd name="connsiteX8" fmla="*/ 158178 w 256540"/>
                  <a:gd name="connsiteY8" fmla="*/ 0 h 236728"/>
                  <a:gd name="connsiteX9" fmla="*/ 231013 w 256540"/>
                  <a:gd name="connsiteY9" fmla="*/ 73342 h 236728"/>
                  <a:gd name="connsiteX10" fmla="*/ 185420 w 256540"/>
                  <a:gd name="connsiteY10" fmla="*/ 141288 h 236728"/>
                  <a:gd name="connsiteX11" fmla="*/ 256540 w 256540"/>
                  <a:gd name="connsiteY11" fmla="*/ 236665 h 236728"/>
                  <a:gd name="connsiteX12" fmla="*/ 188849 w 256540"/>
                  <a:gd name="connsiteY12" fmla="*/ 236665 h 236728"/>
                  <a:gd name="connsiteX13" fmla="*/ 121222 w 256540"/>
                  <a:gd name="connsiteY13" fmla="*/ 146495 h 236728"/>
                  <a:gd name="connsiteX14" fmla="*/ 56388 w 256540"/>
                  <a:gd name="connsiteY14" fmla="*/ 146495 h 236728"/>
                  <a:gd name="connsiteX15" fmla="*/ 56388 w 256540"/>
                  <a:gd name="connsiteY15" fmla="*/ 236665 h 236728"/>
                  <a:gd name="connsiteX16" fmla="*/ 0 w 256540"/>
                  <a:gd name="connsiteY16" fmla="*/ 236665 h 2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540" h="236728">
                    <a:moveTo>
                      <a:pt x="174688" y="73342"/>
                    </a:moveTo>
                    <a:cubicBezTo>
                      <a:pt x="174688" y="60897"/>
                      <a:pt x="164719" y="50864"/>
                      <a:pt x="152337" y="50800"/>
                    </a:cubicBezTo>
                    <a:lnTo>
                      <a:pt x="56388" y="50800"/>
                    </a:lnTo>
                    <a:lnTo>
                      <a:pt x="56388" y="95885"/>
                    </a:lnTo>
                    <a:lnTo>
                      <a:pt x="152337" y="95885"/>
                    </a:lnTo>
                    <a:cubicBezTo>
                      <a:pt x="164719" y="95758"/>
                      <a:pt x="174688" y="85725"/>
                      <a:pt x="174688" y="73406"/>
                    </a:cubicBezTo>
                    <a:close/>
                    <a:moveTo>
                      <a:pt x="63" y="236728"/>
                    </a:moveTo>
                    <a:lnTo>
                      <a:pt x="63" y="0"/>
                    </a:lnTo>
                    <a:lnTo>
                      <a:pt x="158178" y="0"/>
                    </a:lnTo>
                    <a:cubicBezTo>
                      <a:pt x="198438" y="254"/>
                      <a:pt x="231013" y="33020"/>
                      <a:pt x="231013" y="73342"/>
                    </a:cubicBezTo>
                    <a:cubicBezTo>
                      <a:pt x="231013" y="104013"/>
                      <a:pt x="212153" y="130366"/>
                      <a:pt x="185420" y="141288"/>
                    </a:cubicBezTo>
                    <a:lnTo>
                      <a:pt x="256540" y="236665"/>
                    </a:lnTo>
                    <a:lnTo>
                      <a:pt x="188849" y="236665"/>
                    </a:lnTo>
                    <a:lnTo>
                      <a:pt x="121222" y="146495"/>
                    </a:lnTo>
                    <a:lnTo>
                      <a:pt x="56388" y="146495"/>
                    </a:lnTo>
                    <a:lnTo>
                      <a:pt x="56388" y="236665"/>
                    </a:lnTo>
                    <a:lnTo>
                      <a:pt x="0" y="236665"/>
                    </a:lnTo>
                    <a:close/>
                  </a:path>
                </a:pathLst>
              </a:custGeom>
              <a:solidFill>
                <a:srgbClr val="FFFFFF"/>
              </a:solidFill>
              <a:ln w="6350" cap="flat">
                <a:noFill/>
                <a:prstDash val="solid"/>
                <a:miter/>
              </a:ln>
            </p:spPr>
            <p:txBody>
              <a:bodyPr rtlCol="0" anchor="ctr"/>
              <a:lstStyle/>
              <a:p>
                <a:endParaRPr lang="en-US"/>
              </a:p>
            </p:txBody>
          </p:sp>
        </p:grpSp>
        <p:sp>
          <p:nvSpPr>
            <p:cNvPr id="29" name="Freeform: Shape 76">
              <a:extLst>
                <a:ext uri="{FF2B5EF4-FFF2-40B4-BE49-F238E27FC236}">
                  <a16:creationId xmlns:a16="http://schemas.microsoft.com/office/drawing/2014/main" id="{A0BB80B2-64D0-6E1E-A668-3A7A57C1E3EB}"/>
                </a:ext>
              </a:extLst>
            </p:cNvPr>
            <p:cNvSpPr/>
            <p:nvPr/>
          </p:nvSpPr>
          <p:spPr>
            <a:xfrm>
              <a:off x="4836699" y="2481643"/>
              <a:ext cx="1709864" cy="1605470"/>
            </a:xfrm>
            <a:custGeom>
              <a:avLst/>
              <a:gdLst>
                <a:gd name="connsiteX0" fmla="*/ 1708150 w 1709864"/>
                <a:gd name="connsiteY0" fmla="*/ 802767 h 1605470"/>
                <a:gd name="connsiteX1" fmla="*/ 854075 w 1709864"/>
                <a:gd name="connsiteY1" fmla="*/ 0 h 1605470"/>
                <a:gd name="connsiteX2" fmla="*/ 0 w 1709864"/>
                <a:gd name="connsiteY2" fmla="*/ 802767 h 1605470"/>
                <a:gd name="connsiteX3" fmla="*/ 4890 w 1709864"/>
                <a:gd name="connsiteY3" fmla="*/ 856171 h 1605470"/>
                <a:gd name="connsiteX4" fmla="*/ 165100 w 1709864"/>
                <a:gd name="connsiteY4" fmla="*/ 1257300 h 1605470"/>
                <a:gd name="connsiteX5" fmla="*/ 854075 w 1709864"/>
                <a:gd name="connsiteY5" fmla="*/ 1605471 h 1605470"/>
                <a:gd name="connsiteX6" fmla="*/ 106235 w 1709864"/>
                <a:gd name="connsiteY6" fmla="*/ 908748 h 1605470"/>
                <a:gd name="connsiteX7" fmla="*/ 104331 w 1709864"/>
                <a:gd name="connsiteY7" fmla="*/ 855726 h 1605470"/>
                <a:gd name="connsiteX8" fmla="*/ 106235 w 1709864"/>
                <a:gd name="connsiteY8" fmla="*/ 802703 h 1605470"/>
                <a:gd name="connsiteX9" fmla="*/ 854075 w 1709864"/>
                <a:gd name="connsiteY9" fmla="*/ 105982 h 1605470"/>
                <a:gd name="connsiteX10" fmla="*/ 1543114 w 1709864"/>
                <a:gd name="connsiteY10" fmla="*/ 454279 h 1605470"/>
                <a:gd name="connsiteX11" fmla="*/ 1703261 w 1709864"/>
                <a:gd name="connsiteY11" fmla="*/ 856107 h 1605470"/>
                <a:gd name="connsiteX12" fmla="*/ 1708150 w 1709864"/>
                <a:gd name="connsiteY12" fmla="*/ 908685 h 1605470"/>
                <a:gd name="connsiteX13" fmla="*/ 1709864 w 1709864"/>
                <a:gd name="connsiteY13" fmla="*/ 855663 h 1605470"/>
                <a:gd name="connsiteX14" fmla="*/ 1708150 w 1709864"/>
                <a:gd name="connsiteY14" fmla="*/ 802640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08150" y="802767"/>
                  </a:moveTo>
                  <a:cubicBezTo>
                    <a:pt x="1680782" y="354838"/>
                    <a:pt x="1308862" y="0"/>
                    <a:pt x="854075" y="0"/>
                  </a:cubicBezTo>
                  <a:cubicBezTo>
                    <a:pt x="399288" y="0"/>
                    <a:pt x="27368" y="354838"/>
                    <a:pt x="0" y="802767"/>
                  </a:cubicBezTo>
                  <a:cubicBezTo>
                    <a:pt x="1080" y="820738"/>
                    <a:pt x="2731" y="838581"/>
                    <a:pt x="4890" y="856171"/>
                  </a:cubicBezTo>
                  <a:cubicBezTo>
                    <a:pt x="23368" y="1005141"/>
                    <a:pt x="80201" y="1142238"/>
                    <a:pt x="165100" y="1257300"/>
                  </a:cubicBezTo>
                  <a:cubicBezTo>
                    <a:pt x="320929" y="1468501"/>
                    <a:pt x="571500" y="1605471"/>
                    <a:pt x="854075" y="1605471"/>
                  </a:cubicBezTo>
                  <a:cubicBezTo>
                    <a:pt x="458470" y="1605471"/>
                    <a:pt x="133541" y="1297496"/>
                    <a:pt x="106235" y="908748"/>
                  </a:cubicBezTo>
                  <a:cubicBezTo>
                    <a:pt x="105029" y="891222"/>
                    <a:pt x="104331" y="873570"/>
                    <a:pt x="104331" y="855726"/>
                  </a:cubicBezTo>
                  <a:cubicBezTo>
                    <a:pt x="104331" y="837883"/>
                    <a:pt x="105029" y="820229"/>
                    <a:pt x="106235" y="802703"/>
                  </a:cubicBezTo>
                  <a:cubicBezTo>
                    <a:pt x="133541" y="413957"/>
                    <a:pt x="458470" y="105982"/>
                    <a:pt x="854075" y="105982"/>
                  </a:cubicBezTo>
                  <a:cubicBezTo>
                    <a:pt x="1136714" y="105982"/>
                    <a:pt x="1387285" y="243014"/>
                    <a:pt x="1543114" y="454279"/>
                  </a:cubicBezTo>
                  <a:cubicBezTo>
                    <a:pt x="1628140" y="569532"/>
                    <a:pt x="1684846" y="706882"/>
                    <a:pt x="1703261" y="856107"/>
                  </a:cubicBezTo>
                  <a:cubicBezTo>
                    <a:pt x="1705420" y="873506"/>
                    <a:pt x="1707071" y="891032"/>
                    <a:pt x="1708150" y="908685"/>
                  </a:cubicBezTo>
                  <a:cubicBezTo>
                    <a:pt x="1709230" y="891159"/>
                    <a:pt x="1709864" y="873442"/>
                    <a:pt x="1709864" y="855663"/>
                  </a:cubicBezTo>
                  <a:cubicBezTo>
                    <a:pt x="1709864" y="837883"/>
                    <a:pt x="1709230" y="820166"/>
                    <a:pt x="1708150" y="802640"/>
                  </a:cubicBezTo>
                </a:path>
              </a:pathLst>
            </a:custGeom>
            <a:solidFill>
              <a:srgbClr val="89D329"/>
            </a:solidFill>
            <a:ln w="6350" cap="flat">
              <a:noFill/>
              <a:prstDash val="solid"/>
              <a:miter/>
            </a:ln>
          </p:spPr>
          <p:txBody>
            <a:bodyPr rtlCol="0" anchor="ctr"/>
            <a:lstStyle/>
            <a:p>
              <a:endParaRPr lang="en-US"/>
            </a:p>
          </p:txBody>
        </p:sp>
        <p:sp>
          <p:nvSpPr>
            <p:cNvPr id="30" name="Freeform: Shape 77">
              <a:extLst>
                <a:ext uri="{FF2B5EF4-FFF2-40B4-BE49-F238E27FC236}">
                  <a16:creationId xmlns:a16="http://schemas.microsoft.com/office/drawing/2014/main" id="{8A8E9A15-92EE-9543-3179-A74F9E4FA559}"/>
                </a:ext>
              </a:extLst>
            </p:cNvPr>
            <p:cNvSpPr/>
            <p:nvPr/>
          </p:nvSpPr>
          <p:spPr>
            <a:xfrm>
              <a:off x="4834985" y="2587751"/>
              <a:ext cx="1709864" cy="1605470"/>
            </a:xfrm>
            <a:custGeom>
              <a:avLst/>
              <a:gdLst>
                <a:gd name="connsiteX0" fmla="*/ 1714 w 1709864"/>
                <a:gd name="connsiteY0" fmla="*/ 802704 h 1605470"/>
                <a:gd name="connsiteX1" fmla="*/ 855790 w 1709864"/>
                <a:gd name="connsiteY1" fmla="*/ 1605470 h 1605470"/>
                <a:gd name="connsiteX2" fmla="*/ 1709865 w 1709864"/>
                <a:gd name="connsiteY2" fmla="*/ 802704 h 1605470"/>
                <a:gd name="connsiteX3" fmla="*/ 1704975 w 1709864"/>
                <a:gd name="connsiteY3" fmla="*/ 749300 h 1605470"/>
                <a:gd name="connsiteX4" fmla="*/ 1544765 w 1709864"/>
                <a:gd name="connsiteY4" fmla="*/ 348171 h 1605470"/>
                <a:gd name="connsiteX5" fmla="*/ 855790 w 1709864"/>
                <a:gd name="connsiteY5" fmla="*/ 0 h 1605470"/>
                <a:gd name="connsiteX6" fmla="*/ 1603629 w 1709864"/>
                <a:gd name="connsiteY6" fmla="*/ 696722 h 1605470"/>
                <a:gd name="connsiteX7" fmla="*/ 1605534 w 1709864"/>
                <a:gd name="connsiteY7" fmla="*/ 749745 h 1605470"/>
                <a:gd name="connsiteX8" fmla="*/ 1603629 w 1709864"/>
                <a:gd name="connsiteY8" fmla="*/ 802767 h 1605470"/>
                <a:gd name="connsiteX9" fmla="*/ 855790 w 1709864"/>
                <a:gd name="connsiteY9" fmla="*/ 1499489 h 1605470"/>
                <a:gd name="connsiteX10" fmla="*/ 166751 w 1709864"/>
                <a:gd name="connsiteY10" fmla="*/ 1151192 h 1605470"/>
                <a:gd name="connsiteX11" fmla="*/ 6604 w 1709864"/>
                <a:gd name="connsiteY11" fmla="*/ 749364 h 1605470"/>
                <a:gd name="connsiteX12" fmla="*/ 1714 w 1709864"/>
                <a:gd name="connsiteY12" fmla="*/ 696786 h 1605470"/>
                <a:gd name="connsiteX13" fmla="*/ 0 w 1709864"/>
                <a:gd name="connsiteY13" fmla="*/ 749808 h 1605470"/>
                <a:gd name="connsiteX14" fmla="*/ 1714 w 1709864"/>
                <a:gd name="connsiteY14" fmla="*/ 802831 h 160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64" h="1605470">
                  <a:moveTo>
                    <a:pt x="1714" y="802704"/>
                  </a:moveTo>
                  <a:cubicBezTo>
                    <a:pt x="29083" y="1250632"/>
                    <a:pt x="401003" y="1605470"/>
                    <a:pt x="855790" y="1605470"/>
                  </a:cubicBezTo>
                  <a:cubicBezTo>
                    <a:pt x="1310577" y="1605470"/>
                    <a:pt x="1682496" y="1250632"/>
                    <a:pt x="1709865" y="802704"/>
                  </a:cubicBezTo>
                  <a:cubicBezTo>
                    <a:pt x="1708785" y="784733"/>
                    <a:pt x="1707134" y="766889"/>
                    <a:pt x="1704975" y="749300"/>
                  </a:cubicBezTo>
                  <a:cubicBezTo>
                    <a:pt x="1686497" y="600329"/>
                    <a:pt x="1629728" y="463233"/>
                    <a:pt x="1544765" y="348171"/>
                  </a:cubicBezTo>
                  <a:cubicBezTo>
                    <a:pt x="1388935" y="136970"/>
                    <a:pt x="1138365" y="0"/>
                    <a:pt x="855790" y="0"/>
                  </a:cubicBezTo>
                  <a:cubicBezTo>
                    <a:pt x="1251394" y="0"/>
                    <a:pt x="1576324" y="307975"/>
                    <a:pt x="1603629" y="696722"/>
                  </a:cubicBezTo>
                  <a:cubicBezTo>
                    <a:pt x="1604835" y="714248"/>
                    <a:pt x="1605534" y="731901"/>
                    <a:pt x="1605534" y="749745"/>
                  </a:cubicBezTo>
                  <a:cubicBezTo>
                    <a:pt x="1605534" y="767588"/>
                    <a:pt x="1604835" y="785241"/>
                    <a:pt x="1603629" y="802767"/>
                  </a:cubicBezTo>
                  <a:cubicBezTo>
                    <a:pt x="1576324" y="1191514"/>
                    <a:pt x="1251394" y="1499489"/>
                    <a:pt x="855790" y="1499489"/>
                  </a:cubicBezTo>
                  <a:cubicBezTo>
                    <a:pt x="573151" y="1499489"/>
                    <a:pt x="322580" y="1362456"/>
                    <a:pt x="166751" y="1151192"/>
                  </a:cubicBezTo>
                  <a:cubicBezTo>
                    <a:pt x="81725" y="1035939"/>
                    <a:pt x="25019" y="898589"/>
                    <a:pt x="6604" y="749364"/>
                  </a:cubicBezTo>
                  <a:cubicBezTo>
                    <a:pt x="4445" y="731964"/>
                    <a:pt x="2794" y="714439"/>
                    <a:pt x="1714" y="696786"/>
                  </a:cubicBezTo>
                  <a:cubicBezTo>
                    <a:pt x="635" y="714312"/>
                    <a:pt x="0" y="731964"/>
                    <a:pt x="0" y="749808"/>
                  </a:cubicBezTo>
                  <a:cubicBezTo>
                    <a:pt x="0" y="767651"/>
                    <a:pt x="635" y="785305"/>
                    <a:pt x="1714" y="802831"/>
                  </a:cubicBezTo>
                </a:path>
              </a:pathLst>
            </a:custGeom>
            <a:solidFill>
              <a:srgbClr val="00BCFF"/>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2205137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0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a:xfrm>
            <a:off x="974672" y="6617933"/>
            <a:ext cx="5710665" cy="108000"/>
          </a:xfrm>
        </p:spPr>
        <p:txBody>
          <a:bodyPr/>
          <a:lstStyle/>
          <a:p>
            <a:r>
              <a:rPr lang="en-US"/>
              <a:t>/// Bayer Debt Investor Information /// Status: Q2 2025</a:t>
            </a:r>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a:pPr/>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701832"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Logoschutz" hidden="1"/>
          <p:cNvSpPr/>
          <p:nvPr userDrawn="1">
            <p:custDataLst>
              <p:tags r:id="rId1"/>
            </p:custDataLst>
          </p:nvPr>
        </p:nvSpPr>
        <p:spPr bwMode="gray">
          <a:xfrm>
            <a:off x="521832" y="524850"/>
            <a:ext cx="1080000" cy="1080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Logo</a:t>
            </a:r>
          </a:p>
          <a:p>
            <a:pPr algn="ctr"/>
            <a:r>
              <a:rPr lang="de-DE">
                <a:solidFill>
                  <a:schemeClr val="tx1"/>
                </a:solidFill>
              </a:rPr>
              <a:t>Schutz</a:t>
            </a:r>
          </a:p>
        </p:txBody>
      </p:sp>
      <p:pic>
        <p:nvPicPr>
          <p:cNvPr id="2" name="Picture 1">
            <a:extLst>
              <a:ext uri="{FF2B5EF4-FFF2-40B4-BE49-F238E27FC236}">
                <a16:creationId xmlns:a16="http://schemas.microsoft.com/office/drawing/2014/main" id="{7011EE6D-0CC0-20F2-C952-8030FC54C00C}"/>
              </a:ext>
            </a:extLst>
          </p:cNvPr>
          <p:cNvPicPr>
            <a:picLocks noChangeAspect="1"/>
          </p:cNvPicPr>
          <p:nvPr userDrawn="1"/>
        </p:nvPicPr>
        <p:blipFill>
          <a:blip r:embed="rId5"/>
          <a:stretch>
            <a:fillRect/>
          </a:stretch>
        </p:blipFill>
        <p:spPr>
          <a:xfrm>
            <a:off x="9733548" y="163250"/>
            <a:ext cx="2246401" cy="140400"/>
          </a:xfrm>
          <a:prstGeom prst="rect">
            <a:avLst/>
          </a:prstGeom>
        </p:spPr>
      </p:pic>
      <p:sp>
        <p:nvSpPr>
          <p:cNvPr id="7" name="Title 7">
            <a:extLst>
              <a:ext uri="{FF2B5EF4-FFF2-40B4-BE49-F238E27FC236}">
                <a16:creationId xmlns:a16="http://schemas.microsoft.com/office/drawing/2014/main" id="{1749B9BF-570F-F63D-6FA5-03289F059C20}"/>
              </a:ext>
            </a:extLst>
          </p:cNvPr>
          <p:cNvSpPr>
            <a:spLocks noGrp="1"/>
          </p:cNvSpPr>
          <p:nvPr>
            <p:ph type="title" hasCustomPrompt="1"/>
          </p:nvPr>
        </p:nvSpPr>
        <p:spPr bwMode="gray">
          <a:xfrm>
            <a:off x="1890713" y="2252660"/>
            <a:ext cx="2259955" cy="864000"/>
          </a:xfrm>
        </p:spPr>
        <p:txBody>
          <a:bodyPr/>
          <a:lstStyle>
            <a:lvl1pPr>
              <a:defRPr sz="3600" b="1"/>
            </a:lvl1pPr>
          </a:lstStyle>
          <a:p>
            <a:r>
              <a:rPr lang="en-US"/>
              <a:t>AGENDA</a:t>
            </a:r>
          </a:p>
        </p:txBody>
      </p:sp>
      <p:sp>
        <p:nvSpPr>
          <p:cNvPr id="10" name="Text Placeholder 54">
            <a:extLst>
              <a:ext uri="{FF2B5EF4-FFF2-40B4-BE49-F238E27FC236}">
                <a16:creationId xmlns:a16="http://schemas.microsoft.com/office/drawing/2014/main" id="{C84ECE38-01A9-A882-7DDA-2C47033643D1}"/>
              </a:ext>
            </a:extLst>
          </p:cNvPr>
          <p:cNvSpPr>
            <a:spLocks noGrp="1"/>
          </p:cNvSpPr>
          <p:nvPr>
            <p:ph type="body" sz="quarter" idx="13" hasCustomPrompt="1"/>
          </p:nvPr>
        </p:nvSpPr>
        <p:spPr bwMode="gray">
          <a:xfrm>
            <a:off x="7051040" y="1742121"/>
            <a:ext cx="4188996" cy="4641030"/>
          </a:xfrm>
        </p:spPr>
        <p:txBody>
          <a:bodyPr/>
          <a:lstStyle>
            <a:lvl1pPr marL="288000" indent="-360000">
              <a:spcBef>
                <a:spcPts val="1800"/>
              </a:spcBef>
              <a:spcAft>
                <a:spcPts val="0"/>
              </a:spcAft>
              <a:buFont typeface="+mj-lt"/>
              <a:buNone/>
              <a:defRPr sz="1800"/>
            </a:lvl1pPr>
            <a:lvl2pPr marL="540000" indent="-270000">
              <a:spcBef>
                <a:spcPts val="600"/>
              </a:spcBef>
              <a:spcAft>
                <a:spcPts val="0"/>
              </a:spcAft>
              <a:buFontTx/>
              <a:buBlip>
                <a:blip r:embed="rId6"/>
              </a:buBlip>
              <a:defRPr sz="2000"/>
            </a:lvl2pPr>
            <a:lvl3pPr marL="810000" indent="-270000">
              <a:spcBef>
                <a:spcPts val="600"/>
              </a:spcBef>
              <a:spcAft>
                <a:spcPts val="0"/>
              </a:spcAft>
              <a:buFontTx/>
              <a:buBlip>
                <a:blip r:embed="rId7"/>
              </a:buBlip>
              <a:defRPr sz="2000"/>
            </a:lvl3pPr>
            <a:lvl4pPr marL="1080000" indent="-270000">
              <a:spcBef>
                <a:spcPts val="600"/>
              </a:spcBef>
              <a:spcAft>
                <a:spcPts val="0"/>
              </a:spcAft>
              <a:buFontTx/>
              <a:buBlip>
                <a:blip r:embed="rId8"/>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1</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2</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3</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4</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5</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6</a:t>
            </a:r>
          </a:p>
          <a:p>
            <a:pPr marL="180000" marR="0" lvl="0" indent="-180000" algn="l" defTabSz="914400" rtl="0" eaLnBrk="1" fontAlgn="auto" latinLnBrk="0" hangingPunct="1">
              <a:lnSpc>
                <a:spcPct val="100000"/>
              </a:lnSpc>
              <a:spcBef>
                <a:spcPts val="1800"/>
              </a:spcBef>
              <a:spcAft>
                <a:spcPts val="0"/>
              </a:spcAft>
              <a:buClrTx/>
              <a:buSzTx/>
              <a:buFont typeface="+mj-lt"/>
              <a:buAutoNum type="arabicPeriod"/>
              <a:tabLst/>
              <a:defRPr/>
            </a:pPr>
            <a:r>
              <a:rPr lang="de-DE"/>
              <a:t> Agenda Topic 7</a:t>
            </a:r>
          </a:p>
        </p:txBody>
      </p:sp>
      <p:sp>
        <p:nvSpPr>
          <p:cNvPr id="11" name="Textplatzhalter 13">
            <a:extLst>
              <a:ext uri="{FF2B5EF4-FFF2-40B4-BE49-F238E27FC236}">
                <a16:creationId xmlns:a16="http://schemas.microsoft.com/office/drawing/2014/main" id="{65D68A20-991D-ED74-C7FB-198EB8187924}"/>
              </a:ext>
            </a:extLst>
          </p:cNvPr>
          <p:cNvSpPr>
            <a:spLocks noGrp="1"/>
          </p:cNvSpPr>
          <p:nvPr>
            <p:ph type="body" sz="quarter" idx="14" hasCustomPrompt="1"/>
          </p:nvPr>
        </p:nvSpPr>
        <p:spPr>
          <a:xfrm>
            <a:off x="1891021" y="3713163"/>
            <a:ext cx="3488699" cy="1565275"/>
          </a:xfrm>
        </p:spPr>
        <p:txBody>
          <a:bodyPr/>
          <a:lstStyle>
            <a:lvl1pPr>
              <a:defRPr/>
            </a:lvl1pPr>
            <a:lvl2pPr marL="0" indent="0">
              <a:buNone/>
              <a:defRPr/>
            </a:lvl2pPr>
          </a:lstStyle>
          <a:p>
            <a:pPr lvl="0"/>
            <a:r>
              <a:rPr lang="de-DE" err="1"/>
              <a:t>Subtitle</a:t>
            </a:r>
            <a:endParaRPr lang="de-DE"/>
          </a:p>
        </p:txBody>
      </p:sp>
      <p:cxnSp>
        <p:nvCxnSpPr>
          <p:cNvPr id="12" name="Straight Connector 11">
            <a:extLst>
              <a:ext uri="{FF2B5EF4-FFF2-40B4-BE49-F238E27FC236}">
                <a16:creationId xmlns:a16="http://schemas.microsoft.com/office/drawing/2014/main" id="{198CA3D8-6406-F79E-DE36-F890C65EFD06}"/>
              </a:ext>
            </a:extLst>
          </p:cNvPr>
          <p:cNvCxnSpPr>
            <a:cxnSpLocks/>
          </p:cNvCxnSpPr>
          <p:nvPr userDrawn="1"/>
        </p:nvCxnSpPr>
        <p:spPr bwMode="gray">
          <a:xfrm flipH="1">
            <a:off x="5318760" y="-71120"/>
            <a:ext cx="2006600" cy="702564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80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254">
          <p15:clr>
            <a:srgbClr val="FBAE40"/>
          </p15:clr>
        </p15:guide>
        <p15:guide id="2" orient="horz" pos="4086">
          <p15:clr>
            <a:srgbClr val="FBAE40"/>
          </p15:clr>
        </p15:guide>
        <p15:guide id="3" orient="horz" pos="1162">
          <p15:clr>
            <a:srgbClr val="FBAE40"/>
          </p15:clr>
        </p15:guide>
        <p15:guide id="4" pos="421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0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cxnSp>
        <p:nvCxnSpPr>
          <p:cNvPr id="16" name="Straight Connector 27">
            <a:extLst>
              <a:ext uri="{FF2B5EF4-FFF2-40B4-BE49-F238E27FC236}">
                <a16:creationId xmlns:a16="http://schemas.microsoft.com/office/drawing/2014/main" id="{7F8D51BC-258F-49FA-99A4-282634A61FDE}"/>
              </a:ext>
            </a:extLst>
          </p:cNvPr>
          <p:cNvCxnSpPr>
            <a:cxnSpLocks/>
          </p:cNvCxnSpPr>
          <p:nvPr userDrawn="1"/>
        </p:nvCxnSpPr>
        <p:spPr bwMode="gray">
          <a:xfrm>
            <a:off x="978462" y="5407443"/>
            <a:ext cx="11335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platzhalter 7">
            <a:extLst>
              <a:ext uri="{FF2B5EF4-FFF2-40B4-BE49-F238E27FC236}">
                <a16:creationId xmlns:a16="http://schemas.microsoft.com/office/drawing/2014/main" id="{884C19A1-F4F6-4C96-B907-BB9970F9A27D}"/>
              </a:ext>
            </a:extLst>
          </p:cNvPr>
          <p:cNvSpPr>
            <a:spLocks noGrp="1"/>
          </p:cNvSpPr>
          <p:nvPr>
            <p:ph type="body" sz="quarter" idx="13" hasCustomPrompt="1"/>
          </p:nvPr>
        </p:nvSpPr>
        <p:spPr>
          <a:xfrm>
            <a:off x="6642103" y="3198810"/>
            <a:ext cx="5130247" cy="4629150"/>
          </a:xfrm>
        </p:spPr>
        <p:txBody>
          <a:bodyPr anchor="b"/>
          <a:lstStyle>
            <a:lvl1pPr algn="ctr">
              <a:spcBef>
                <a:spcPts val="0"/>
              </a:spcBef>
              <a:spcAft>
                <a:spcPts val="0"/>
              </a:spcAft>
              <a:defRPr sz="28700">
                <a:solidFill>
                  <a:schemeClr val="bg1">
                    <a:alpha val="10000"/>
                  </a:schemeClr>
                </a:solidFill>
              </a:defRPr>
            </a:lvl1pPr>
            <a:lvl2pPr marL="0" indent="0">
              <a:buNone/>
              <a:defRPr/>
            </a:lvl2pPr>
          </a:lstStyle>
          <a:p>
            <a:pPr lvl="0"/>
            <a:r>
              <a:rPr lang="de-DE"/>
              <a:t>01</a:t>
            </a:r>
          </a:p>
        </p:txBody>
      </p:sp>
      <p:sp>
        <p:nvSpPr>
          <p:cNvPr id="21" name="Subtitle 2">
            <a:extLst>
              <a:ext uri="{FF2B5EF4-FFF2-40B4-BE49-F238E27FC236}">
                <a16:creationId xmlns:a16="http://schemas.microsoft.com/office/drawing/2014/main" id="{F3C56B98-E3B3-4EA8-ADE3-F14391389EEA}"/>
              </a:ext>
            </a:extLst>
          </p:cNvPr>
          <p:cNvSpPr>
            <a:spLocks noGrp="1"/>
          </p:cNvSpPr>
          <p:nvPr>
            <p:ph type="subTitle" idx="1"/>
          </p:nvPr>
        </p:nvSpPr>
        <p:spPr bwMode="black">
          <a:xfrm>
            <a:off x="867992" y="5697850"/>
            <a:ext cx="5429284" cy="720000"/>
          </a:xfrm>
        </p:spPr>
        <p:txBody>
          <a:bodyPr lIns="90000" tIns="90000" anchor="t"/>
          <a:lstStyle>
            <a:lvl1pPr marL="0" indent="0" algn="l">
              <a:buNone/>
              <a:defRPr sz="2000" b="0">
                <a:solidFill>
                  <a:schemeClr val="bg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22" name="Title 1">
            <a:extLst>
              <a:ext uri="{FF2B5EF4-FFF2-40B4-BE49-F238E27FC236}">
                <a16:creationId xmlns:a16="http://schemas.microsoft.com/office/drawing/2014/main" id="{41FA4F69-0C83-4076-B56E-81CB29070190}"/>
              </a:ext>
            </a:extLst>
          </p:cNvPr>
          <p:cNvSpPr>
            <a:spLocks noGrp="1"/>
          </p:cNvSpPr>
          <p:nvPr>
            <p:ph type="title" hasCustomPrompt="1"/>
          </p:nvPr>
        </p:nvSpPr>
        <p:spPr bwMode="black">
          <a:xfrm>
            <a:off x="827352" y="3866374"/>
            <a:ext cx="5450057" cy="1440753"/>
          </a:xfrm>
        </p:spPr>
        <p:txBody>
          <a:bodyPr lIns="90000" anchor="b"/>
          <a:lstStyle>
            <a:lvl1pPr algn="l">
              <a:lnSpc>
                <a:spcPct val="88000"/>
              </a:lnSpc>
              <a:defRPr sz="7200" b="1" i="0">
                <a:solidFill>
                  <a:schemeClr val="bg1"/>
                </a:solidFill>
              </a:defRPr>
            </a:lvl1pPr>
          </a:lstStyle>
          <a:p>
            <a:r>
              <a:rPr lang="en-US"/>
              <a:t>Chapter Name</a:t>
            </a:r>
          </a:p>
        </p:txBody>
      </p:sp>
    </p:spTree>
    <p:extLst>
      <p:ext uri="{BB962C8B-B14F-4D97-AF65-F5344CB8AC3E}">
        <p14:creationId xmlns:p14="http://schemas.microsoft.com/office/powerpoint/2010/main" val="363088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ter-0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8" name="Textplatzhalter 7">
            <a:extLst>
              <a:ext uri="{FF2B5EF4-FFF2-40B4-BE49-F238E27FC236}">
                <a16:creationId xmlns:a16="http://schemas.microsoft.com/office/drawing/2014/main" id="{884C19A1-F4F6-4C96-B907-BB9970F9A27D}"/>
              </a:ext>
            </a:extLst>
          </p:cNvPr>
          <p:cNvSpPr>
            <a:spLocks noGrp="1"/>
          </p:cNvSpPr>
          <p:nvPr>
            <p:ph type="body" sz="quarter" idx="13" hasCustomPrompt="1"/>
          </p:nvPr>
        </p:nvSpPr>
        <p:spPr>
          <a:xfrm>
            <a:off x="6642103" y="3198810"/>
            <a:ext cx="5130247" cy="4629150"/>
          </a:xfrm>
        </p:spPr>
        <p:txBody>
          <a:bodyPr anchor="b"/>
          <a:lstStyle>
            <a:lvl1pPr algn="ctr">
              <a:spcBef>
                <a:spcPts val="0"/>
              </a:spcBef>
              <a:spcAft>
                <a:spcPts val="0"/>
              </a:spcAft>
              <a:defRPr sz="28700">
                <a:solidFill>
                  <a:schemeClr val="bg1">
                    <a:alpha val="10000"/>
                  </a:schemeClr>
                </a:solidFill>
              </a:defRPr>
            </a:lvl1pPr>
            <a:lvl2pPr marL="0" indent="0">
              <a:buNone/>
              <a:defRPr/>
            </a:lvl2pPr>
          </a:lstStyle>
          <a:p>
            <a:pPr lvl="0"/>
            <a:r>
              <a:rPr lang="de-DE"/>
              <a:t>02</a:t>
            </a:r>
          </a:p>
        </p:txBody>
      </p:sp>
      <p:sp>
        <p:nvSpPr>
          <p:cNvPr id="13" name="Subtitle 2">
            <a:extLst>
              <a:ext uri="{FF2B5EF4-FFF2-40B4-BE49-F238E27FC236}">
                <a16:creationId xmlns:a16="http://schemas.microsoft.com/office/drawing/2014/main" id="{5BCAAA78-7F45-4C4F-B87D-A3BFE52C4A06}"/>
              </a:ext>
            </a:extLst>
          </p:cNvPr>
          <p:cNvSpPr>
            <a:spLocks noGrp="1"/>
          </p:cNvSpPr>
          <p:nvPr>
            <p:ph type="subTitle" idx="1"/>
          </p:nvPr>
        </p:nvSpPr>
        <p:spPr bwMode="black">
          <a:xfrm>
            <a:off x="868045" y="5697850"/>
            <a:ext cx="5429284" cy="720000"/>
          </a:xfrm>
        </p:spPr>
        <p:txBody>
          <a:bodyPr lIns="90000" tIns="90000" anchor="t"/>
          <a:lstStyle>
            <a:lvl1pPr marL="0" indent="0" algn="l">
              <a:buNone/>
              <a:defRPr sz="2000" b="0">
                <a:solidFill>
                  <a:schemeClr val="bg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15" name="Title 1">
            <a:extLst>
              <a:ext uri="{FF2B5EF4-FFF2-40B4-BE49-F238E27FC236}">
                <a16:creationId xmlns:a16="http://schemas.microsoft.com/office/drawing/2014/main" id="{78633D1B-5634-4823-9D34-01F053C01F40}"/>
              </a:ext>
            </a:extLst>
          </p:cNvPr>
          <p:cNvSpPr>
            <a:spLocks noGrp="1"/>
          </p:cNvSpPr>
          <p:nvPr>
            <p:ph type="title" hasCustomPrompt="1"/>
          </p:nvPr>
        </p:nvSpPr>
        <p:spPr bwMode="black">
          <a:xfrm>
            <a:off x="827405" y="3866374"/>
            <a:ext cx="5450057" cy="1440753"/>
          </a:xfrm>
        </p:spPr>
        <p:txBody>
          <a:bodyPr lIns="90000" anchor="b"/>
          <a:lstStyle>
            <a:lvl1pPr algn="l">
              <a:lnSpc>
                <a:spcPct val="88000"/>
              </a:lnSpc>
              <a:defRPr sz="7200" b="1" i="0">
                <a:solidFill>
                  <a:schemeClr val="bg1"/>
                </a:solidFill>
              </a:defRPr>
            </a:lvl1pPr>
          </a:lstStyle>
          <a:p>
            <a:r>
              <a:rPr lang="en-US"/>
              <a:t>Chapter Name</a:t>
            </a:r>
          </a:p>
        </p:txBody>
      </p:sp>
      <p:cxnSp>
        <p:nvCxnSpPr>
          <p:cNvPr id="2" name="Straight Connector 27">
            <a:extLst>
              <a:ext uri="{FF2B5EF4-FFF2-40B4-BE49-F238E27FC236}">
                <a16:creationId xmlns:a16="http://schemas.microsoft.com/office/drawing/2014/main" id="{A47CFDB0-E88E-5AF6-BB3F-0F78B36AEFCE}"/>
              </a:ext>
            </a:extLst>
          </p:cNvPr>
          <p:cNvCxnSpPr>
            <a:cxnSpLocks/>
          </p:cNvCxnSpPr>
          <p:nvPr userDrawn="1"/>
        </p:nvCxnSpPr>
        <p:spPr bwMode="gray">
          <a:xfrm>
            <a:off x="978462" y="5407443"/>
            <a:ext cx="11335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43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ter-0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 Bayer Debt Investor Information /// Status: Q2 2025</a:t>
            </a:r>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a:pPr/>
              <a:t>‹Nr.›</a:t>
            </a:fld>
            <a:endParaRPr lang="en-US"/>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12"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8" name="Textplatzhalter 7">
            <a:extLst>
              <a:ext uri="{FF2B5EF4-FFF2-40B4-BE49-F238E27FC236}">
                <a16:creationId xmlns:a16="http://schemas.microsoft.com/office/drawing/2014/main" id="{884C19A1-F4F6-4C96-B907-BB9970F9A27D}"/>
              </a:ext>
            </a:extLst>
          </p:cNvPr>
          <p:cNvSpPr>
            <a:spLocks noGrp="1"/>
          </p:cNvSpPr>
          <p:nvPr>
            <p:ph type="body" sz="quarter" idx="13" hasCustomPrompt="1"/>
          </p:nvPr>
        </p:nvSpPr>
        <p:spPr>
          <a:xfrm>
            <a:off x="6642103" y="3198810"/>
            <a:ext cx="5130247" cy="4629150"/>
          </a:xfrm>
        </p:spPr>
        <p:txBody>
          <a:bodyPr anchor="b"/>
          <a:lstStyle>
            <a:lvl1pPr algn="ctr">
              <a:spcBef>
                <a:spcPts val="0"/>
              </a:spcBef>
              <a:spcAft>
                <a:spcPts val="0"/>
              </a:spcAft>
              <a:defRPr sz="28700">
                <a:solidFill>
                  <a:schemeClr val="bg1">
                    <a:alpha val="10000"/>
                  </a:schemeClr>
                </a:solidFill>
              </a:defRPr>
            </a:lvl1pPr>
            <a:lvl2pPr marL="0" indent="0">
              <a:buNone/>
              <a:defRPr/>
            </a:lvl2pPr>
          </a:lstStyle>
          <a:p>
            <a:pPr lvl="0"/>
            <a:r>
              <a:rPr lang="de-DE"/>
              <a:t>03</a:t>
            </a:r>
          </a:p>
        </p:txBody>
      </p:sp>
      <p:sp>
        <p:nvSpPr>
          <p:cNvPr id="13" name="Subtitle 2">
            <a:extLst>
              <a:ext uri="{FF2B5EF4-FFF2-40B4-BE49-F238E27FC236}">
                <a16:creationId xmlns:a16="http://schemas.microsoft.com/office/drawing/2014/main" id="{47BC5FE3-5506-4853-8F28-AA57CDBCD3AA}"/>
              </a:ext>
            </a:extLst>
          </p:cNvPr>
          <p:cNvSpPr>
            <a:spLocks noGrp="1"/>
          </p:cNvSpPr>
          <p:nvPr>
            <p:ph type="subTitle" idx="1"/>
          </p:nvPr>
        </p:nvSpPr>
        <p:spPr bwMode="black">
          <a:xfrm>
            <a:off x="864789" y="5697850"/>
            <a:ext cx="5429284" cy="720000"/>
          </a:xfrm>
        </p:spPr>
        <p:txBody>
          <a:bodyPr lIns="90000" tIns="90000" anchor="t"/>
          <a:lstStyle>
            <a:lvl1pPr marL="0" indent="0" algn="l">
              <a:buNone/>
              <a:defRPr sz="2000" b="0">
                <a:solidFill>
                  <a:schemeClr val="bg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Master-Untertitelformat bearbeiten</a:t>
            </a:r>
            <a:endParaRPr lang="en-US"/>
          </a:p>
        </p:txBody>
      </p:sp>
      <p:sp>
        <p:nvSpPr>
          <p:cNvPr id="15" name="Title 1">
            <a:extLst>
              <a:ext uri="{FF2B5EF4-FFF2-40B4-BE49-F238E27FC236}">
                <a16:creationId xmlns:a16="http://schemas.microsoft.com/office/drawing/2014/main" id="{21EB2ECA-4E23-4CA9-9C01-D2FEE5AE7F46}"/>
              </a:ext>
            </a:extLst>
          </p:cNvPr>
          <p:cNvSpPr>
            <a:spLocks noGrp="1"/>
          </p:cNvSpPr>
          <p:nvPr>
            <p:ph type="title" hasCustomPrompt="1"/>
          </p:nvPr>
        </p:nvSpPr>
        <p:spPr bwMode="black">
          <a:xfrm>
            <a:off x="824149" y="3866374"/>
            <a:ext cx="5450057" cy="1440753"/>
          </a:xfrm>
        </p:spPr>
        <p:txBody>
          <a:bodyPr lIns="90000" anchor="b"/>
          <a:lstStyle>
            <a:lvl1pPr algn="l">
              <a:lnSpc>
                <a:spcPct val="88000"/>
              </a:lnSpc>
              <a:defRPr sz="7200" b="1" i="0">
                <a:solidFill>
                  <a:schemeClr val="bg1"/>
                </a:solidFill>
              </a:defRPr>
            </a:lvl1pPr>
          </a:lstStyle>
          <a:p>
            <a:r>
              <a:rPr lang="en-US"/>
              <a:t>Chapter Name</a:t>
            </a:r>
          </a:p>
        </p:txBody>
      </p:sp>
      <p:cxnSp>
        <p:nvCxnSpPr>
          <p:cNvPr id="2" name="Straight Connector 27">
            <a:extLst>
              <a:ext uri="{FF2B5EF4-FFF2-40B4-BE49-F238E27FC236}">
                <a16:creationId xmlns:a16="http://schemas.microsoft.com/office/drawing/2014/main" id="{A4431A34-8D79-2A9D-E2ED-32A992CCC7A8}"/>
              </a:ext>
            </a:extLst>
          </p:cNvPr>
          <p:cNvCxnSpPr>
            <a:cxnSpLocks/>
          </p:cNvCxnSpPr>
          <p:nvPr userDrawn="1"/>
        </p:nvCxnSpPr>
        <p:spPr bwMode="gray">
          <a:xfrm>
            <a:off x="978462" y="5407443"/>
            <a:ext cx="11335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1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14" name="Picture 13">
            <a:extLst>
              <a:ext uri="{FF2B5EF4-FFF2-40B4-BE49-F238E27FC236}">
                <a16:creationId xmlns:a16="http://schemas.microsoft.com/office/drawing/2014/main" id="{E6983A67-7516-8C5A-66ED-F02D20C57168}"/>
              </a:ext>
            </a:extLst>
          </p:cNvPr>
          <p:cNvPicPr>
            <a:picLocks noChangeAspect="1"/>
          </p:cNvPicPr>
          <p:nvPr userDrawn="1"/>
        </p:nvPicPr>
        <p:blipFill>
          <a:blip r:embed="rId4"/>
          <a:stretch>
            <a:fillRect/>
          </a:stretch>
        </p:blipFill>
        <p:spPr>
          <a:xfrm>
            <a:off x="9733548" y="163250"/>
            <a:ext cx="2246401" cy="140400"/>
          </a:xfrm>
          <a:prstGeom prst="rect">
            <a:avLst/>
          </a:prstGeom>
        </p:spPr>
      </p:pic>
      <p:sp>
        <p:nvSpPr>
          <p:cNvPr id="2" name="Title 1">
            <a:extLst>
              <a:ext uri="{FF2B5EF4-FFF2-40B4-BE49-F238E27FC236}">
                <a16:creationId xmlns:a16="http://schemas.microsoft.com/office/drawing/2014/main" id="{3F640F38-817A-C59B-9537-98F103418C04}"/>
              </a:ext>
            </a:extLst>
          </p:cNvPr>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286799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4085">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02a">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2" name="Subtitle 2">
            <a:extLst>
              <a:ext uri="{FF2B5EF4-FFF2-40B4-BE49-F238E27FC236}">
                <a16:creationId xmlns:a16="http://schemas.microsoft.com/office/drawing/2014/main" id="{EB3AE6C7-21E2-08D9-1307-1C1E19F5AD29}"/>
              </a:ext>
            </a:extLst>
          </p:cNvPr>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3" name="Title 1">
            <a:extLst>
              <a:ext uri="{FF2B5EF4-FFF2-40B4-BE49-F238E27FC236}">
                <a16:creationId xmlns:a16="http://schemas.microsoft.com/office/drawing/2014/main" id="{95013ED2-4DE9-4604-3E52-BC09942C99E4}"/>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sp>
        <p:nvSpPr>
          <p:cNvPr id="4" name="Footer Placeholder 4">
            <a:extLst>
              <a:ext uri="{FF2B5EF4-FFF2-40B4-BE49-F238E27FC236}">
                <a16:creationId xmlns:a16="http://schemas.microsoft.com/office/drawing/2014/main" id="{6DC820B2-E9EB-A13A-4251-755CE9B7978A}"/>
              </a:ext>
            </a:extLst>
          </p:cNvPr>
          <p:cNvSpPr>
            <a:spLocks noGrp="1"/>
          </p:cNvSpPr>
          <p:nvPr>
            <p:ph type="ftr" sz="quarter" idx="11"/>
          </p:nvPr>
        </p:nvSpPr>
        <p:spPr bwMode="gray">
          <a:xfrm>
            <a:off x="974672" y="6617933"/>
            <a:ext cx="8640000" cy="108000"/>
          </a:xfrm>
        </p:spPr>
        <p:txBody>
          <a:bodyPr/>
          <a:lstStyle/>
          <a:p>
            <a:r>
              <a:rPr lang="en-US"/>
              <a:t>/// Bayer Debt Investor Information /// Status: Q2 2025</a:t>
            </a:r>
          </a:p>
        </p:txBody>
      </p:sp>
      <p:sp>
        <p:nvSpPr>
          <p:cNvPr id="5" name="Slide Number Placeholder 5">
            <a:extLst>
              <a:ext uri="{FF2B5EF4-FFF2-40B4-BE49-F238E27FC236}">
                <a16:creationId xmlns:a16="http://schemas.microsoft.com/office/drawing/2014/main" id="{C752B17E-DD91-936E-880E-B1D45FC8BD17}"/>
              </a:ext>
            </a:extLst>
          </p:cNvPr>
          <p:cNvSpPr>
            <a:spLocks noGrp="1"/>
          </p:cNvSpPr>
          <p:nvPr>
            <p:ph type="sldNum" sz="quarter" idx="12"/>
          </p:nvPr>
        </p:nvSpPr>
        <p:spPr bwMode="gray">
          <a:xfrm>
            <a:off x="195843" y="6617933"/>
            <a:ext cx="392326" cy="108000"/>
          </a:xfrm>
        </p:spPr>
        <p:txBody>
          <a:bodyPr/>
          <a:lstStyle/>
          <a:p>
            <a:fld id="{EEAD9179-7A6B-4268-BEB2-F3B8EB06115B}" type="slidenum">
              <a:rPr lang="en-US"/>
              <a:t>‹Nr.›</a:t>
            </a:fld>
            <a:endParaRPr lang="en-US"/>
          </a:p>
        </p:txBody>
      </p:sp>
      <p:pic>
        <p:nvPicPr>
          <p:cNvPr id="6" name="Picture 2">
            <a:extLst>
              <a:ext uri="{FF2B5EF4-FFF2-40B4-BE49-F238E27FC236}">
                <a16:creationId xmlns:a16="http://schemas.microsoft.com/office/drawing/2014/main" id="{301815CE-755D-9F3F-2557-D771FE8DD71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a:extLst>
              <a:ext uri="{FF2B5EF4-FFF2-40B4-BE49-F238E27FC236}">
                <a16:creationId xmlns:a16="http://schemas.microsoft.com/office/drawing/2014/main" id="{3B0E65FA-DDFD-500F-93CF-E8AF53F26716}"/>
              </a:ext>
            </a:extLst>
          </p:cNvPr>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8" name="Picture 7">
            <a:extLst>
              <a:ext uri="{FF2B5EF4-FFF2-40B4-BE49-F238E27FC236}">
                <a16:creationId xmlns:a16="http://schemas.microsoft.com/office/drawing/2014/main" id="{DC863D48-369D-6405-CBD8-85E2CABF48FF}"/>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86651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19">
          <p15:clr>
            <a:srgbClr val="FBAE40"/>
          </p15:clr>
        </p15:guide>
        <p15:guide id="2" pos="7423">
          <p15:clr>
            <a:srgbClr val="FBAE40"/>
          </p15:clr>
        </p15:guide>
        <p15:guide id="3" orient="horz" pos="1094">
          <p15:clr>
            <a:srgbClr val="FBAE40"/>
          </p15:clr>
        </p15:guide>
        <p15:guide id="4" orient="horz" pos="4085">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0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C29544FC-7219-73D7-1002-E7AA172E1942}"/>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50" name="Picture 49">
            <a:extLst>
              <a:ext uri="{FF2B5EF4-FFF2-40B4-BE49-F238E27FC236}">
                <a16:creationId xmlns:a16="http://schemas.microsoft.com/office/drawing/2014/main" id="{26C98A99-5724-D452-000A-2BB268C48D4C}"/>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04639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0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54C5DD50-EA7A-1A13-77C6-760B25D44FF1}"/>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4838EC62-8844-510C-A80C-C04E0EFF5C30}"/>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53813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7782"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gray"/>
        <p:txBody>
          <a:bodyPr/>
          <a:lstStyle/>
          <a:p>
            <a:r>
              <a:rPr lang="de-DE"/>
              <a:t>Titelmasterformat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‹Nr.›</a:t>
            </a:fld>
            <a:endParaRPr lang="en-US"/>
          </a:p>
        </p:txBody>
      </p:sp>
      <p:sp>
        <p:nvSpPr>
          <p:cNvPr id="11" name="Text Placeholder 10 (left)"/>
          <p:cNvSpPr>
            <a:spLocks noGrp="1"/>
          </p:cNvSpPr>
          <p:nvPr>
            <p:ph type="body" sz="quarter" idx="14"/>
          </p:nvPr>
        </p:nvSpPr>
        <p:spPr bwMode="gray">
          <a:xfrm>
            <a:off x="980283" y="1732750"/>
            <a:ext cx="5220000" cy="4752001"/>
          </a:xfrm>
        </p:spPr>
        <p:txBody>
          <a:bodyPr/>
          <a:lstStyle>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2" name="Text Placeholder 10 (right)"/>
          <p:cNvSpPr>
            <a:spLocks noGrp="1"/>
          </p:cNvSpPr>
          <p:nvPr>
            <p:ph type="body" sz="quarter" idx="15"/>
          </p:nvPr>
        </p:nvSpPr>
        <p:spPr bwMode="gray">
          <a:xfrm>
            <a:off x="6559603" y="1732750"/>
            <a:ext cx="5220000" cy="4752001"/>
          </a:xfrm>
        </p:spPr>
        <p:txBody>
          <a:bodyPr/>
          <a:lstStyle>
            <a:lvl1pPr>
              <a:defRPr/>
            </a:lvl1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Debt Investor Information /// Status: Q2 2025</a:t>
            </a:r>
          </a:p>
        </p:txBody>
      </p:sp>
    </p:spTree>
    <p:extLst>
      <p:ext uri="{BB962C8B-B14F-4D97-AF65-F5344CB8AC3E}">
        <p14:creationId xmlns:p14="http://schemas.microsoft.com/office/powerpoint/2010/main" val="415046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0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732751"/>
            <a:ext cx="10798461"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969EBDA9-44C8-75CA-5B72-02AF4C265231}"/>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BC42DC11-0FBD-7A90-503D-AB916C2F5DDE}"/>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54178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07">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114C71B-8A56-2D45-8B5A-B3CA6B9803C9}"/>
              </a:ext>
            </a:extLst>
          </p:cNvPr>
          <p:cNvGraphicFramePr>
            <a:graphicFrameLocks noChangeAspect="1"/>
          </p:cNvGraphicFramePr>
          <p:nvPr userDrawn="1">
            <p:custDataLst>
              <p:tags r:id="rId1"/>
            </p:custDataLst>
            <p:extLst>
              <p:ext uri="{D42A27DB-BD31-4B8C-83A1-F6EECF244321}">
                <p14:modId xmlns:p14="http://schemas.microsoft.com/office/powerpoint/2010/main" val="818676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7" imgH="348" progId="TCLayout.ActiveDocument.1">
                  <p:embed/>
                </p:oleObj>
              </mc:Choice>
              <mc:Fallback>
                <p:oleObj name="think-cell Folie" r:id="rId4" imgW="347" imgH="348" progId="TCLayout.ActiveDocument.1">
                  <p:embed/>
                  <p:pic>
                    <p:nvPicPr>
                      <p:cNvPr id="3" name="think-cell data - do not delete" hidden="1">
                        <a:extLst>
                          <a:ext uri="{FF2B5EF4-FFF2-40B4-BE49-F238E27FC236}">
                            <a16:creationId xmlns:a16="http://schemas.microsoft.com/office/drawing/2014/main" id="{A114C71B-8A56-2D45-8B5A-B3CA6B9803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Rectangle 55">
            <a:extLst>
              <a:ext uri="{FF2B5EF4-FFF2-40B4-BE49-F238E27FC236}">
                <a16:creationId xmlns:a16="http://schemas.microsoft.com/office/drawing/2014/main" id="{6A4D74B2-69A2-440B-B661-D3A747C4EC33}"/>
              </a:ext>
            </a:extLst>
          </p:cNvPr>
          <p:cNvSpPr/>
          <p:nvPr userDrawn="1"/>
        </p:nvSpPr>
        <p:spPr bwMode="gray">
          <a:xfrm flipH="1">
            <a:off x="0" y="1735139"/>
            <a:ext cx="12190413" cy="4749615"/>
          </a:xfrm>
          <a:prstGeom prst="rect">
            <a:avLst/>
          </a:prstGeom>
          <a:gradFill flip="none" rotWithShape="1">
            <a:gsLst>
              <a:gs pos="33000">
                <a:srgbClr val="545BA3"/>
              </a:gs>
              <a:gs pos="90000">
                <a:srgbClr val="017BBE"/>
              </a:gs>
              <a:gs pos="0">
                <a:srgbClr val="9A377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en-US">
              <a:solidFill>
                <a:srgbClr val="FFFFFF"/>
              </a:solidFill>
              <a:latin typeface="Arial" panose="020B0604020202020204" pitchFamily="34" charset="0"/>
              <a:cs typeface="Arial"/>
            </a:endParaRPr>
          </a:p>
        </p:txBody>
      </p:sp>
      <p:sp>
        <p:nvSpPr>
          <p:cNvPr id="64" name="Freihandform: Form 23">
            <a:extLst>
              <a:ext uri="{FF2B5EF4-FFF2-40B4-BE49-F238E27FC236}">
                <a16:creationId xmlns:a16="http://schemas.microsoft.com/office/drawing/2014/main" id="{B4D00374-A0CD-425A-9574-6FA75D948990}"/>
              </a:ext>
            </a:extLst>
          </p:cNvPr>
          <p:cNvSpPr/>
          <p:nvPr userDrawn="1"/>
        </p:nvSpPr>
        <p:spPr bwMode="gray">
          <a:xfrm>
            <a:off x="11308556" y="1735139"/>
            <a:ext cx="881858" cy="4749615"/>
          </a:xfrm>
          <a:custGeom>
            <a:avLst/>
            <a:gdLst>
              <a:gd name="connsiteX0" fmla="*/ 950687 w 950687"/>
              <a:gd name="connsiteY0" fmla="*/ 0 h 5046373"/>
              <a:gd name="connsiteX1" fmla="*/ 950687 w 950687"/>
              <a:gd name="connsiteY1" fmla="*/ 5046373 h 5046373"/>
              <a:gd name="connsiteX2" fmla="*/ 0 w 950687"/>
              <a:gd name="connsiteY2" fmla="*/ 5046373 h 5046373"/>
            </a:gdLst>
            <a:ahLst/>
            <a:cxnLst>
              <a:cxn ang="0">
                <a:pos x="connsiteX0" y="connsiteY0"/>
              </a:cxn>
              <a:cxn ang="0">
                <a:pos x="connsiteX1" y="connsiteY1"/>
              </a:cxn>
              <a:cxn ang="0">
                <a:pos x="connsiteX2" y="connsiteY2"/>
              </a:cxn>
            </a:cxnLst>
            <a:rect l="l" t="t" r="r" b="b"/>
            <a:pathLst>
              <a:path w="950687" h="5046373">
                <a:moveTo>
                  <a:pt x="950687" y="0"/>
                </a:moveTo>
                <a:lnTo>
                  <a:pt x="950687" y="5046373"/>
                </a:lnTo>
                <a:lnTo>
                  <a:pt x="0" y="50463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981201"/>
            <a:ext cx="10798461" cy="4255100"/>
          </a:xfrm>
        </p:spPr>
        <p:txBody>
          <a:bodyPr/>
          <a:lstStyle>
            <a:lvl1pPr>
              <a:defRPr>
                <a:solidFill>
                  <a:schemeClr val="bg1"/>
                </a:solidFill>
              </a:defRPr>
            </a:lvl1pPr>
            <a:lvl2pPr marL="270000" indent="-270000">
              <a:buFontTx/>
              <a:buBlip>
                <a:blip r:embed="rId7"/>
              </a:buBlip>
              <a:defRPr>
                <a:solidFill>
                  <a:schemeClr val="bg1"/>
                </a:solidFill>
              </a:defRPr>
            </a:lvl2pPr>
            <a:lvl3pPr marL="540000" indent="-270000">
              <a:buFontTx/>
              <a:buBlip>
                <a:blip r:embed="rId7"/>
              </a:buBlip>
              <a:defRPr>
                <a:solidFill>
                  <a:schemeClr val="bg1"/>
                </a:solidFill>
              </a:defRPr>
            </a:lvl3pPr>
            <a:lvl4pPr marL="810000" indent="-270000">
              <a:buFontTx/>
              <a:buBlip>
                <a:blip r:embed="rId7"/>
              </a:buBlip>
              <a:defRPr>
                <a:solidFill>
                  <a:schemeClr val="bg1"/>
                </a:solidFill>
              </a:defRPr>
            </a:lvl4pPr>
            <a:lvl5pPr marL="1080000" indent="-270000">
              <a:buFontTx/>
              <a:buBlip>
                <a:blip r:embed="rId7"/>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2"/>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F217ADF7-A551-9BF8-61D7-9D9467C93E97}"/>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03DE6171-7FCA-8A1D-BDC7-361DE6A6E130}"/>
              </a:ext>
            </a:extLst>
          </p:cNvPr>
          <p:cNvPicPr>
            <a:picLocks noChangeAspect="1"/>
          </p:cNvPicPr>
          <p:nvPr userDrawn="1"/>
        </p:nvPicPr>
        <p:blipFill>
          <a:blip r:embed="rId8"/>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194495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07a">
    <p:spTree>
      <p:nvGrpSpPr>
        <p:cNvPr id="1" name=""/>
        <p:cNvGrpSpPr/>
        <p:nvPr/>
      </p:nvGrpSpPr>
      <p:grpSpPr>
        <a:xfrm>
          <a:off x="0" y="0"/>
          <a:ext cx="0" cy="0"/>
          <a:chOff x="0" y="0"/>
          <a:chExt cx="0" cy="0"/>
        </a:xfrm>
      </p:grpSpPr>
      <p:sp>
        <p:nvSpPr>
          <p:cNvPr id="63" name="Rectangle 55">
            <a:extLst>
              <a:ext uri="{FF2B5EF4-FFF2-40B4-BE49-F238E27FC236}">
                <a16:creationId xmlns:a16="http://schemas.microsoft.com/office/drawing/2014/main" id="{6A4D74B2-69A2-440B-B661-D3A747C4EC33}"/>
              </a:ext>
            </a:extLst>
          </p:cNvPr>
          <p:cNvSpPr/>
          <p:nvPr userDrawn="1"/>
        </p:nvSpPr>
        <p:spPr bwMode="gray">
          <a:xfrm>
            <a:off x="0" y="1735139"/>
            <a:ext cx="12190413" cy="4749615"/>
          </a:xfrm>
          <a:prstGeom prst="rect">
            <a:avLst/>
          </a:prstGeom>
          <a:gradFill flip="none" rotWithShape="1">
            <a:gsLst>
              <a:gs pos="60000">
                <a:srgbClr val="0D82AE"/>
              </a:gs>
              <a:gs pos="0">
                <a:srgbClr val="007BBF"/>
              </a:gs>
              <a:gs pos="95000">
                <a:srgbClr val="53A84B"/>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en-US">
              <a:solidFill>
                <a:srgbClr val="FFFFFF"/>
              </a:solidFill>
              <a:latin typeface="Arial" panose="020B0604020202020204" pitchFamily="34" charset="0"/>
              <a:cs typeface="Arial"/>
            </a:endParaRPr>
          </a:p>
        </p:txBody>
      </p:sp>
      <p:sp>
        <p:nvSpPr>
          <p:cNvPr id="64" name="Freihandform: Form 23">
            <a:extLst>
              <a:ext uri="{FF2B5EF4-FFF2-40B4-BE49-F238E27FC236}">
                <a16:creationId xmlns:a16="http://schemas.microsoft.com/office/drawing/2014/main" id="{B4D00374-A0CD-425A-9574-6FA75D948990}"/>
              </a:ext>
            </a:extLst>
          </p:cNvPr>
          <p:cNvSpPr/>
          <p:nvPr userDrawn="1"/>
        </p:nvSpPr>
        <p:spPr bwMode="gray">
          <a:xfrm>
            <a:off x="11308556" y="1735139"/>
            <a:ext cx="881858" cy="4749615"/>
          </a:xfrm>
          <a:custGeom>
            <a:avLst/>
            <a:gdLst>
              <a:gd name="connsiteX0" fmla="*/ 950687 w 950687"/>
              <a:gd name="connsiteY0" fmla="*/ 0 h 5046373"/>
              <a:gd name="connsiteX1" fmla="*/ 950687 w 950687"/>
              <a:gd name="connsiteY1" fmla="*/ 5046373 h 5046373"/>
              <a:gd name="connsiteX2" fmla="*/ 0 w 950687"/>
              <a:gd name="connsiteY2" fmla="*/ 5046373 h 5046373"/>
            </a:gdLst>
            <a:ahLst/>
            <a:cxnLst>
              <a:cxn ang="0">
                <a:pos x="connsiteX0" y="connsiteY0"/>
              </a:cxn>
              <a:cxn ang="0">
                <a:pos x="connsiteX1" y="connsiteY1"/>
              </a:cxn>
              <a:cxn ang="0">
                <a:pos x="connsiteX2" y="connsiteY2"/>
              </a:cxn>
            </a:cxnLst>
            <a:rect l="l" t="t" r="r" b="b"/>
            <a:pathLst>
              <a:path w="950687" h="5046373">
                <a:moveTo>
                  <a:pt x="950687" y="0"/>
                </a:moveTo>
                <a:lnTo>
                  <a:pt x="950687" y="5046373"/>
                </a:lnTo>
                <a:lnTo>
                  <a:pt x="0" y="50463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0" y="1981201"/>
            <a:ext cx="10798461" cy="4255100"/>
          </a:xfrm>
        </p:spPr>
        <p:txBody>
          <a:bodyPr/>
          <a:lstStyle>
            <a:lvl1pPr>
              <a:defRPr>
                <a:solidFill>
                  <a:schemeClr val="bg1"/>
                </a:solidFill>
              </a:defRPr>
            </a:lvl1pPr>
            <a:lvl2pPr marL="270000" indent="-270000">
              <a:buFontTx/>
              <a:buBlip>
                <a:blip r:embed="rId4"/>
              </a:buBlip>
              <a:defRPr>
                <a:solidFill>
                  <a:schemeClr val="bg1"/>
                </a:solidFill>
              </a:defRPr>
            </a:lvl2pPr>
            <a:lvl3pPr marL="540000" indent="-270000">
              <a:buFontTx/>
              <a:buBlip>
                <a:blip r:embed="rId4"/>
              </a:buBlip>
              <a:defRPr>
                <a:solidFill>
                  <a:schemeClr val="bg1"/>
                </a:solidFill>
              </a:defRPr>
            </a:lvl3pPr>
            <a:lvl4pPr marL="810000" indent="-270000">
              <a:buFontTx/>
              <a:buBlip>
                <a:blip r:embed="rId4"/>
              </a:buBlip>
              <a:defRPr>
                <a:solidFill>
                  <a:schemeClr val="bg1"/>
                </a:solidFill>
              </a:defRPr>
            </a:lvl4pPr>
            <a:lvl5pPr marL="1080000" indent="-270000">
              <a:buFontTx/>
              <a:buBlip>
                <a:blip r:embed="rId4"/>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F217ADF7-A551-9BF8-61D7-9D9467C93E97}"/>
              </a:ext>
            </a:extLst>
          </p:cNvPr>
          <p:cNvSpPr>
            <a:spLocks noGrp="1"/>
          </p:cNvSpPr>
          <p:nvPr>
            <p:ph type="title"/>
          </p:nvPr>
        </p:nvSpPr>
        <p:spPr bwMode="gray">
          <a:xfrm>
            <a:off x="981821" y="132067"/>
            <a:ext cx="10798460" cy="913871"/>
          </a:xfrm>
        </p:spPr>
        <p:txBody>
          <a:bodyPr>
            <a:normAutofit/>
          </a:bodyPr>
          <a:lstStyle>
            <a:lvl1pPr>
              <a:lnSpc>
                <a:spcPct val="90000"/>
              </a:lnSpc>
              <a:defRPr b="1"/>
            </a:lvl1pPr>
          </a:lstStyle>
          <a:p>
            <a:r>
              <a:rPr lang="de-DE"/>
              <a:t>Mastertitelformat bearbeiten</a:t>
            </a:r>
            <a:endParaRPr lang="en-US"/>
          </a:p>
        </p:txBody>
      </p:sp>
      <p:pic>
        <p:nvPicPr>
          <p:cNvPr id="2" name="Picture 1">
            <a:extLst>
              <a:ext uri="{FF2B5EF4-FFF2-40B4-BE49-F238E27FC236}">
                <a16:creationId xmlns:a16="http://schemas.microsoft.com/office/drawing/2014/main" id="{7E2E19E7-D685-A88A-17B1-1E11E0F4AB23}"/>
              </a:ext>
            </a:extLst>
          </p:cNvPr>
          <p:cNvPicPr>
            <a:picLocks noChangeAspect="1"/>
          </p:cNvPicPr>
          <p:nvPr userDrawn="1"/>
        </p:nvPicPr>
        <p:blipFill>
          <a:blip r:embed="rId5"/>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4652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08">
    <p:spTree>
      <p:nvGrpSpPr>
        <p:cNvPr id="1" name=""/>
        <p:cNvGrpSpPr/>
        <p:nvPr/>
      </p:nvGrpSpPr>
      <p:grpSpPr>
        <a:xfrm>
          <a:off x="0" y="0"/>
          <a:ext cx="0" cy="0"/>
          <a:chOff x="0" y="0"/>
          <a:chExt cx="0" cy="0"/>
        </a:xfrm>
      </p:grpSpPr>
      <p:sp>
        <p:nvSpPr>
          <p:cNvPr id="65" name="Freihandform: Form 64">
            <a:extLst>
              <a:ext uri="{FF2B5EF4-FFF2-40B4-BE49-F238E27FC236}">
                <a16:creationId xmlns:a16="http://schemas.microsoft.com/office/drawing/2014/main" id="{F3B7F887-D9FC-40B1-8026-48E00770FD11}"/>
              </a:ext>
            </a:extLst>
          </p:cNvPr>
          <p:cNvSpPr/>
          <p:nvPr userDrawn="1"/>
        </p:nvSpPr>
        <p:spPr bwMode="gray">
          <a:xfrm>
            <a:off x="8164451" y="1498601"/>
            <a:ext cx="4032324" cy="4986151"/>
          </a:xfrm>
          <a:custGeom>
            <a:avLst/>
            <a:gdLst>
              <a:gd name="connsiteX0" fmla="*/ 939340 w 4047568"/>
              <a:gd name="connsiteY0" fmla="*/ 0 h 4986151"/>
              <a:gd name="connsiteX1" fmla="*/ 4047568 w 4047568"/>
              <a:gd name="connsiteY1" fmla="*/ 0 h 4986151"/>
              <a:gd name="connsiteX2" fmla="*/ 4047568 w 4047568"/>
              <a:gd name="connsiteY2" fmla="*/ 4986151 h 4986151"/>
              <a:gd name="connsiteX3" fmla="*/ 0 w 4047568"/>
              <a:gd name="connsiteY3" fmla="*/ 4986151 h 4986151"/>
            </a:gdLst>
            <a:ahLst/>
            <a:cxnLst>
              <a:cxn ang="0">
                <a:pos x="connsiteX0" y="connsiteY0"/>
              </a:cxn>
              <a:cxn ang="0">
                <a:pos x="connsiteX1" y="connsiteY1"/>
              </a:cxn>
              <a:cxn ang="0">
                <a:pos x="connsiteX2" y="connsiteY2"/>
              </a:cxn>
              <a:cxn ang="0">
                <a:pos x="connsiteX3" y="connsiteY3"/>
              </a:cxn>
            </a:cxnLst>
            <a:rect l="l" t="t" r="r" b="b"/>
            <a:pathLst>
              <a:path w="4047568" h="4986151">
                <a:moveTo>
                  <a:pt x="939340" y="0"/>
                </a:moveTo>
                <a:lnTo>
                  <a:pt x="4047568" y="0"/>
                </a:lnTo>
                <a:lnTo>
                  <a:pt x="4047568" y="4986151"/>
                </a:lnTo>
                <a:lnTo>
                  <a:pt x="0" y="4986151"/>
                </a:lnTo>
                <a:close/>
              </a:path>
            </a:pathLst>
          </a:custGeom>
          <a:gradFill flip="none" rotWithShape="1">
            <a:gsLst>
              <a:gs pos="56000">
                <a:srgbClr val="6661A4"/>
              </a:gs>
              <a:gs pos="100000">
                <a:srgbClr val="1E80CB"/>
              </a:gs>
              <a:gs pos="16000">
                <a:srgbClr val="B7276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7778435"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6972114"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8" name="Freihandform: Form 67">
            <a:extLst>
              <a:ext uri="{FF2B5EF4-FFF2-40B4-BE49-F238E27FC236}">
                <a16:creationId xmlns:a16="http://schemas.microsoft.com/office/drawing/2014/main" id="{70F7CDBE-54AB-4DE9-9DE9-4653BE88DBC2}"/>
              </a:ext>
            </a:extLst>
          </p:cNvPr>
          <p:cNvSpPr/>
          <p:nvPr userDrawn="1"/>
        </p:nvSpPr>
        <p:spPr bwMode="gray">
          <a:xfrm>
            <a:off x="11316404" y="1811627"/>
            <a:ext cx="880371" cy="4673124"/>
          </a:xfrm>
          <a:custGeom>
            <a:avLst/>
            <a:gdLst>
              <a:gd name="connsiteX0" fmla="*/ 880371 w 880371"/>
              <a:gd name="connsiteY0" fmla="*/ 0 h 4673124"/>
              <a:gd name="connsiteX1" fmla="*/ 880371 w 880371"/>
              <a:gd name="connsiteY1" fmla="*/ 4673124 h 4673124"/>
              <a:gd name="connsiteX2" fmla="*/ 0 w 880371"/>
              <a:gd name="connsiteY2" fmla="*/ 4673124 h 4673124"/>
            </a:gdLst>
            <a:ahLst/>
            <a:cxnLst>
              <a:cxn ang="0">
                <a:pos x="connsiteX0" y="connsiteY0"/>
              </a:cxn>
              <a:cxn ang="0">
                <a:pos x="connsiteX1" y="connsiteY1"/>
              </a:cxn>
              <a:cxn ang="0">
                <a:pos x="connsiteX2" y="connsiteY2"/>
              </a:cxn>
            </a:cxnLst>
            <a:rect l="l" t="t" r="r" b="b"/>
            <a:pathLst>
              <a:path w="880371" h="4673124">
                <a:moveTo>
                  <a:pt x="880371" y="0"/>
                </a:moveTo>
                <a:lnTo>
                  <a:pt x="880371" y="4673124"/>
                </a:lnTo>
                <a:lnTo>
                  <a:pt x="0" y="4673124"/>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64" name="Inhaltsplatzhalter 6">
            <a:extLst>
              <a:ext uri="{FF2B5EF4-FFF2-40B4-BE49-F238E27FC236}">
                <a16:creationId xmlns:a16="http://schemas.microsoft.com/office/drawing/2014/main" id="{981F8CE7-1689-430B-813A-F1049505A96E}"/>
              </a:ext>
            </a:extLst>
          </p:cNvPr>
          <p:cNvSpPr>
            <a:spLocks noGrp="1"/>
          </p:cNvSpPr>
          <p:nvPr>
            <p:ph sz="quarter" idx="15"/>
          </p:nvPr>
        </p:nvSpPr>
        <p:spPr>
          <a:xfrm>
            <a:off x="9329793" y="1732751"/>
            <a:ext cx="2160414" cy="4751999"/>
          </a:xfrm>
        </p:spPr>
        <p:txBody>
          <a:bodyPr vert="horz" lIns="0" tIns="0" rIns="0" bIns="0" rtlCol="0">
            <a:noAutofit/>
          </a:bodyPr>
          <a:lstStyle>
            <a:lvl1pPr>
              <a:defRPr lang="en-US">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de-DE" dirty="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7D0F6162-BFD5-9B1C-AD23-C66C6340CEFE}"/>
              </a:ext>
            </a:extLst>
          </p:cNvPr>
          <p:cNvSpPr>
            <a:spLocks noGrp="1"/>
          </p:cNvSpPr>
          <p:nvPr>
            <p:ph type="title"/>
          </p:nvPr>
        </p:nvSpPr>
        <p:spPr bwMode="gray">
          <a:xfrm>
            <a:off x="981821" y="132067"/>
            <a:ext cx="7778434" cy="913871"/>
          </a:xfrm>
        </p:spPr>
        <p:txBody>
          <a:bodyPr>
            <a:normAutofit/>
          </a:bodyPr>
          <a:lstStyle>
            <a:lvl1pPr>
              <a:lnSpc>
                <a:spcPct val="90000"/>
              </a:lnSpc>
              <a:defRPr b="1"/>
            </a:lvl1pPr>
          </a:lstStyle>
          <a:p>
            <a:r>
              <a:rPr lang="de-DE"/>
              <a:t>Mastertitelformat bearbeiten</a:t>
            </a:r>
            <a:endParaRPr lang="en-US"/>
          </a:p>
        </p:txBody>
      </p:sp>
      <p:pic>
        <p:nvPicPr>
          <p:cNvPr id="47" name="Picture 1">
            <a:extLst>
              <a:ext uri="{FF2B5EF4-FFF2-40B4-BE49-F238E27FC236}">
                <a16:creationId xmlns:a16="http://schemas.microsoft.com/office/drawing/2014/main" id="{840D0CD2-A0E0-C60F-428B-E6E13D52194C}"/>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268806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08a">
    <p:spTree>
      <p:nvGrpSpPr>
        <p:cNvPr id="1" name=""/>
        <p:cNvGrpSpPr/>
        <p:nvPr/>
      </p:nvGrpSpPr>
      <p:grpSpPr>
        <a:xfrm>
          <a:off x="0" y="0"/>
          <a:ext cx="0" cy="0"/>
          <a:chOff x="0" y="0"/>
          <a:chExt cx="0" cy="0"/>
        </a:xfrm>
      </p:grpSpPr>
      <p:sp>
        <p:nvSpPr>
          <p:cNvPr id="65" name="Freihandform: Form 64">
            <a:extLst>
              <a:ext uri="{FF2B5EF4-FFF2-40B4-BE49-F238E27FC236}">
                <a16:creationId xmlns:a16="http://schemas.microsoft.com/office/drawing/2014/main" id="{F3B7F887-D9FC-40B1-8026-48E00770FD11}"/>
              </a:ext>
            </a:extLst>
          </p:cNvPr>
          <p:cNvSpPr/>
          <p:nvPr userDrawn="1"/>
        </p:nvSpPr>
        <p:spPr bwMode="gray">
          <a:xfrm>
            <a:off x="8164451" y="1498601"/>
            <a:ext cx="4032324" cy="4986151"/>
          </a:xfrm>
          <a:custGeom>
            <a:avLst/>
            <a:gdLst>
              <a:gd name="connsiteX0" fmla="*/ 939340 w 4047568"/>
              <a:gd name="connsiteY0" fmla="*/ 0 h 4986151"/>
              <a:gd name="connsiteX1" fmla="*/ 4047568 w 4047568"/>
              <a:gd name="connsiteY1" fmla="*/ 0 h 4986151"/>
              <a:gd name="connsiteX2" fmla="*/ 4047568 w 4047568"/>
              <a:gd name="connsiteY2" fmla="*/ 4986151 h 4986151"/>
              <a:gd name="connsiteX3" fmla="*/ 0 w 4047568"/>
              <a:gd name="connsiteY3" fmla="*/ 4986151 h 4986151"/>
            </a:gdLst>
            <a:ahLst/>
            <a:cxnLst>
              <a:cxn ang="0">
                <a:pos x="connsiteX0" y="connsiteY0"/>
              </a:cxn>
              <a:cxn ang="0">
                <a:pos x="connsiteX1" y="connsiteY1"/>
              </a:cxn>
              <a:cxn ang="0">
                <a:pos x="connsiteX2" y="connsiteY2"/>
              </a:cxn>
              <a:cxn ang="0">
                <a:pos x="connsiteX3" y="connsiteY3"/>
              </a:cxn>
            </a:cxnLst>
            <a:rect l="l" t="t" r="r" b="b"/>
            <a:pathLst>
              <a:path w="4047568" h="4986151">
                <a:moveTo>
                  <a:pt x="939340" y="0"/>
                </a:moveTo>
                <a:lnTo>
                  <a:pt x="4047568" y="0"/>
                </a:lnTo>
                <a:lnTo>
                  <a:pt x="4047568" y="4986151"/>
                </a:lnTo>
                <a:lnTo>
                  <a:pt x="0" y="4986151"/>
                </a:lnTo>
                <a:close/>
              </a:path>
            </a:pathLst>
          </a:custGeom>
          <a:gradFill>
            <a:gsLst>
              <a:gs pos="55000">
                <a:srgbClr val="35742C"/>
              </a:gs>
              <a:gs pos="0">
                <a:srgbClr val="286337"/>
              </a:gs>
              <a:gs pos="100000">
                <a:srgbClr val="5BA31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7778435"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6972114"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8" name="Freihandform: Form 67">
            <a:extLst>
              <a:ext uri="{FF2B5EF4-FFF2-40B4-BE49-F238E27FC236}">
                <a16:creationId xmlns:a16="http://schemas.microsoft.com/office/drawing/2014/main" id="{70F7CDBE-54AB-4DE9-9DE9-4653BE88DBC2}"/>
              </a:ext>
            </a:extLst>
          </p:cNvPr>
          <p:cNvSpPr/>
          <p:nvPr userDrawn="1"/>
        </p:nvSpPr>
        <p:spPr bwMode="gray">
          <a:xfrm>
            <a:off x="11316404" y="1811627"/>
            <a:ext cx="880371" cy="4673124"/>
          </a:xfrm>
          <a:custGeom>
            <a:avLst/>
            <a:gdLst>
              <a:gd name="connsiteX0" fmla="*/ 880371 w 880371"/>
              <a:gd name="connsiteY0" fmla="*/ 0 h 4673124"/>
              <a:gd name="connsiteX1" fmla="*/ 880371 w 880371"/>
              <a:gd name="connsiteY1" fmla="*/ 4673124 h 4673124"/>
              <a:gd name="connsiteX2" fmla="*/ 0 w 880371"/>
              <a:gd name="connsiteY2" fmla="*/ 4673124 h 4673124"/>
            </a:gdLst>
            <a:ahLst/>
            <a:cxnLst>
              <a:cxn ang="0">
                <a:pos x="connsiteX0" y="connsiteY0"/>
              </a:cxn>
              <a:cxn ang="0">
                <a:pos x="connsiteX1" y="connsiteY1"/>
              </a:cxn>
              <a:cxn ang="0">
                <a:pos x="connsiteX2" y="connsiteY2"/>
              </a:cxn>
            </a:cxnLst>
            <a:rect l="l" t="t" r="r" b="b"/>
            <a:pathLst>
              <a:path w="880371" h="4673124">
                <a:moveTo>
                  <a:pt x="880371" y="0"/>
                </a:moveTo>
                <a:lnTo>
                  <a:pt x="880371" y="4673124"/>
                </a:lnTo>
                <a:lnTo>
                  <a:pt x="0" y="4673124"/>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64" name="Inhaltsplatzhalter 6">
            <a:extLst>
              <a:ext uri="{FF2B5EF4-FFF2-40B4-BE49-F238E27FC236}">
                <a16:creationId xmlns:a16="http://schemas.microsoft.com/office/drawing/2014/main" id="{981F8CE7-1689-430B-813A-F1049505A96E}"/>
              </a:ext>
            </a:extLst>
          </p:cNvPr>
          <p:cNvSpPr>
            <a:spLocks noGrp="1"/>
          </p:cNvSpPr>
          <p:nvPr>
            <p:ph sz="quarter" idx="15"/>
          </p:nvPr>
        </p:nvSpPr>
        <p:spPr>
          <a:xfrm>
            <a:off x="9329793" y="1732751"/>
            <a:ext cx="2160414" cy="4751999"/>
          </a:xfrm>
        </p:spPr>
        <p:txBody>
          <a:bodyPr vert="horz" lIns="0" tIns="0" rIns="0" bIns="0" rtlCol="0">
            <a:no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de-DE" dirty="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7D0F6162-BFD5-9B1C-AD23-C66C6340CEFE}"/>
              </a:ext>
            </a:extLst>
          </p:cNvPr>
          <p:cNvSpPr>
            <a:spLocks noGrp="1"/>
          </p:cNvSpPr>
          <p:nvPr>
            <p:ph type="title"/>
          </p:nvPr>
        </p:nvSpPr>
        <p:spPr bwMode="gray">
          <a:xfrm>
            <a:off x="981821" y="132067"/>
            <a:ext cx="7778434" cy="913871"/>
          </a:xfrm>
        </p:spPr>
        <p:txBody>
          <a:bodyPr>
            <a:normAutofit/>
          </a:bodyPr>
          <a:lstStyle>
            <a:lvl1pPr>
              <a:lnSpc>
                <a:spcPct val="90000"/>
              </a:lnSpc>
              <a:defRPr b="1"/>
            </a:lvl1pPr>
          </a:lstStyle>
          <a:p>
            <a:r>
              <a:rPr lang="de-DE"/>
              <a:t>Mastertitelformat bearbeiten</a:t>
            </a:r>
            <a:endParaRPr lang="en-US"/>
          </a:p>
        </p:txBody>
      </p:sp>
      <p:pic>
        <p:nvPicPr>
          <p:cNvPr id="47" name="Picture 1">
            <a:extLst>
              <a:ext uri="{FF2B5EF4-FFF2-40B4-BE49-F238E27FC236}">
                <a16:creationId xmlns:a16="http://schemas.microsoft.com/office/drawing/2014/main" id="{30822614-4CE1-B73F-E7EF-834DDCC0D78C}"/>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331770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08b">
    <p:spTree>
      <p:nvGrpSpPr>
        <p:cNvPr id="1" name=""/>
        <p:cNvGrpSpPr/>
        <p:nvPr/>
      </p:nvGrpSpPr>
      <p:grpSpPr>
        <a:xfrm>
          <a:off x="0" y="0"/>
          <a:ext cx="0" cy="0"/>
          <a:chOff x="0" y="0"/>
          <a:chExt cx="0" cy="0"/>
        </a:xfrm>
      </p:grpSpPr>
      <p:sp>
        <p:nvSpPr>
          <p:cNvPr id="65" name="Freihandform: Form 64">
            <a:extLst>
              <a:ext uri="{FF2B5EF4-FFF2-40B4-BE49-F238E27FC236}">
                <a16:creationId xmlns:a16="http://schemas.microsoft.com/office/drawing/2014/main" id="{F3B7F887-D9FC-40B1-8026-48E00770FD11}"/>
              </a:ext>
            </a:extLst>
          </p:cNvPr>
          <p:cNvSpPr/>
          <p:nvPr userDrawn="1"/>
        </p:nvSpPr>
        <p:spPr bwMode="gray">
          <a:xfrm>
            <a:off x="8164451" y="1498601"/>
            <a:ext cx="4032324" cy="4986151"/>
          </a:xfrm>
          <a:custGeom>
            <a:avLst/>
            <a:gdLst>
              <a:gd name="connsiteX0" fmla="*/ 939340 w 4047568"/>
              <a:gd name="connsiteY0" fmla="*/ 0 h 4986151"/>
              <a:gd name="connsiteX1" fmla="*/ 4047568 w 4047568"/>
              <a:gd name="connsiteY1" fmla="*/ 0 h 4986151"/>
              <a:gd name="connsiteX2" fmla="*/ 4047568 w 4047568"/>
              <a:gd name="connsiteY2" fmla="*/ 4986151 h 4986151"/>
              <a:gd name="connsiteX3" fmla="*/ 0 w 4047568"/>
              <a:gd name="connsiteY3" fmla="*/ 4986151 h 4986151"/>
            </a:gdLst>
            <a:ahLst/>
            <a:cxnLst>
              <a:cxn ang="0">
                <a:pos x="connsiteX0" y="connsiteY0"/>
              </a:cxn>
              <a:cxn ang="0">
                <a:pos x="connsiteX1" y="connsiteY1"/>
              </a:cxn>
              <a:cxn ang="0">
                <a:pos x="connsiteX2" y="connsiteY2"/>
              </a:cxn>
              <a:cxn ang="0">
                <a:pos x="connsiteX3" y="connsiteY3"/>
              </a:cxn>
            </a:cxnLst>
            <a:rect l="l" t="t" r="r" b="b"/>
            <a:pathLst>
              <a:path w="4047568" h="4986151">
                <a:moveTo>
                  <a:pt x="939340" y="0"/>
                </a:moveTo>
                <a:lnTo>
                  <a:pt x="4047568" y="0"/>
                </a:lnTo>
                <a:lnTo>
                  <a:pt x="4047568" y="4986151"/>
                </a:lnTo>
                <a:lnTo>
                  <a:pt x="0" y="4986151"/>
                </a:lnTo>
                <a:close/>
              </a:path>
            </a:pathLst>
          </a:custGeom>
          <a:gradFill flip="none" rotWithShape="1">
            <a:gsLst>
              <a:gs pos="60000">
                <a:srgbClr val="0D82AE"/>
              </a:gs>
              <a:gs pos="0">
                <a:srgbClr val="007BBF"/>
              </a:gs>
              <a:gs pos="95000">
                <a:srgbClr val="53A84B"/>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8" name="Subtitle 2"/>
          <p:cNvSpPr>
            <a:spLocks noGrp="1"/>
          </p:cNvSpPr>
          <p:nvPr>
            <p:ph type="subTitle" idx="13"/>
          </p:nvPr>
        </p:nvSpPr>
        <p:spPr bwMode="gray">
          <a:xfrm>
            <a:off x="981820" y="1138299"/>
            <a:ext cx="7778435"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6972114"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8" name="Freihandform: Form 67">
            <a:extLst>
              <a:ext uri="{FF2B5EF4-FFF2-40B4-BE49-F238E27FC236}">
                <a16:creationId xmlns:a16="http://schemas.microsoft.com/office/drawing/2014/main" id="{70F7CDBE-54AB-4DE9-9DE9-4653BE88DBC2}"/>
              </a:ext>
            </a:extLst>
          </p:cNvPr>
          <p:cNvSpPr/>
          <p:nvPr userDrawn="1"/>
        </p:nvSpPr>
        <p:spPr bwMode="gray">
          <a:xfrm>
            <a:off x="11316404" y="1811627"/>
            <a:ext cx="880371" cy="4673124"/>
          </a:xfrm>
          <a:custGeom>
            <a:avLst/>
            <a:gdLst>
              <a:gd name="connsiteX0" fmla="*/ 880371 w 880371"/>
              <a:gd name="connsiteY0" fmla="*/ 0 h 4673124"/>
              <a:gd name="connsiteX1" fmla="*/ 880371 w 880371"/>
              <a:gd name="connsiteY1" fmla="*/ 4673124 h 4673124"/>
              <a:gd name="connsiteX2" fmla="*/ 0 w 880371"/>
              <a:gd name="connsiteY2" fmla="*/ 4673124 h 4673124"/>
            </a:gdLst>
            <a:ahLst/>
            <a:cxnLst>
              <a:cxn ang="0">
                <a:pos x="connsiteX0" y="connsiteY0"/>
              </a:cxn>
              <a:cxn ang="0">
                <a:pos x="connsiteX1" y="connsiteY1"/>
              </a:cxn>
              <a:cxn ang="0">
                <a:pos x="connsiteX2" y="connsiteY2"/>
              </a:cxn>
            </a:cxnLst>
            <a:rect l="l" t="t" r="r" b="b"/>
            <a:pathLst>
              <a:path w="880371" h="4673124">
                <a:moveTo>
                  <a:pt x="880371" y="0"/>
                </a:moveTo>
                <a:lnTo>
                  <a:pt x="880371" y="4673124"/>
                </a:lnTo>
                <a:lnTo>
                  <a:pt x="0" y="4673124"/>
                </a:lnTo>
                <a:close/>
              </a:path>
            </a:pathLst>
          </a:custGeom>
          <a:solidFill>
            <a:srgbClr val="10384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auto">
              <a:lnSpc>
                <a:spcPct val="100000"/>
              </a:lnSpc>
              <a:spcBef>
                <a:spcPts val="0"/>
              </a:spcBef>
              <a:spcAft>
                <a:spcPts val="0"/>
              </a:spcAft>
            </a:pPr>
            <a:endParaRPr lang="de-DE" b="0" i="0" u="none" baseline="0">
              <a:solidFill>
                <a:srgbClr val="FFFFFF"/>
              </a:solidFill>
              <a:latin typeface="Arial" panose="020B0604020202020204" pitchFamily="34" charset="0"/>
            </a:endParaRPr>
          </a:p>
        </p:txBody>
      </p:sp>
      <p:sp>
        <p:nvSpPr>
          <p:cNvPr id="64" name="Inhaltsplatzhalter 6">
            <a:extLst>
              <a:ext uri="{FF2B5EF4-FFF2-40B4-BE49-F238E27FC236}">
                <a16:creationId xmlns:a16="http://schemas.microsoft.com/office/drawing/2014/main" id="{981F8CE7-1689-430B-813A-F1049505A96E}"/>
              </a:ext>
            </a:extLst>
          </p:cNvPr>
          <p:cNvSpPr>
            <a:spLocks noGrp="1"/>
          </p:cNvSpPr>
          <p:nvPr>
            <p:ph sz="quarter" idx="15"/>
          </p:nvPr>
        </p:nvSpPr>
        <p:spPr>
          <a:xfrm>
            <a:off x="9329793" y="1732751"/>
            <a:ext cx="2160414" cy="4751999"/>
          </a:xfrm>
        </p:spPr>
        <p:txBody>
          <a:bodyPr vert="horz" lIns="0" tIns="0" rIns="0" bIns="0" rtlCol="0">
            <a:no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de-DE" dirty="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le 1">
            <a:extLst>
              <a:ext uri="{FF2B5EF4-FFF2-40B4-BE49-F238E27FC236}">
                <a16:creationId xmlns:a16="http://schemas.microsoft.com/office/drawing/2014/main" id="{7D0F6162-BFD5-9B1C-AD23-C66C6340CEFE}"/>
              </a:ext>
            </a:extLst>
          </p:cNvPr>
          <p:cNvSpPr>
            <a:spLocks noGrp="1"/>
          </p:cNvSpPr>
          <p:nvPr>
            <p:ph type="title"/>
          </p:nvPr>
        </p:nvSpPr>
        <p:spPr bwMode="gray">
          <a:xfrm>
            <a:off x="981821" y="132067"/>
            <a:ext cx="7778434" cy="913871"/>
          </a:xfrm>
        </p:spPr>
        <p:txBody>
          <a:bodyPr>
            <a:normAutofit/>
          </a:bodyPr>
          <a:lstStyle>
            <a:lvl1pPr>
              <a:lnSpc>
                <a:spcPct val="90000"/>
              </a:lnSpc>
              <a:defRPr b="1"/>
            </a:lvl1pPr>
          </a:lstStyle>
          <a:p>
            <a:r>
              <a:rPr lang="de-DE"/>
              <a:t>Mastertitelformat bearbeiten</a:t>
            </a:r>
            <a:endParaRPr lang="en-US"/>
          </a:p>
        </p:txBody>
      </p:sp>
      <p:pic>
        <p:nvPicPr>
          <p:cNvPr id="47" name="Picture 1">
            <a:extLst>
              <a:ext uri="{FF2B5EF4-FFF2-40B4-BE49-F238E27FC236}">
                <a16:creationId xmlns:a16="http://schemas.microsoft.com/office/drawing/2014/main" id="{4EB107F2-5D32-3144-6F9E-F4E747C43211}"/>
              </a:ext>
            </a:extLst>
          </p:cNvPr>
          <p:cNvPicPr>
            <a:picLocks noChangeAspect="1"/>
          </p:cNvPicPr>
          <p:nvPr userDrawn="1"/>
        </p:nvPicPr>
        <p:blipFill>
          <a:blip r:embed="rId4"/>
          <a:stretch>
            <a:fillRect/>
          </a:stretch>
        </p:blipFill>
        <p:spPr>
          <a:xfrm>
            <a:off x="9733548" y="163250"/>
            <a:ext cx="2246401" cy="140400"/>
          </a:xfrm>
          <a:prstGeom prst="rect">
            <a:avLst/>
          </a:prstGeom>
        </p:spPr>
      </p:pic>
    </p:spTree>
    <p:extLst>
      <p:ext uri="{BB962C8B-B14F-4D97-AF65-F5344CB8AC3E}">
        <p14:creationId xmlns:p14="http://schemas.microsoft.com/office/powerpoint/2010/main" val="17047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0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EAD9179-7A6B-4268-BEB2-F3B8EB06115B}" type="slidenum">
              <a:rPr lang="en-US"/>
              <a:pPr/>
              <a:t>‹Nr.›</a:t>
            </a:fld>
            <a:endParaRPr lang="en-US"/>
          </a:p>
        </p:txBody>
      </p:sp>
      <p:sp>
        <p:nvSpPr>
          <p:cNvPr id="7" name="Inhaltsplatzhalter 6"/>
          <p:cNvSpPr>
            <a:spLocks noGrp="1"/>
          </p:cNvSpPr>
          <p:nvPr>
            <p:ph sz="quarter" idx="14"/>
          </p:nvPr>
        </p:nvSpPr>
        <p:spPr>
          <a:xfrm>
            <a:off x="981820" y="1732751"/>
            <a:ext cx="10798461" cy="4751999"/>
          </a:xfrm>
        </p:spPr>
        <p:txBody>
          <a:bodyPr/>
          <a:lstStyle>
            <a:lvl1pPr>
              <a:defRPr>
                <a:solidFill>
                  <a:schemeClr val="bg1"/>
                </a:solidFill>
              </a:defRPr>
            </a:lvl1pPr>
            <a:lvl2pPr marL="270000" indent="-270000">
              <a:buFontTx/>
              <a:buBlip>
                <a:blip r:embed="rId4"/>
              </a:buBlip>
              <a:defRPr>
                <a:solidFill>
                  <a:schemeClr val="bg1"/>
                </a:solidFill>
              </a:defRPr>
            </a:lvl2pPr>
            <a:lvl3pPr marL="540000" indent="-270000">
              <a:buFontTx/>
              <a:buBlip>
                <a:blip r:embed="rId4"/>
              </a:buBlip>
              <a:defRPr>
                <a:solidFill>
                  <a:schemeClr val="bg1"/>
                </a:solidFill>
              </a:defRPr>
            </a:lvl3pPr>
            <a:lvl4pPr marL="810000" indent="-270000">
              <a:buFontTx/>
              <a:buBlip>
                <a:blip r:embed="rId4"/>
              </a:buBlip>
              <a:defRPr>
                <a:solidFill>
                  <a:schemeClr val="bg1"/>
                </a:solidFill>
              </a:defRPr>
            </a:lvl4pPr>
            <a:lvl5pPr marL="1080000" indent="-270000">
              <a:buFontTx/>
              <a:buBlip>
                <a:blip r:embed="rId4"/>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65" name="Picture 2">
            <a:extLst>
              <a:ext uri="{FF2B5EF4-FFF2-40B4-BE49-F238E27FC236}">
                <a16:creationId xmlns:a16="http://schemas.microsoft.com/office/drawing/2014/main" id="{7A3AB8DB-3E38-4EFC-BE28-E54761FBCF7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D2F7399-D330-B44F-BB7F-673CACB8E5F9}"/>
              </a:ext>
            </a:extLst>
          </p:cNvPr>
          <p:cNvSpPr>
            <a:spLocks noGrp="1"/>
          </p:cNvSpPr>
          <p:nvPr>
            <p:ph type="title"/>
          </p:nvPr>
        </p:nvSpPr>
        <p:spPr bwMode="gray">
          <a:xfrm>
            <a:off x="981821" y="132067"/>
            <a:ext cx="10798460"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9" name="Group 4">
            <a:extLst>
              <a:ext uri="{FF2B5EF4-FFF2-40B4-BE49-F238E27FC236}">
                <a16:creationId xmlns:a16="http://schemas.microsoft.com/office/drawing/2014/main" id="{BF883C30-FDE8-CDE0-1C6C-68DC0909FAAD}"/>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39EF65DE-7B55-1B0C-04AC-042C28EAF9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5">
              <a:extLst>
                <a:ext uri="{FF2B5EF4-FFF2-40B4-BE49-F238E27FC236}">
                  <a16:creationId xmlns:a16="http://schemas.microsoft.com/office/drawing/2014/main" id="{319516F2-0D2D-8AFD-4336-53029D0CC8E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6">
              <a:extLst>
                <a:ext uri="{FF2B5EF4-FFF2-40B4-BE49-F238E27FC236}">
                  <a16:creationId xmlns:a16="http://schemas.microsoft.com/office/drawing/2014/main" id="{062F2BDB-4C96-6E1A-3FCB-D1C89497A237}"/>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7">
              <a:extLst>
                <a:ext uri="{FF2B5EF4-FFF2-40B4-BE49-F238E27FC236}">
                  <a16:creationId xmlns:a16="http://schemas.microsoft.com/office/drawing/2014/main" id="{3C815D4D-D122-4577-4242-BBE38EFAD4C7}"/>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8">
              <a:extLst>
                <a:ext uri="{FF2B5EF4-FFF2-40B4-BE49-F238E27FC236}">
                  <a16:creationId xmlns:a16="http://schemas.microsoft.com/office/drawing/2014/main" id="{843A1FFF-9223-D57A-959D-71F50B5B7900}"/>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9">
              <a:extLst>
                <a:ext uri="{FF2B5EF4-FFF2-40B4-BE49-F238E27FC236}">
                  <a16:creationId xmlns:a16="http://schemas.microsoft.com/office/drawing/2014/main" id="{F5A44BFB-78A6-7307-2B9C-63C28E7AE0BC}"/>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0">
              <a:extLst>
                <a:ext uri="{FF2B5EF4-FFF2-40B4-BE49-F238E27FC236}">
                  <a16:creationId xmlns:a16="http://schemas.microsoft.com/office/drawing/2014/main" id="{77700AFB-D9F5-DA54-5604-B933CFC38AEE}"/>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1">
              <a:extLst>
                <a:ext uri="{FF2B5EF4-FFF2-40B4-BE49-F238E27FC236}">
                  <a16:creationId xmlns:a16="http://schemas.microsoft.com/office/drawing/2014/main" id="{F8E13CA0-3CA3-3858-AD56-D3B929ED3626}"/>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2">
              <a:extLst>
                <a:ext uri="{FF2B5EF4-FFF2-40B4-BE49-F238E27FC236}">
                  <a16:creationId xmlns:a16="http://schemas.microsoft.com/office/drawing/2014/main" id="{2BDA64E8-3525-945E-39EF-7A5D0B33A6BC}"/>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3">
              <a:extLst>
                <a:ext uri="{FF2B5EF4-FFF2-40B4-BE49-F238E27FC236}">
                  <a16:creationId xmlns:a16="http://schemas.microsoft.com/office/drawing/2014/main" id="{E8E5D918-C928-2734-BE95-73E9C0FD4B58}"/>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4">
              <a:extLst>
                <a:ext uri="{FF2B5EF4-FFF2-40B4-BE49-F238E27FC236}">
                  <a16:creationId xmlns:a16="http://schemas.microsoft.com/office/drawing/2014/main" id="{B38867DA-2EBA-EEDC-9FED-9DBC397548EB}"/>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5">
              <a:extLst>
                <a:ext uri="{FF2B5EF4-FFF2-40B4-BE49-F238E27FC236}">
                  <a16:creationId xmlns:a16="http://schemas.microsoft.com/office/drawing/2014/main" id="{40463E6E-52E6-105C-5C8A-8B1BB4360D83}"/>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6">
              <a:extLst>
                <a:ext uri="{FF2B5EF4-FFF2-40B4-BE49-F238E27FC236}">
                  <a16:creationId xmlns:a16="http://schemas.microsoft.com/office/drawing/2014/main" id="{EBE4CA12-F06F-633C-E993-26FACF8DA9D7}"/>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7">
              <a:extLst>
                <a:ext uri="{FF2B5EF4-FFF2-40B4-BE49-F238E27FC236}">
                  <a16:creationId xmlns:a16="http://schemas.microsoft.com/office/drawing/2014/main" id="{41503057-FD38-9D64-C8D6-6AA4AFB3D9D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8">
              <a:extLst>
                <a:ext uri="{FF2B5EF4-FFF2-40B4-BE49-F238E27FC236}">
                  <a16:creationId xmlns:a16="http://schemas.microsoft.com/office/drawing/2014/main" id="{6297AD17-2738-480E-E53C-C7747EFFF7C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9">
              <a:extLst>
                <a:ext uri="{FF2B5EF4-FFF2-40B4-BE49-F238E27FC236}">
                  <a16:creationId xmlns:a16="http://schemas.microsoft.com/office/drawing/2014/main" id="{0D78A88B-3438-5EA7-1A02-38D00312C5E2}"/>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0">
              <a:extLst>
                <a:ext uri="{FF2B5EF4-FFF2-40B4-BE49-F238E27FC236}">
                  <a16:creationId xmlns:a16="http://schemas.microsoft.com/office/drawing/2014/main" id="{120EDDBF-9403-334A-C144-98F1644CB8F9}"/>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1">
              <a:extLst>
                <a:ext uri="{FF2B5EF4-FFF2-40B4-BE49-F238E27FC236}">
                  <a16:creationId xmlns:a16="http://schemas.microsoft.com/office/drawing/2014/main" id="{7DD2FA49-120D-3F3C-0203-EEB8445F67CB}"/>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2">
              <a:extLst>
                <a:ext uri="{FF2B5EF4-FFF2-40B4-BE49-F238E27FC236}">
                  <a16:creationId xmlns:a16="http://schemas.microsoft.com/office/drawing/2014/main" id="{24070547-F9FB-A322-3CAB-B4FB4C80C043}"/>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3">
              <a:extLst>
                <a:ext uri="{FF2B5EF4-FFF2-40B4-BE49-F238E27FC236}">
                  <a16:creationId xmlns:a16="http://schemas.microsoft.com/office/drawing/2014/main" id="{4D606318-A7BE-3EB1-11D3-2E5C51C13A5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4">
              <a:extLst>
                <a:ext uri="{FF2B5EF4-FFF2-40B4-BE49-F238E27FC236}">
                  <a16:creationId xmlns:a16="http://schemas.microsoft.com/office/drawing/2014/main" id="{ECE60A5E-49D2-EEBD-E164-922822406837}"/>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
              <a:extLst>
                <a:ext uri="{FF2B5EF4-FFF2-40B4-BE49-F238E27FC236}">
                  <a16:creationId xmlns:a16="http://schemas.microsoft.com/office/drawing/2014/main" id="{56DD48B0-43AB-8572-8EED-644B2409C3D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6">
              <a:extLst>
                <a:ext uri="{FF2B5EF4-FFF2-40B4-BE49-F238E27FC236}">
                  <a16:creationId xmlns:a16="http://schemas.microsoft.com/office/drawing/2014/main" id="{D9A0BFAA-EAA1-7D26-53A5-138C3E7E409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27">
              <a:extLst>
                <a:ext uri="{FF2B5EF4-FFF2-40B4-BE49-F238E27FC236}">
                  <a16:creationId xmlns:a16="http://schemas.microsoft.com/office/drawing/2014/main" id="{039619F6-0BBA-B1BB-E59D-55F290D1AC79}"/>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8">
              <a:extLst>
                <a:ext uri="{FF2B5EF4-FFF2-40B4-BE49-F238E27FC236}">
                  <a16:creationId xmlns:a16="http://schemas.microsoft.com/office/drawing/2014/main" id="{EF5D7645-33FB-11B5-7F21-A6333E7D6A3E}"/>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29">
              <a:extLst>
                <a:ext uri="{FF2B5EF4-FFF2-40B4-BE49-F238E27FC236}">
                  <a16:creationId xmlns:a16="http://schemas.microsoft.com/office/drawing/2014/main" id="{BC2F4B02-53E9-1684-589E-7927AA0A8256}"/>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0">
              <a:extLst>
                <a:ext uri="{FF2B5EF4-FFF2-40B4-BE49-F238E27FC236}">
                  <a16:creationId xmlns:a16="http://schemas.microsoft.com/office/drawing/2014/main" id="{E1FD73BA-B79E-0CAA-AF25-8C926ED83906}"/>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1">
              <a:extLst>
                <a:ext uri="{FF2B5EF4-FFF2-40B4-BE49-F238E27FC236}">
                  <a16:creationId xmlns:a16="http://schemas.microsoft.com/office/drawing/2014/main" id="{276EE389-0226-645E-59CC-37EAF3937FBF}"/>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2">
              <a:extLst>
                <a:ext uri="{FF2B5EF4-FFF2-40B4-BE49-F238E27FC236}">
                  <a16:creationId xmlns:a16="http://schemas.microsoft.com/office/drawing/2014/main" id="{7735DA36-F75C-B2E2-8F75-EE6B3A61FA04}"/>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3">
              <a:extLst>
                <a:ext uri="{FF2B5EF4-FFF2-40B4-BE49-F238E27FC236}">
                  <a16:creationId xmlns:a16="http://schemas.microsoft.com/office/drawing/2014/main" id="{485C0E61-C617-64BB-72E6-8DE057E11736}"/>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4">
              <a:extLst>
                <a:ext uri="{FF2B5EF4-FFF2-40B4-BE49-F238E27FC236}">
                  <a16:creationId xmlns:a16="http://schemas.microsoft.com/office/drawing/2014/main" id="{662E2DFD-712A-4CC1-62A6-2351385621AE}"/>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5">
              <a:extLst>
                <a:ext uri="{FF2B5EF4-FFF2-40B4-BE49-F238E27FC236}">
                  <a16:creationId xmlns:a16="http://schemas.microsoft.com/office/drawing/2014/main" id="{31279C5B-A003-5B00-47A9-AE22C64CDE4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6">
              <a:extLst>
                <a:ext uri="{FF2B5EF4-FFF2-40B4-BE49-F238E27FC236}">
                  <a16:creationId xmlns:a16="http://schemas.microsoft.com/office/drawing/2014/main" id="{ACFB1489-9DE9-2F46-565A-EC1CC9695583}"/>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7">
              <a:extLst>
                <a:ext uri="{FF2B5EF4-FFF2-40B4-BE49-F238E27FC236}">
                  <a16:creationId xmlns:a16="http://schemas.microsoft.com/office/drawing/2014/main" id="{8C213B7F-FD04-F48E-FED8-B0130BA5D2E3}"/>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38">
              <a:extLst>
                <a:ext uri="{FF2B5EF4-FFF2-40B4-BE49-F238E27FC236}">
                  <a16:creationId xmlns:a16="http://schemas.microsoft.com/office/drawing/2014/main" id="{D776C930-904F-6C6C-B7A0-7F1C2CB8FF5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39">
              <a:extLst>
                <a:ext uri="{FF2B5EF4-FFF2-40B4-BE49-F238E27FC236}">
                  <a16:creationId xmlns:a16="http://schemas.microsoft.com/office/drawing/2014/main" id="{2332ED74-C900-6DFF-21E5-769D2DF5323A}"/>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71541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09a">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0" y="1138299"/>
            <a:ext cx="10798461" cy="252000"/>
          </a:xfrm>
        </p:spPr>
        <p:txBody>
          <a:bodyPr anchor="t"/>
          <a:lstStyle>
            <a:lvl1pPr marL="0" indent="0" algn="l">
              <a:buNone/>
              <a:defRPr sz="1800">
                <a:solidFill>
                  <a:schemeClr val="bg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EEAD9179-7A6B-4268-BEB2-F3B8EB06115B}" type="slidenum">
              <a:rPr lang="en-US"/>
              <a:pPr/>
              <a:t>‹Nr.›</a:t>
            </a:fld>
            <a:endParaRPr lang="en-US"/>
          </a:p>
        </p:txBody>
      </p:sp>
      <p:sp>
        <p:nvSpPr>
          <p:cNvPr id="7" name="Inhaltsplatzhalter 6"/>
          <p:cNvSpPr>
            <a:spLocks noGrp="1"/>
          </p:cNvSpPr>
          <p:nvPr>
            <p:ph sz="quarter" idx="14"/>
          </p:nvPr>
        </p:nvSpPr>
        <p:spPr>
          <a:xfrm>
            <a:off x="981820" y="1732751"/>
            <a:ext cx="10798461" cy="4751999"/>
          </a:xfrm>
        </p:spPr>
        <p:txBody>
          <a:bodyPr/>
          <a:lstStyle>
            <a:lvl1pPr>
              <a:defRPr>
                <a:solidFill>
                  <a:schemeClr val="bg1"/>
                </a:solidFill>
              </a:defRPr>
            </a:lvl1pPr>
            <a:lvl2pPr marL="270000" indent="-270000">
              <a:buFontTx/>
              <a:buBlip>
                <a:blip r:embed="rId4"/>
              </a:buBlip>
              <a:defRPr>
                <a:solidFill>
                  <a:schemeClr val="bg1"/>
                </a:solidFill>
              </a:defRPr>
            </a:lvl2pPr>
            <a:lvl3pPr marL="540000" indent="-270000">
              <a:buFontTx/>
              <a:buBlip>
                <a:blip r:embed="rId4"/>
              </a:buBlip>
              <a:defRPr>
                <a:solidFill>
                  <a:schemeClr val="bg1"/>
                </a:solidFill>
              </a:defRPr>
            </a:lvl3pPr>
            <a:lvl4pPr marL="810000" indent="-270000">
              <a:buFontTx/>
              <a:buBlip>
                <a:blip r:embed="rId4"/>
              </a:buBlip>
              <a:defRPr>
                <a:solidFill>
                  <a:schemeClr val="bg1"/>
                </a:solidFill>
              </a:defRPr>
            </a:lvl4pPr>
            <a:lvl5pPr marL="1080000" indent="-270000">
              <a:buFontTx/>
              <a:buBlip>
                <a:blip r:embed="rId4"/>
              </a:buBlip>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pic>
        <p:nvPicPr>
          <p:cNvPr id="65" name="Picture 2">
            <a:extLst>
              <a:ext uri="{FF2B5EF4-FFF2-40B4-BE49-F238E27FC236}">
                <a16:creationId xmlns:a16="http://schemas.microsoft.com/office/drawing/2014/main" id="{7A3AB8DB-3E38-4EFC-BE28-E54761FBCF7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gray">
          <a:xfrm>
            <a:off x="197700" y="617699"/>
            <a:ext cx="395248" cy="3952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D2F7399-D330-B44F-BB7F-673CACB8E5F9}"/>
              </a:ext>
            </a:extLst>
          </p:cNvPr>
          <p:cNvSpPr>
            <a:spLocks noGrp="1"/>
          </p:cNvSpPr>
          <p:nvPr>
            <p:ph type="title"/>
          </p:nvPr>
        </p:nvSpPr>
        <p:spPr bwMode="gray">
          <a:xfrm>
            <a:off x="981821" y="132067"/>
            <a:ext cx="10798460" cy="913871"/>
          </a:xfrm>
        </p:spPr>
        <p:txBody>
          <a:bodyPr>
            <a:normAutofit/>
          </a:bodyPr>
          <a:lstStyle>
            <a:lvl1pPr>
              <a:lnSpc>
                <a:spcPct val="90000"/>
              </a:lnSpc>
              <a:defRPr b="1">
                <a:solidFill>
                  <a:schemeClr val="bg1"/>
                </a:solidFill>
              </a:defRPr>
            </a:lvl1pPr>
          </a:lstStyle>
          <a:p>
            <a:r>
              <a:rPr lang="de-DE"/>
              <a:t>Mastertitelformat bearbeiten</a:t>
            </a:r>
            <a:endParaRPr lang="en-US"/>
          </a:p>
        </p:txBody>
      </p:sp>
      <p:grpSp>
        <p:nvGrpSpPr>
          <p:cNvPr id="9" name="Group 4">
            <a:extLst>
              <a:ext uri="{FF2B5EF4-FFF2-40B4-BE49-F238E27FC236}">
                <a16:creationId xmlns:a16="http://schemas.microsoft.com/office/drawing/2014/main" id="{BF883C30-FDE8-CDE0-1C6C-68DC0909FAAD}"/>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39EF65DE-7B55-1B0C-04AC-042C28EAF999}"/>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5">
              <a:extLst>
                <a:ext uri="{FF2B5EF4-FFF2-40B4-BE49-F238E27FC236}">
                  <a16:creationId xmlns:a16="http://schemas.microsoft.com/office/drawing/2014/main" id="{319516F2-0D2D-8AFD-4336-53029D0CC8E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6">
              <a:extLst>
                <a:ext uri="{FF2B5EF4-FFF2-40B4-BE49-F238E27FC236}">
                  <a16:creationId xmlns:a16="http://schemas.microsoft.com/office/drawing/2014/main" id="{062F2BDB-4C96-6E1A-3FCB-D1C89497A237}"/>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7">
              <a:extLst>
                <a:ext uri="{FF2B5EF4-FFF2-40B4-BE49-F238E27FC236}">
                  <a16:creationId xmlns:a16="http://schemas.microsoft.com/office/drawing/2014/main" id="{3C815D4D-D122-4577-4242-BBE38EFAD4C7}"/>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8">
              <a:extLst>
                <a:ext uri="{FF2B5EF4-FFF2-40B4-BE49-F238E27FC236}">
                  <a16:creationId xmlns:a16="http://schemas.microsoft.com/office/drawing/2014/main" id="{843A1FFF-9223-D57A-959D-71F50B5B7900}"/>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9">
              <a:extLst>
                <a:ext uri="{FF2B5EF4-FFF2-40B4-BE49-F238E27FC236}">
                  <a16:creationId xmlns:a16="http://schemas.microsoft.com/office/drawing/2014/main" id="{F5A44BFB-78A6-7307-2B9C-63C28E7AE0BC}"/>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10">
              <a:extLst>
                <a:ext uri="{FF2B5EF4-FFF2-40B4-BE49-F238E27FC236}">
                  <a16:creationId xmlns:a16="http://schemas.microsoft.com/office/drawing/2014/main" id="{77700AFB-D9F5-DA54-5604-B933CFC38AEE}"/>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11">
              <a:extLst>
                <a:ext uri="{FF2B5EF4-FFF2-40B4-BE49-F238E27FC236}">
                  <a16:creationId xmlns:a16="http://schemas.microsoft.com/office/drawing/2014/main" id="{F8E13CA0-3CA3-3858-AD56-D3B929ED3626}"/>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2">
              <a:extLst>
                <a:ext uri="{FF2B5EF4-FFF2-40B4-BE49-F238E27FC236}">
                  <a16:creationId xmlns:a16="http://schemas.microsoft.com/office/drawing/2014/main" id="{2BDA64E8-3525-945E-39EF-7A5D0B33A6BC}"/>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3">
              <a:extLst>
                <a:ext uri="{FF2B5EF4-FFF2-40B4-BE49-F238E27FC236}">
                  <a16:creationId xmlns:a16="http://schemas.microsoft.com/office/drawing/2014/main" id="{E8E5D918-C928-2734-BE95-73E9C0FD4B58}"/>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4">
              <a:extLst>
                <a:ext uri="{FF2B5EF4-FFF2-40B4-BE49-F238E27FC236}">
                  <a16:creationId xmlns:a16="http://schemas.microsoft.com/office/drawing/2014/main" id="{B38867DA-2EBA-EEDC-9FED-9DBC397548EB}"/>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15">
              <a:extLst>
                <a:ext uri="{FF2B5EF4-FFF2-40B4-BE49-F238E27FC236}">
                  <a16:creationId xmlns:a16="http://schemas.microsoft.com/office/drawing/2014/main" id="{40463E6E-52E6-105C-5C8A-8B1BB4360D83}"/>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16">
              <a:extLst>
                <a:ext uri="{FF2B5EF4-FFF2-40B4-BE49-F238E27FC236}">
                  <a16:creationId xmlns:a16="http://schemas.microsoft.com/office/drawing/2014/main" id="{EBE4CA12-F06F-633C-E993-26FACF8DA9D7}"/>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17">
              <a:extLst>
                <a:ext uri="{FF2B5EF4-FFF2-40B4-BE49-F238E27FC236}">
                  <a16:creationId xmlns:a16="http://schemas.microsoft.com/office/drawing/2014/main" id="{41503057-FD38-9D64-C8D6-6AA4AFB3D9D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8">
              <a:extLst>
                <a:ext uri="{FF2B5EF4-FFF2-40B4-BE49-F238E27FC236}">
                  <a16:creationId xmlns:a16="http://schemas.microsoft.com/office/drawing/2014/main" id="{6297AD17-2738-480E-E53C-C7747EFFF7C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9">
              <a:extLst>
                <a:ext uri="{FF2B5EF4-FFF2-40B4-BE49-F238E27FC236}">
                  <a16:creationId xmlns:a16="http://schemas.microsoft.com/office/drawing/2014/main" id="{0D78A88B-3438-5EA7-1A02-38D00312C5E2}"/>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20">
              <a:extLst>
                <a:ext uri="{FF2B5EF4-FFF2-40B4-BE49-F238E27FC236}">
                  <a16:creationId xmlns:a16="http://schemas.microsoft.com/office/drawing/2014/main" id="{120EDDBF-9403-334A-C144-98F1644CB8F9}"/>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21">
              <a:extLst>
                <a:ext uri="{FF2B5EF4-FFF2-40B4-BE49-F238E27FC236}">
                  <a16:creationId xmlns:a16="http://schemas.microsoft.com/office/drawing/2014/main" id="{7DD2FA49-120D-3F3C-0203-EEB8445F67CB}"/>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22">
              <a:extLst>
                <a:ext uri="{FF2B5EF4-FFF2-40B4-BE49-F238E27FC236}">
                  <a16:creationId xmlns:a16="http://schemas.microsoft.com/office/drawing/2014/main" id="{24070547-F9FB-A322-3CAB-B4FB4C80C043}"/>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23">
              <a:extLst>
                <a:ext uri="{FF2B5EF4-FFF2-40B4-BE49-F238E27FC236}">
                  <a16:creationId xmlns:a16="http://schemas.microsoft.com/office/drawing/2014/main" id="{4D606318-A7BE-3EB1-11D3-2E5C51C13A57}"/>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24">
              <a:extLst>
                <a:ext uri="{FF2B5EF4-FFF2-40B4-BE49-F238E27FC236}">
                  <a16:creationId xmlns:a16="http://schemas.microsoft.com/office/drawing/2014/main" id="{ECE60A5E-49D2-EEBD-E164-922822406837}"/>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25">
              <a:extLst>
                <a:ext uri="{FF2B5EF4-FFF2-40B4-BE49-F238E27FC236}">
                  <a16:creationId xmlns:a16="http://schemas.microsoft.com/office/drawing/2014/main" id="{56DD48B0-43AB-8572-8EED-644B2409C3D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26">
              <a:extLst>
                <a:ext uri="{FF2B5EF4-FFF2-40B4-BE49-F238E27FC236}">
                  <a16:creationId xmlns:a16="http://schemas.microsoft.com/office/drawing/2014/main" id="{D9A0BFAA-EAA1-7D26-53A5-138C3E7E409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27">
              <a:extLst>
                <a:ext uri="{FF2B5EF4-FFF2-40B4-BE49-F238E27FC236}">
                  <a16:creationId xmlns:a16="http://schemas.microsoft.com/office/drawing/2014/main" id="{039619F6-0BBA-B1BB-E59D-55F290D1AC79}"/>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28">
              <a:extLst>
                <a:ext uri="{FF2B5EF4-FFF2-40B4-BE49-F238E27FC236}">
                  <a16:creationId xmlns:a16="http://schemas.microsoft.com/office/drawing/2014/main" id="{EF5D7645-33FB-11B5-7F21-A6333E7D6A3E}"/>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29">
              <a:extLst>
                <a:ext uri="{FF2B5EF4-FFF2-40B4-BE49-F238E27FC236}">
                  <a16:creationId xmlns:a16="http://schemas.microsoft.com/office/drawing/2014/main" id="{BC2F4B02-53E9-1684-589E-7927AA0A8256}"/>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30">
              <a:extLst>
                <a:ext uri="{FF2B5EF4-FFF2-40B4-BE49-F238E27FC236}">
                  <a16:creationId xmlns:a16="http://schemas.microsoft.com/office/drawing/2014/main" id="{E1FD73BA-B79E-0CAA-AF25-8C926ED83906}"/>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31">
              <a:extLst>
                <a:ext uri="{FF2B5EF4-FFF2-40B4-BE49-F238E27FC236}">
                  <a16:creationId xmlns:a16="http://schemas.microsoft.com/office/drawing/2014/main" id="{276EE389-0226-645E-59CC-37EAF3937FBF}"/>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32">
              <a:extLst>
                <a:ext uri="{FF2B5EF4-FFF2-40B4-BE49-F238E27FC236}">
                  <a16:creationId xmlns:a16="http://schemas.microsoft.com/office/drawing/2014/main" id="{7735DA36-F75C-B2E2-8F75-EE6B3A61FA04}"/>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33">
              <a:extLst>
                <a:ext uri="{FF2B5EF4-FFF2-40B4-BE49-F238E27FC236}">
                  <a16:creationId xmlns:a16="http://schemas.microsoft.com/office/drawing/2014/main" id="{485C0E61-C617-64BB-72E6-8DE057E11736}"/>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34">
              <a:extLst>
                <a:ext uri="{FF2B5EF4-FFF2-40B4-BE49-F238E27FC236}">
                  <a16:creationId xmlns:a16="http://schemas.microsoft.com/office/drawing/2014/main" id="{662E2DFD-712A-4CC1-62A6-2351385621AE}"/>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35">
              <a:extLst>
                <a:ext uri="{FF2B5EF4-FFF2-40B4-BE49-F238E27FC236}">
                  <a16:creationId xmlns:a16="http://schemas.microsoft.com/office/drawing/2014/main" id="{31279C5B-A003-5B00-47A9-AE22C64CDE4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36">
              <a:extLst>
                <a:ext uri="{FF2B5EF4-FFF2-40B4-BE49-F238E27FC236}">
                  <a16:creationId xmlns:a16="http://schemas.microsoft.com/office/drawing/2014/main" id="{ACFB1489-9DE9-2F46-565A-EC1CC9695583}"/>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37">
              <a:extLst>
                <a:ext uri="{FF2B5EF4-FFF2-40B4-BE49-F238E27FC236}">
                  <a16:creationId xmlns:a16="http://schemas.microsoft.com/office/drawing/2014/main" id="{8C213B7F-FD04-F48E-FED8-B0130BA5D2E3}"/>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38">
              <a:extLst>
                <a:ext uri="{FF2B5EF4-FFF2-40B4-BE49-F238E27FC236}">
                  <a16:creationId xmlns:a16="http://schemas.microsoft.com/office/drawing/2014/main" id="{D776C930-904F-6C6C-B7A0-7F1C2CB8FF56}"/>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39">
              <a:extLst>
                <a:ext uri="{FF2B5EF4-FFF2-40B4-BE49-F238E27FC236}">
                  <a16:creationId xmlns:a16="http://schemas.microsoft.com/office/drawing/2014/main" id="{2332ED74-C900-6DFF-21E5-769D2DF5323A}"/>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83869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Image-01">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640958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11" name="Title 1">
            <a:extLst>
              <a:ext uri="{FF2B5EF4-FFF2-40B4-BE49-F238E27FC236}">
                <a16:creationId xmlns:a16="http://schemas.microsoft.com/office/drawing/2014/main" id="{54C5DD50-EA7A-1A13-77C6-760B25D44FF1}"/>
              </a:ext>
            </a:extLst>
          </p:cNvPr>
          <p:cNvSpPr>
            <a:spLocks noGrp="1"/>
          </p:cNvSpPr>
          <p:nvPr>
            <p:ph type="title"/>
          </p:nvPr>
        </p:nvSpPr>
        <p:spPr bwMode="gray">
          <a:xfrm>
            <a:off x="981821" y="132067"/>
            <a:ext cx="6409580" cy="913871"/>
          </a:xfrm>
        </p:spPr>
        <p:txBody>
          <a:bodyPr>
            <a:normAutofit/>
          </a:bodyPr>
          <a:lstStyle>
            <a:lvl1pPr>
              <a:lnSpc>
                <a:spcPct val="90000"/>
              </a:lnSpc>
              <a:defRPr b="1"/>
            </a:lvl1pPr>
          </a:lstStyle>
          <a:p>
            <a:r>
              <a:rPr lang="de-DE"/>
              <a:t>Mastertitelformat bearbeiten</a:t>
            </a:r>
            <a:endParaRPr lang="en-US"/>
          </a:p>
        </p:txBody>
      </p:sp>
      <p:sp>
        <p:nvSpPr>
          <p:cNvPr id="3" name="Freihandform: Form 12">
            <a:extLst>
              <a:ext uri="{FF2B5EF4-FFF2-40B4-BE49-F238E27FC236}">
                <a16:creationId xmlns:a16="http://schemas.microsoft.com/office/drawing/2014/main" id="{375CB40A-2DFF-B0A5-A7C5-1BE604A0F8FF}"/>
              </a:ext>
            </a:extLst>
          </p:cNvPr>
          <p:cNvSpPr/>
          <p:nvPr userDrawn="1"/>
        </p:nvSpPr>
        <p:spPr bwMode="gray">
          <a:xfrm>
            <a:off x="11239727" y="1448091"/>
            <a:ext cx="950687" cy="5046373"/>
          </a:xfrm>
          <a:custGeom>
            <a:avLst/>
            <a:gdLst>
              <a:gd name="connsiteX0" fmla="*/ 950687 w 950687"/>
              <a:gd name="connsiteY0" fmla="*/ 0 h 5046373"/>
              <a:gd name="connsiteX1" fmla="*/ 950687 w 950687"/>
              <a:gd name="connsiteY1" fmla="*/ 5046373 h 5046373"/>
              <a:gd name="connsiteX2" fmla="*/ 0 w 950687"/>
              <a:gd name="connsiteY2" fmla="*/ 5046373 h 5046373"/>
            </a:gdLst>
            <a:ahLst/>
            <a:cxnLst>
              <a:cxn ang="0">
                <a:pos x="connsiteX0" y="connsiteY0"/>
              </a:cxn>
              <a:cxn ang="0">
                <a:pos x="connsiteX1" y="connsiteY1"/>
              </a:cxn>
              <a:cxn ang="0">
                <a:pos x="connsiteX2" y="connsiteY2"/>
              </a:cxn>
            </a:cxnLst>
            <a:rect l="l" t="t" r="r" b="b"/>
            <a:pathLst>
              <a:path w="950687" h="5046373">
                <a:moveTo>
                  <a:pt x="950687" y="0"/>
                </a:moveTo>
                <a:lnTo>
                  <a:pt x="950687" y="5046373"/>
                </a:lnTo>
                <a:lnTo>
                  <a:pt x="0" y="5046373"/>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09"/>
            <a:endParaRPr lang="de-DE">
              <a:solidFill>
                <a:srgbClr val="FFFFFF"/>
              </a:solidFill>
              <a:latin typeface="Arial" panose="020B0604020202020204" pitchFamily="34" charset="0"/>
              <a:cs typeface="Arial"/>
            </a:endParaRPr>
          </a:p>
        </p:txBody>
      </p:sp>
      <p:pic>
        <p:nvPicPr>
          <p:cNvPr id="13" name="Picture 12">
            <a:extLst>
              <a:ext uri="{FF2B5EF4-FFF2-40B4-BE49-F238E27FC236}">
                <a16:creationId xmlns:a16="http://schemas.microsoft.com/office/drawing/2014/main" id="{8DE29E02-5E22-5B7A-D1FE-A764A6626AAA}"/>
              </a:ext>
            </a:extLst>
          </p:cNvPr>
          <p:cNvPicPr>
            <a:picLocks noChangeAspect="1"/>
          </p:cNvPicPr>
          <p:nvPr userDrawn="1"/>
        </p:nvPicPr>
        <p:blipFill>
          <a:blip r:embed="rId5"/>
          <a:stretch>
            <a:fillRect/>
          </a:stretch>
        </p:blipFill>
        <p:spPr>
          <a:xfrm>
            <a:off x="9733548" y="163250"/>
            <a:ext cx="2246401" cy="140400"/>
          </a:xfrm>
          <a:prstGeom prst="rect">
            <a:avLst/>
          </a:prstGeom>
        </p:spPr>
      </p:pic>
      <p:sp>
        <p:nvSpPr>
          <p:cNvPr id="14" name="Picture Placeholder 16">
            <a:extLst>
              <a:ext uri="{FF2B5EF4-FFF2-40B4-BE49-F238E27FC236}">
                <a16:creationId xmlns:a16="http://schemas.microsoft.com/office/drawing/2014/main" id="{F650B782-DA3A-606E-7B3C-82C8FD9FD400}"/>
              </a:ext>
            </a:extLst>
          </p:cNvPr>
          <p:cNvSpPr>
            <a:spLocks noGrp="1"/>
          </p:cNvSpPr>
          <p:nvPr>
            <p:ph type="pic" sz="quarter" idx="14"/>
          </p:nvPr>
        </p:nvSpPr>
        <p:spPr bwMode="gray">
          <a:xfrm>
            <a:off x="6680256" y="401320"/>
            <a:ext cx="5513860" cy="6093144"/>
          </a:xfrm>
          <a:custGeom>
            <a:avLst/>
            <a:gdLst>
              <a:gd name="connsiteX0" fmla="*/ 1331361 w 8079923"/>
              <a:gd name="connsiteY0" fmla="*/ 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 name="connsiteX0" fmla="*/ 1184041 w 8079923"/>
              <a:gd name="connsiteY0" fmla="*/ 5080 h 6858000"/>
              <a:gd name="connsiteX1" fmla="*/ 8077543 w 8079923"/>
              <a:gd name="connsiteY1" fmla="*/ 0 h 6858000"/>
              <a:gd name="connsiteX2" fmla="*/ 8079923 w 8079923"/>
              <a:gd name="connsiteY2" fmla="*/ 6003673 h 6858000"/>
              <a:gd name="connsiteX3" fmla="*/ 3240429 w 8079923"/>
              <a:gd name="connsiteY3" fmla="*/ 6858000 h 6858000"/>
              <a:gd name="connsiteX4" fmla="*/ 0 w 8079923"/>
              <a:gd name="connsiteY4" fmla="*/ 6858000 h 6858000"/>
              <a:gd name="connsiteX5" fmla="*/ 1184041 w 8079923"/>
              <a:gd name="connsiteY5" fmla="*/ 5080 h 6858000"/>
              <a:gd name="connsiteX0" fmla="*/ 1199281 w 8095163"/>
              <a:gd name="connsiteY0" fmla="*/ 5080 h 6863080"/>
              <a:gd name="connsiteX1" fmla="*/ 8092783 w 8095163"/>
              <a:gd name="connsiteY1" fmla="*/ 0 h 6863080"/>
              <a:gd name="connsiteX2" fmla="*/ 8095163 w 8095163"/>
              <a:gd name="connsiteY2" fmla="*/ 6003673 h 6863080"/>
              <a:gd name="connsiteX3" fmla="*/ 3255669 w 8095163"/>
              <a:gd name="connsiteY3" fmla="*/ 6858000 h 6863080"/>
              <a:gd name="connsiteX4" fmla="*/ 0 w 8095163"/>
              <a:gd name="connsiteY4" fmla="*/ 6863080 h 6863080"/>
              <a:gd name="connsiteX5" fmla="*/ 1199281 w 8095163"/>
              <a:gd name="connsiteY5" fmla="*/ 5080 h 6863080"/>
              <a:gd name="connsiteX0" fmla="*/ 1199281 w 8092783"/>
              <a:gd name="connsiteY0" fmla="*/ 5080 h 6863080"/>
              <a:gd name="connsiteX1" fmla="*/ 8092783 w 8092783"/>
              <a:gd name="connsiteY1" fmla="*/ 0 h 6863080"/>
              <a:gd name="connsiteX2" fmla="*/ 6672763 w 8092783"/>
              <a:gd name="connsiteY2" fmla="*/ 6846953 h 6863080"/>
              <a:gd name="connsiteX3" fmla="*/ 3255669 w 8092783"/>
              <a:gd name="connsiteY3" fmla="*/ 6858000 h 6863080"/>
              <a:gd name="connsiteX4" fmla="*/ 0 w 8092783"/>
              <a:gd name="connsiteY4" fmla="*/ 6863080 h 6863080"/>
              <a:gd name="connsiteX5" fmla="*/ 1199281 w 8092783"/>
              <a:gd name="connsiteY5" fmla="*/ 5080 h 6863080"/>
              <a:gd name="connsiteX0" fmla="*/ 1199281 w 6672763"/>
              <a:gd name="connsiteY0" fmla="*/ 0 h 6858000"/>
              <a:gd name="connsiteX1" fmla="*/ 5928703 w 6672763"/>
              <a:gd name="connsiteY1" fmla="*/ 355600 h 6858000"/>
              <a:gd name="connsiteX2" fmla="*/ 6672763 w 6672763"/>
              <a:gd name="connsiteY2" fmla="*/ 6841873 h 6858000"/>
              <a:gd name="connsiteX3" fmla="*/ 3255669 w 6672763"/>
              <a:gd name="connsiteY3" fmla="*/ 6852920 h 6858000"/>
              <a:gd name="connsiteX4" fmla="*/ 0 w 6672763"/>
              <a:gd name="connsiteY4" fmla="*/ 6858000 h 6858000"/>
              <a:gd name="connsiteX5" fmla="*/ 1199281 w 6672763"/>
              <a:gd name="connsiteY5" fmla="*/ 0 h 6858000"/>
              <a:gd name="connsiteX0" fmla="*/ 1199281 w 6680543"/>
              <a:gd name="connsiteY0" fmla="*/ 5080 h 6863080"/>
              <a:gd name="connsiteX1" fmla="*/ 6680543 w 6680543"/>
              <a:gd name="connsiteY1" fmla="*/ 0 h 6863080"/>
              <a:gd name="connsiteX2" fmla="*/ 6672763 w 6680543"/>
              <a:gd name="connsiteY2" fmla="*/ 6846953 h 6863080"/>
              <a:gd name="connsiteX3" fmla="*/ 3255669 w 6680543"/>
              <a:gd name="connsiteY3" fmla="*/ 6858000 h 6863080"/>
              <a:gd name="connsiteX4" fmla="*/ 0 w 6680543"/>
              <a:gd name="connsiteY4" fmla="*/ 6863080 h 6863080"/>
              <a:gd name="connsiteX5" fmla="*/ 1199281 w 6680543"/>
              <a:gd name="connsiteY5" fmla="*/ 5080 h 6863080"/>
              <a:gd name="connsiteX0" fmla="*/ 1188168 w 6680543"/>
              <a:gd name="connsiteY0" fmla="*/ 0 h 6864350"/>
              <a:gd name="connsiteX1" fmla="*/ 6680543 w 6680543"/>
              <a:gd name="connsiteY1" fmla="*/ 1270 h 6864350"/>
              <a:gd name="connsiteX2" fmla="*/ 6672763 w 6680543"/>
              <a:gd name="connsiteY2" fmla="*/ 6848223 h 6864350"/>
              <a:gd name="connsiteX3" fmla="*/ 3255669 w 6680543"/>
              <a:gd name="connsiteY3" fmla="*/ 6859270 h 6864350"/>
              <a:gd name="connsiteX4" fmla="*/ 0 w 6680543"/>
              <a:gd name="connsiteY4" fmla="*/ 6864350 h 6864350"/>
              <a:gd name="connsiteX5" fmla="*/ 1188168 w 6680543"/>
              <a:gd name="connsiteY5" fmla="*/ 0 h 6864350"/>
              <a:gd name="connsiteX0" fmla="*/ 119134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91343 w 6683718"/>
              <a:gd name="connsiteY5" fmla="*/ 0 h 6859587"/>
              <a:gd name="connsiteX0" fmla="*/ 119134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91343 w 6683718"/>
              <a:gd name="connsiteY5" fmla="*/ 0 h 6859587"/>
              <a:gd name="connsiteX0" fmla="*/ 119134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91343 w 6683718"/>
              <a:gd name="connsiteY5" fmla="*/ 0 h 6859587"/>
              <a:gd name="connsiteX0" fmla="*/ 1184993 w 6683718"/>
              <a:gd name="connsiteY0" fmla="*/ 0 h 6859587"/>
              <a:gd name="connsiteX1" fmla="*/ 6683718 w 6683718"/>
              <a:gd name="connsiteY1" fmla="*/ 1270 h 6859587"/>
              <a:gd name="connsiteX2" fmla="*/ 6675938 w 6683718"/>
              <a:gd name="connsiteY2" fmla="*/ 6848223 h 6859587"/>
              <a:gd name="connsiteX3" fmla="*/ 3258844 w 6683718"/>
              <a:gd name="connsiteY3" fmla="*/ 6859270 h 6859587"/>
              <a:gd name="connsiteX4" fmla="*/ 0 w 6683718"/>
              <a:gd name="connsiteY4" fmla="*/ 6859587 h 6859587"/>
              <a:gd name="connsiteX5" fmla="*/ 1184993 w 6683718"/>
              <a:gd name="connsiteY5" fmla="*/ 0 h 6859587"/>
              <a:gd name="connsiteX0" fmla="*/ 1189755 w 6688480"/>
              <a:gd name="connsiteY0" fmla="*/ 0 h 6859587"/>
              <a:gd name="connsiteX1" fmla="*/ 6688480 w 6688480"/>
              <a:gd name="connsiteY1" fmla="*/ 1270 h 6859587"/>
              <a:gd name="connsiteX2" fmla="*/ 6680700 w 6688480"/>
              <a:gd name="connsiteY2" fmla="*/ 6848223 h 6859587"/>
              <a:gd name="connsiteX3" fmla="*/ 3263606 w 6688480"/>
              <a:gd name="connsiteY3" fmla="*/ 6859270 h 6859587"/>
              <a:gd name="connsiteX4" fmla="*/ 0 w 6688480"/>
              <a:gd name="connsiteY4" fmla="*/ 6859587 h 6859587"/>
              <a:gd name="connsiteX5" fmla="*/ 1189755 w 6688480"/>
              <a:gd name="connsiteY5" fmla="*/ 0 h 6859587"/>
              <a:gd name="connsiteX0" fmla="*/ 1189755 w 6688480"/>
              <a:gd name="connsiteY0" fmla="*/ 0 h 6859587"/>
              <a:gd name="connsiteX1" fmla="*/ 6688480 w 6688480"/>
              <a:gd name="connsiteY1" fmla="*/ 1270 h 6859587"/>
              <a:gd name="connsiteX2" fmla="*/ 6680700 w 6688480"/>
              <a:gd name="connsiteY2" fmla="*/ 6848223 h 6859587"/>
              <a:gd name="connsiteX3" fmla="*/ 3263606 w 6688480"/>
              <a:gd name="connsiteY3" fmla="*/ 6859270 h 6859587"/>
              <a:gd name="connsiteX4" fmla="*/ 0 w 6688480"/>
              <a:gd name="connsiteY4" fmla="*/ 6859587 h 6859587"/>
              <a:gd name="connsiteX5" fmla="*/ 1189755 w 6688480"/>
              <a:gd name="connsiteY5" fmla="*/ 0 h 6859587"/>
              <a:gd name="connsiteX0" fmla="*/ 1189755 w 6688480"/>
              <a:gd name="connsiteY0" fmla="*/ 0 h 6861475"/>
              <a:gd name="connsiteX1" fmla="*/ 6688480 w 6688480"/>
              <a:gd name="connsiteY1" fmla="*/ 1270 h 6861475"/>
              <a:gd name="connsiteX2" fmla="*/ 6685118 w 6688480"/>
              <a:gd name="connsiteY2" fmla="*/ 6861475 h 6861475"/>
              <a:gd name="connsiteX3" fmla="*/ 3263606 w 6688480"/>
              <a:gd name="connsiteY3" fmla="*/ 6859270 h 6861475"/>
              <a:gd name="connsiteX4" fmla="*/ 0 w 6688480"/>
              <a:gd name="connsiteY4" fmla="*/ 6859587 h 6861475"/>
              <a:gd name="connsiteX5" fmla="*/ 1189755 w 6688480"/>
              <a:gd name="connsiteY5" fmla="*/ 0 h 6861475"/>
              <a:gd name="connsiteX0" fmla="*/ 1189755 w 6688480"/>
              <a:gd name="connsiteY0" fmla="*/ 0 h 6861475"/>
              <a:gd name="connsiteX1" fmla="*/ 6688480 w 6688480"/>
              <a:gd name="connsiteY1" fmla="*/ 1270 h 6861475"/>
              <a:gd name="connsiteX2" fmla="*/ 6685118 w 6688480"/>
              <a:gd name="connsiteY2" fmla="*/ 6861475 h 6861475"/>
              <a:gd name="connsiteX3" fmla="*/ 5511743 w 6688480"/>
              <a:gd name="connsiteY3" fmla="*/ 6859133 h 6861475"/>
              <a:gd name="connsiteX4" fmla="*/ 3263606 w 6688480"/>
              <a:gd name="connsiteY4" fmla="*/ 6859270 h 6861475"/>
              <a:gd name="connsiteX5" fmla="*/ 0 w 6688480"/>
              <a:gd name="connsiteY5" fmla="*/ 6859587 h 6861475"/>
              <a:gd name="connsiteX6" fmla="*/ 1189755 w 6688480"/>
              <a:gd name="connsiteY6" fmla="*/ 0 h 6861475"/>
              <a:gd name="connsiteX0" fmla="*/ 1189755 w 6688480"/>
              <a:gd name="connsiteY0" fmla="*/ 2359 h 6863834"/>
              <a:gd name="connsiteX1" fmla="*/ 5506663 w 6688480"/>
              <a:gd name="connsiteY1" fmla="*/ 0 h 6863834"/>
              <a:gd name="connsiteX2" fmla="*/ 6688480 w 6688480"/>
              <a:gd name="connsiteY2" fmla="*/ 3629 h 6863834"/>
              <a:gd name="connsiteX3" fmla="*/ 6685118 w 6688480"/>
              <a:gd name="connsiteY3" fmla="*/ 6863834 h 6863834"/>
              <a:gd name="connsiteX4" fmla="*/ 5511743 w 6688480"/>
              <a:gd name="connsiteY4" fmla="*/ 6861492 h 6863834"/>
              <a:gd name="connsiteX5" fmla="*/ 3263606 w 6688480"/>
              <a:gd name="connsiteY5" fmla="*/ 6861629 h 6863834"/>
              <a:gd name="connsiteX6" fmla="*/ 0 w 6688480"/>
              <a:gd name="connsiteY6" fmla="*/ 6861946 h 6863834"/>
              <a:gd name="connsiteX7" fmla="*/ 1189755 w 6688480"/>
              <a:gd name="connsiteY7" fmla="*/ 2359 h 6863834"/>
              <a:gd name="connsiteX0" fmla="*/ 1189755 w 6685118"/>
              <a:gd name="connsiteY0" fmla="*/ 2359 h 6863834"/>
              <a:gd name="connsiteX1" fmla="*/ 5506663 w 6685118"/>
              <a:gd name="connsiteY1" fmla="*/ 0 h 6863834"/>
              <a:gd name="connsiteX2" fmla="*/ 6685118 w 6685118"/>
              <a:gd name="connsiteY2" fmla="*/ 6863834 h 6863834"/>
              <a:gd name="connsiteX3" fmla="*/ 5511743 w 6685118"/>
              <a:gd name="connsiteY3" fmla="*/ 6861492 h 6863834"/>
              <a:gd name="connsiteX4" fmla="*/ 3263606 w 6685118"/>
              <a:gd name="connsiteY4" fmla="*/ 6861629 h 6863834"/>
              <a:gd name="connsiteX5" fmla="*/ 0 w 6685118"/>
              <a:gd name="connsiteY5" fmla="*/ 6861946 h 6863834"/>
              <a:gd name="connsiteX6" fmla="*/ 1189755 w 6685118"/>
              <a:gd name="connsiteY6" fmla="*/ 2359 h 6863834"/>
              <a:gd name="connsiteX0" fmla="*/ 1189755 w 5511743"/>
              <a:gd name="connsiteY0" fmla="*/ 2359 h 6861946"/>
              <a:gd name="connsiteX1" fmla="*/ 5506663 w 5511743"/>
              <a:gd name="connsiteY1" fmla="*/ 0 h 6861946"/>
              <a:gd name="connsiteX2" fmla="*/ 5511743 w 5511743"/>
              <a:gd name="connsiteY2" fmla="*/ 6861492 h 6861946"/>
              <a:gd name="connsiteX3" fmla="*/ 3263606 w 5511743"/>
              <a:gd name="connsiteY3" fmla="*/ 6861629 h 6861946"/>
              <a:gd name="connsiteX4" fmla="*/ 0 w 5511743"/>
              <a:gd name="connsiteY4" fmla="*/ 6861946 h 6861946"/>
              <a:gd name="connsiteX5" fmla="*/ 1189755 w 5511743"/>
              <a:gd name="connsiteY5" fmla="*/ 2359 h 6861946"/>
              <a:gd name="connsiteX0" fmla="*/ 1189755 w 5827943"/>
              <a:gd name="connsiteY0" fmla="*/ 2359 h 6861946"/>
              <a:gd name="connsiteX1" fmla="*/ 5506663 w 5827943"/>
              <a:gd name="connsiteY1" fmla="*/ 0 h 6861946"/>
              <a:gd name="connsiteX2" fmla="*/ 5511744 w 5827943"/>
              <a:gd name="connsiteY2" fmla="*/ 1195682 h 6861946"/>
              <a:gd name="connsiteX3" fmla="*/ 5511743 w 5827943"/>
              <a:gd name="connsiteY3" fmla="*/ 6861492 h 6861946"/>
              <a:gd name="connsiteX4" fmla="*/ 3263606 w 5827943"/>
              <a:gd name="connsiteY4" fmla="*/ 6861629 h 6861946"/>
              <a:gd name="connsiteX5" fmla="*/ 0 w 5827943"/>
              <a:gd name="connsiteY5" fmla="*/ 6861946 h 6861946"/>
              <a:gd name="connsiteX6" fmla="*/ 1189755 w 5827943"/>
              <a:gd name="connsiteY6" fmla="*/ 2359 h 6861946"/>
              <a:gd name="connsiteX0" fmla="*/ 1189755 w 5827943"/>
              <a:gd name="connsiteY0" fmla="*/ 2359 h 6861946"/>
              <a:gd name="connsiteX1" fmla="*/ 5506663 w 5827943"/>
              <a:gd name="connsiteY1" fmla="*/ 0 h 6861946"/>
              <a:gd name="connsiteX2" fmla="*/ 5511744 w 5827943"/>
              <a:gd name="connsiteY2" fmla="*/ 1195682 h 6861946"/>
              <a:gd name="connsiteX3" fmla="*/ 5511743 w 5827943"/>
              <a:gd name="connsiteY3" fmla="*/ 6861492 h 6861946"/>
              <a:gd name="connsiteX4" fmla="*/ 4551624 w 5827943"/>
              <a:gd name="connsiteY4" fmla="*/ 6853720 h 6861946"/>
              <a:gd name="connsiteX5" fmla="*/ 3263606 w 5827943"/>
              <a:gd name="connsiteY5" fmla="*/ 6861629 h 6861946"/>
              <a:gd name="connsiteX6" fmla="*/ 0 w 5827943"/>
              <a:gd name="connsiteY6" fmla="*/ 6861946 h 6861946"/>
              <a:gd name="connsiteX7" fmla="*/ 1189755 w 5827943"/>
              <a:gd name="connsiteY7" fmla="*/ 2359 h 6861946"/>
              <a:gd name="connsiteX0" fmla="*/ 1189755 w 5866795"/>
              <a:gd name="connsiteY0" fmla="*/ 2359 h 6861946"/>
              <a:gd name="connsiteX1" fmla="*/ 5506663 w 5866795"/>
              <a:gd name="connsiteY1" fmla="*/ 0 h 6861946"/>
              <a:gd name="connsiteX2" fmla="*/ 5511744 w 5866795"/>
              <a:gd name="connsiteY2" fmla="*/ 1195682 h 6861946"/>
              <a:gd name="connsiteX3" fmla="*/ 4551624 w 5866795"/>
              <a:gd name="connsiteY3" fmla="*/ 6853720 h 6861946"/>
              <a:gd name="connsiteX4" fmla="*/ 3263606 w 5866795"/>
              <a:gd name="connsiteY4" fmla="*/ 6861629 h 6861946"/>
              <a:gd name="connsiteX5" fmla="*/ 0 w 5866795"/>
              <a:gd name="connsiteY5" fmla="*/ 6861946 h 6861946"/>
              <a:gd name="connsiteX6" fmla="*/ 1189755 w 5866795"/>
              <a:gd name="connsiteY6" fmla="*/ 2359 h 6861946"/>
              <a:gd name="connsiteX0" fmla="*/ 1189755 w 5581743"/>
              <a:gd name="connsiteY0" fmla="*/ 2359 h 6861946"/>
              <a:gd name="connsiteX1" fmla="*/ 5506663 w 5581743"/>
              <a:gd name="connsiteY1" fmla="*/ 0 h 6861946"/>
              <a:gd name="connsiteX2" fmla="*/ 5511744 w 5581743"/>
              <a:gd name="connsiteY2" fmla="*/ 1195682 h 6861946"/>
              <a:gd name="connsiteX3" fmla="*/ 4551624 w 5581743"/>
              <a:gd name="connsiteY3" fmla="*/ 6853720 h 6861946"/>
              <a:gd name="connsiteX4" fmla="*/ 3263606 w 5581743"/>
              <a:gd name="connsiteY4" fmla="*/ 6861629 h 6861946"/>
              <a:gd name="connsiteX5" fmla="*/ 0 w 5581743"/>
              <a:gd name="connsiteY5" fmla="*/ 6861946 h 6861946"/>
              <a:gd name="connsiteX6" fmla="*/ 1189755 w 5581743"/>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1624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1624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1624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5858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1744"/>
              <a:gd name="connsiteY0" fmla="*/ 2359 h 6861946"/>
              <a:gd name="connsiteX1" fmla="*/ 5506663 w 5511744"/>
              <a:gd name="connsiteY1" fmla="*/ 0 h 6861946"/>
              <a:gd name="connsiteX2" fmla="*/ 5511744 w 5511744"/>
              <a:gd name="connsiteY2" fmla="*/ 1195682 h 6861946"/>
              <a:gd name="connsiteX3" fmla="*/ 4555858 w 5511744"/>
              <a:gd name="connsiteY3" fmla="*/ 6853720 h 6861946"/>
              <a:gd name="connsiteX4" fmla="*/ 3263606 w 5511744"/>
              <a:gd name="connsiteY4" fmla="*/ 6861629 h 6861946"/>
              <a:gd name="connsiteX5" fmla="*/ 0 w 5511744"/>
              <a:gd name="connsiteY5" fmla="*/ 6861946 h 6861946"/>
              <a:gd name="connsiteX6" fmla="*/ 1189755 w 5511744"/>
              <a:gd name="connsiteY6" fmla="*/ 2359 h 6861946"/>
              <a:gd name="connsiteX0" fmla="*/ 1189755 w 5515977"/>
              <a:gd name="connsiteY0" fmla="*/ 2359 h 6861946"/>
              <a:gd name="connsiteX1" fmla="*/ 5506663 w 5515977"/>
              <a:gd name="connsiteY1" fmla="*/ 0 h 6861946"/>
              <a:gd name="connsiteX2" fmla="*/ 5515977 w 5515977"/>
              <a:gd name="connsiteY2" fmla="*/ 1124170 h 6861946"/>
              <a:gd name="connsiteX3" fmla="*/ 4555858 w 5515977"/>
              <a:gd name="connsiteY3" fmla="*/ 6853720 h 6861946"/>
              <a:gd name="connsiteX4" fmla="*/ 3263606 w 5515977"/>
              <a:gd name="connsiteY4" fmla="*/ 6861629 h 6861946"/>
              <a:gd name="connsiteX5" fmla="*/ 0 w 5515977"/>
              <a:gd name="connsiteY5" fmla="*/ 6861946 h 6861946"/>
              <a:gd name="connsiteX6" fmla="*/ 1189755 w 5515977"/>
              <a:gd name="connsiteY6" fmla="*/ 2359 h 6861946"/>
              <a:gd name="connsiteX0" fmla="*/ 1189755 w 5515977"/>
              <a:gd name="connsiteY0" fmla="*/ 2359 h 6861946"/>
              <a:gd name="connsiteX1" fmla="*/ 5506663 w 5515977"/>
              <a:gd name="connsiteY1" fmla="*/ 0 h 6861946"/>
              <a:gd name="connsiteX2" fmla="*/ 5515977 w 5515977"/>
              <a:gd name="connsiteY2" fmla="*/ 1124170 h 6861946"/>
              <a:gd name="connsiteX3" fmla="*/ 4555858 w 5515977"/>
              <a:gd name="connsiteY3" fmla="*/ 6853720 h 6861946"/>
              <a:gd name="connsiteX4" fmla="*/ 3263606 w 5515977"/>
              <a:gd name="connsiteY4" fmla="*/ 6861629 h 6861946"/>
              <a:gd name="connsiteX5" fmla="*/ 0 w 5515977"/>
              <a:gd name="connsiteY5" fmla="*/ 6861946 h 6861946"/>
              <a:gd name="connsiteX6" fmla="*/ 1189755 w 5515977"/>
              <a:gd name="connsiteY6" fmla="*/ 2359 h 6861946"/>
              <a:gd name="connsiteX0" fmla="*/ 1189755 w 5513860"/>
              <a:gd name="connsiteY0" fmla="*/ 2359 h 6861946"/>
              <a:gd name="connsiteX1" fmla="*/ 5506663 w 5513860"/>
              <a:gd name="connsiteY1" fmla="*/ 0 h 6861946"/>
              <a:gd name="connsiteX2" fmla="*/ 5513860 w 5513860"/>
              <a:gd name="connsiteY2" fmla="*/ 1162311 h 6861946"/>
              <a:gd name="connsiteX3" fmla="*/ 4555858 w 5513860"/>
              <a:gd name="connsiteY3" fmla="*/ 6853720 h 6861946"/>
              <a:gd name="connsiteX4" fmla="*/ 3263606 w 5513860"/>
              <a:gd name="connsiteY4" fmla="*/ 6861629 h 6861946"/>
              <a:gd name="connsiteX5" fmla="*/ 0 w 5513860"/>
              <a:gd name="connsiteY5" fmla="*/ 6861946 h 6861946"/>
              <a:gd name="connsiteX6" fmla="*/ 1189755 w 5513860"/>
              <a:gd name="connsiteY6" fmla="*/ 2359 h 6861946"/>
              <a:gd name="connsiteX0" fmla="*/ 1189755 w 5513860"/>
              <a:gd name="connsiteY0" fmla="*/ 2359 h 6861946"/>
              <a:gd name="connsiteX1" fmla="*/ 5506663 w 5513860"/>
              <a:gd name="connsiteY1" fmla="*/ 0 h 6861946"/>
              <a:gd name="connsiteX2" fmla="*/ 5513860 w 5513860"/>
              <a:gd name="connsiteY2" fmla="*/ 1162311 h 6861946"/>
              <a:gd name="connsiteX3" fmla="*/ 4560091 w 5513860"/>
              <a:gd name="connsiteY3" fmla="*/ 6856105 h 6861946"/>
              <a:gd name="connsiteX4" fmla="*/ 3263606 w 5513860"/>
              <a:gd name="connsiteY4" fmla="*/ 6861629 h 6861946"/>
              <a:gd name="connsiteX5" fmla="*/ 0 w 5513860"/>
              <a:gd name="connsiteY5" fmla="*/ 6861946 h 6861946"/>
              <a:gd name="connsiteX6" fmla="*/ 1189755 w 5513860"/>
              <a:gd name="connsiteY6" fmla="*/ 2359 h 686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3860" h="6861946">
                <a:moveTo>
                  <a:pt x="1189755" y="2359"/>
                </a:moveTo>
                <a:lnTo>
                  <a:pt x="5506663" y="0"/>
                </a:lnTo>
                <a:cubicBezTo>
                  <a:pt x="5509203" y="597841"/>
                  <a:pt x="5511319" y="564470"/>
                  <a:pt x="5513860" y="1162311"/>
                </a:cubicBezTo>
                <a:cubicBezTo>
                  <a:pt x="5329287" y="2268842"/>
                  <a:pt x="5413994" y="1802219"/>
                  <a:pt x="4560091" y="6856105"/>
                </a:cubicBezTo>
                <a:lnTo>
                  <a:pt x="3263606" y="6861629"/>
                </a:lnTo>
                <a:lnTo>
                  <a:pt x="0" y="6861946"/>
                </a:lnTo>
                <a:lnTo>
                  <a:pt x="1189755" y="2359"/>
                </a:lnTo>
                <a:close/>
              </a:path>
            </a:pathLst>
          </a:custGeom>
          <a:solidFill>
            <a:schemeClr val="bg1">
              <a:lumMod val="85000"/>
            </a:schemeClr>
          </a:solidFill>
        </p:spPr>
        <p:txBody>
          <a:bodyPr wrap="square" tIns="540000" anchor="ctr">
            <a:noAutofit/>
          </a:bodyPr>
          <a:lstStyle>
            <a:lvl1pPr algn="ctr">
              <a:defRPr>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9967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Image-02">
    <p:spTree>
      <p:nvGrpSpPr>
        <p:cNvPr id="1" name=""/>
        <p:cNvGrpSpPr/>
        <p:nvPr/>
      </p:nvGrpSpPr>
      <p:grpSpPr>
        <a:xfrm>
          <a:off x="0" y="0"/>
          <a:ext cx="0" cy="0"/>
          <a:chOff x="0" y="0"/>
          <a:chExt cx="0" cy="0"/>
        </a:xfrm>
      </p:grpSpPr>
      <p:sp>
        <p:nvSpPr>
          <p:cNvPr id="67" name="Bildplatzhalter 66">
            <a:extLst>
              <a:ext uri="{FF2B5EF4-FFF2-40B4-BE49-F238E27FC236}">
                <a16:creationId xmlns:a16="http://schemas.microsoft.com/office/drawing/2014/main" id="{42800710-8DD7-4365-95AA-8943CB8C0DD2}"/>
              </a:ext>
            </a:extLst>
          </p:cNvPr>
          <p:cNvSpPr>
            <a:spLocks noGrp="1"/>
          </p:cNvSpPr>
          <p:nvPr>
            <p:ph type="pic" sz="quarter" idx="15" hasCustomPrompt="1"/>
          </p:nvPr>
        </p:nvSpPr>
        <p:spPr bwMode="gray">
          <a:xfrm>
            <a:off x="6700292" y="409575"/>
            <a:ext cx="5490122" cy="6075175"/>
          </a:xfrm>
          <a:custGeom>
            <a:avLst/>
            <a:gdLst>
              <a:gd name="connsiteX0" fmla="*/ 1518794 w 5490122"/>
              <a:gd name="connsiteY0" fmla="*/ 0 h 6075175"/>
              <a:gd name="connsiteX1" fmla="*/ 5490122 w 5490122"/>
              <a:gd name="connsiteY1" fmla="*/ 0 h 6075175"/>
              <a:gd name="connsiteX2" fmla="*/ 5490122 w 5490122"/>
              <a:gd name="connsiteY2" fmla="*/ 1402053 h 6075175"/>
              <a:gd name="connsiteX3" fmla="*/ 4609752 w 5490122"/>
              <a:gd name="connsiteY3" fmla="*/ 6075175 h 6075175"/>
              <a:gd name="connsiteX4" fmla="*/ 0 w 5490122"/>
              <a:gd name="connsiteY4" fmla="*/ 6075175 h 607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0122" h="6075175">
                <a:moveTo>
                  <a:pt x="1518794" y="0"/>
                </a:moveTo>
                <a:lnTo>
                  <a:pt x="5490122" y="0"/>
                </a:lnTo>
                <a:lnTo>
                  <a:pt x="5490122" y="1402053"/>
                </a:lnTo>
                <a:lnTo>
                  <a:pt x="4609752" y="6075175"/>
                </a:lnTo>
                <a:lnTo>
                  <a:pt x="0" y="6075175"/>
                </a:lnTo>
                <a:close/>
              </a:path>
            </a:pathLst>
          </a:custGeom>
          <a:solidFill>
            <a:schemeClr val="bg1">
              <a:lumMod val="85000"/>
            </a:schemeClr>
          </a:solidFill>
        </p:spPr>
        <p:txBody>
          <a:bodyPr wrap="square" anchor="ctr">
            <a:noAutofit/>
          </a:bodyPr>
          <a:lstStyle>
            <a:lvl1pPr algn="ctr">
              <a:defRPr>
                <a:solidFill>
                  <a:schemeClr val="accent1"/>
                </a:solidFill>
              </a:defRPr>
            </a:lvl1pPr>
          </a:lstStyle>
          <a:p>
            <a:pPr marL="0" marR="0" lvl="0" indent="0" algn="ctr"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a:t>Click icon to add image</a:t>
            </a:r>
          </a:p>
        </p:txBody>
      </p:sp>
      <p:sp>
        <p:nvSpPr>
          <p:cNvPr id="8" name="Subtitle 2"/>
          <p:cNvSpPr>
            <a:spLocks noGrp="1"/>
          </p:cNvSpPr>
          <p:nvPr>
            <p:ph type="subTitle" idx="13"/>
          </p:nvPr>
        </p:nvSpPr>
        <p:spPr bwMode="gray">
          <a:xfrm>
            <a:off x="981820" y="1138299"/>
            <a:ext cx="540151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Master-Untertitelformat bearbeiten</a:t>
            </a:r>
            <a:endParaRPr lang="en-US"/>
          </a:p>
        </p:txBody>
      </p:sp>
      <p:sp>
        <p:nvSpPr>
          <p:cNvPr id="5" name="Footer Placeholder 4"/>
          <p:cNvSpPr>
            <a:spLocks noGrp="1"/>
          </p:cNvSpPr>
          <p:nvPr>
            <p:ph type="ftr" sz="quarter" idx="11"/>
          </p:nvPr>
        </p:nvSpPr>
        <p:spPr bwMode="gray"/>
        <p:txBody>
          <a:bodyPr/>
          <a:lstStyle/>
          <a:p>
            <a:r>
              <a:rPr lang="en-US"/>
              <a:t>/// Bayer Debt Investor Information /// Status: Q2 2025</a:t>
            </a:r>
          </a:p>
        </p:txBody>
      </p:sp>
      <p:sp>
        <p:nvSpPr>
          <p:cNvPr id="6" name="Slide Number Placeholder 5"/>
          <p:cNvSpPr>
            <a:spLocks noGrp="1"/>
          </p:cNvSpPr>
          <p:nvPr>
            <p:ph type="sldNum" sz="quarter" idx="12"/>
          </p:nvPr>
        </p:nvSpPr>
        <p:spPr bwMode="gray"/>
        <p:txBody>
          <a:bodyPr/>
          <a:lstStyle/>
          <a:p>
            <a:fld id="{EEAD9179-7A6B-4268-BEB2-F3B8EB06115B}" type="slidenum">
              <a:rPr lang="en-US"/>
              <a:t>‹Nr.›</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96104"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6"/>
          <p:cNvSpPr>
            <a:spLocks noGrp="1"/>
          </p:cNvSpPr>
          <p:nvPr>
            <p:ph sz="quarter" idx="14"/>
          </p:nvPr>
        </p:nvSpPr>
        <p:spPr>
          <a:xfrm>
            <a:off x="981821" y="1732751"/>
            <a:ext cx="5401516" cy="47519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Logoschutz" hidden="1"/>
          <p:cNvSpPr/>
          <p:nvPr userDrawn="1">
            <p:custDataLst>
              <p:tags r:id="rId1"/>
            </p:custDataLst>
          </p:nvPr>
        </p:nvSpPr>
        <p:spPr bwMode="gray">
          <a:xfrm>
            <a:off x="86006" y="509323"/>
            <a:ext cx="612000" cy="612000"/>
          </a:xfrm>
          <a:prstGeom prst="rect">
            <a:avLst/>
          </a:prstGeom>
          <a:solidFill>
            <a:srgbClr val="00BCFF">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chemeClr val="tx1"/>
                </a:solidFill>
              </a:rPr>
              <a:t>Logo</a:t>
            </a:r>
          </a:p>
          <a:p>
            <a:pPr algn="ctr"/>
            <a:r>
              <a:rPr lang="de-DE" sz="900">
                <a:solidFill>
                  <a:schemeClr val="tx1"/>
                </a:solidFill>
              </a:rPr>
              <a:t>Schutz</a:t>
            </a:r>
          </a:p>
        </p:txBody>
      </p:sp>
      <p:sp>
        <p:nvSpPr>
          <p:cNvPr id="69" name="Freihandform: Form 68">
            <a:extLst>
              <a:ext uri="{FF2B5EF4-FFF2-40B4-BE49-F238E27FC236}">
                <a16:creationId xmlns:a16="http://schemas.microsoft.com/office/drawing/2014/main" id="{B4BC3F7F-8CC5-43E7-AC78-FFCA51801963}"/>
              </a:ext>
            </a:extLst>
          </p:cNvPr>
          <p:cNvSpPr/>
          <p:nvPr userDrawn="1"/>
        </p:nvSpPr>
        <p:spPr bwMode="gray">
          <a:xfrm>
            <a:off x="11310044" y="1811627"/>
            <a:ext cx="880370" cy="4673123"/>
          </a:xfrm>
          <a:custGeom>
            <a:avLst/>
            <a:gdLst>
              <a:gd name="connsiteX0" fmla="*/ 880370 w 880370"/>
              <a:gd name="connsiteY0" fmla="*/ 0 h 4673123"/>
              <a:gd name="connsiteX1" fmla="*/ 880370 w 880370"/>
              <a:gd name="connsiteY1" fmla="*/ 4673123 h 4673123"/>
              <a:gd name="connsiteX2" fmla="*/ 0 w 880370"/>
              <a:gd name="connsiteY2" fmla="*/ 4673123 h 4673123"/>
            </a:gdLst>
            <a:ahLst/>
            <a:cxnLst>
              <a:cxn ang="0">
                <a:pos x="connsiteX0" y="connsiteY0"/>
              </a:cxn>
              <a:cxn ang="0">
                <a:pos x="connsiteX1" y="connsiteY1"/>
              </a:cxn>
              <a:cxn ang="0">
                <a:pos x="connsiteX2" y="connsiteY2"/>
              </a:cxn>
            </a:cxnLst>
            <a:rect l="l" t="t" r="r" b="b"/>
            <a:pathLst>
              <a:path w="880370" h="4673123">
                <a:moveTo>
                  <a:pt x="880370" y="0"/>
                </a:moveTo>
                <a:lnTo>
                  <a:pt x="880370" y="4673123"/>
                </a:lnTo>
                <a:lnTo>
                  <a:pt x="0" y="4673123"/>
                </a:lnTo>
                <a:close/>
              </a:path>
            </a:pathLst>
          </a:custGeom>
          <a:gradFill flip="none" rotWithShape="1">
            <a:gsLst>
              <a:gs pos="60000">
                <a:srgbClr val="0D82AE"/>
              </a:gs>
              <a:gs pos="0">
                <a:srgbClr val="007BBF"/>
              </a:gs>
              <a:gs pos="95000">
                <a:srgbClr val="53A84B"/>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09"/>
            <a:endParaRPr lang="de-DE">
              <a:solidFill>
                <a:srgbClr val="FFFFFF"/>
              </a:solidFill>
              <a:latin typeface="Arial" panose="020B0604020202020204" pitchFamily="34" charset="0"/>
              <a:cs typeface="Arial"/>
            </a:endParaRPr>
          </a:p>
        </p:txBody>
      </p:sp>
      <p:sp>
        <p:nvSpPr>
          <p:cNvPr id="11" name="Title 1">
            <a:extLst>
              <a:ext uri="{FF2B5EF4-FFF2-40B4-BE49-F238E27FC236}">
                <a16:creationId xmlns:a16="http://schemas.microsoft.com/office/drawing/2014/main" id="{EE4632CE-DF55-56C4-D71E-4748A73873BF}"/>
              </a:ext>
            </a:extLst>
          </p:cNvPr>
          <p:cNvSpPr>
            <a:spLocks noGrp="1"/>
          </p:cNvSpPr>
          <p:nvPr>
            <p:ph type="title"/>
          </p:nvPr>
        </p:nvSpPr>
        <p:spPr bwMode="gray">
          <a:xfrm>
            <a:off x="981821" y="132067"/>
            <a:ext cx="5401517" cy="913871"/>
          </a:xfrm>
        </p:spPr>
        <p:txBody>
          <a:bodyPr>
            <a:normAutofit/>
          </a:bodyPr>
          <a:lstStyle>
            <a:lvl1pPr>
              <a:lnSpc>
                <a:spcPct val="90000"/>
              </a:lnSpc>
              <a:defRPr b="1"/>
            </a:lvl1pPr>
          </a:lstStyle>
          <a:p>
            <a:r>
              <a:rPr lang="de-DE"/>
              <a:t>Mastertitelformat bearbeiten</a:t>
            </a:r>
            <a:endParaRPr lang="en-US"/>
          </a:p>
        </p:txBody>
      </p:sp>
      <p:grpSp>
        <p:nvGrpSpPr>
          <p:cNvPr id="12" name="Group 4">
            <a:extLst>
              <a:ext uri="{FF2B5EF4-FFF2-40B4-BE49-F238E27FC236}">
                <a16:creationId xmlns:a16="http://schemas.microsoft.com/office/drawing/2014/main" id="{8BECEA2E-B70F-209F-F6E8-FDD73CB29AD8}"/>
              </a:ext>
            </a:extLst>
          </p:cNvPr>
          <p:cNvGrpSpPr>
            <a:grpSpLocks noChangeAspect="1"/>
          </p:cNvGrpSpPr>
          <p:nvPr userDrawn="1"/>
        </p:nvGrpSpPr>
        <p:grpSpPr bwMode="auto">
          <a:xfrm>
            <a:off x="9732963" y="163513"/>
            <a:ext cx="2246312" cy="139700"/>
            <a:chOff x="6131" y="103"/>
            <a:chExt cx="1415" cy="88"/>
          </a:xfrm>
        </p:grpSpPr>
        <p:sp>
          <p:nvSpPr>
            <p:cNvPr id="13" name="AutoShape 3">
              <a:extLst>
                <a:ext uri="{FF2B5EF4-FFF2-40B4-BE49-F238E27FC236}">
                  <a16:creationId xmlns:a16="http://schemas.microsoft.com/office/drawing/2014/main" id="{C4D3500F-93FC-4169-0942-AFE6655CCF34}"/>
                </a:ext>
              </a:extLst>
            </p:cNvPr>
            <p:cNvSpPr>
              <a:spLocks noChangeAspect="1" noChangeArrowheads="1" noTextEdit="1"/>
            </p:cNvSpPr>
            <p:nvPr userDrawn="1"/>
          </p:nvSpPr>
          <p:spPr bwMode="auto">
            <a:xfrm>
              <a:off x="6131" y="103"/>
              <a:ext cx="1415"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5">
              <a:extLst>
                <a:ext uri="{FF2B5EF4-FFF2-40B4-BE49-F238E27FC236}">
                  <a16:creationId xmlns:a16="http://schemas.microsoft.com/office/drawing/2014/main" id="{E003B360-0BA3-DB31-B86C-FA8D5F00A773}"/>
                </a:ext>
              </a:extLst>
            </p:cNvPr>
            <p:cNvSpPr>
              <a:spLocks/>
            </p:cNvSpPr>
            <p:nvPr userDrawn="1"/>
          </p:nvSpPr>
          <p:spPr bwMode="auto">
            <a:xfrm>
              <a:off x="6300" y="105"/>
              <a:ext cx="65" cy="67"/>
            </a:xfrm>
            <a:custGeom>
              <a:avLst/>
              <a:gdLst>
                <a:gd name="T0" fmla="*/ 14 w 65"/>
                <a:gd name="T1" fmla="*/ 0 h 67"/>
                <a:gd name="T2" fmla="*/ 22 w 65"/>
                <a:gd name="T3" fmla="*/ 0 h 67"/>
                <a:gd name="T4" fmla="*/ 16 w 65"/>
                <a:gd name="T5" fmla="*/ 30 h 67"/>
                <a:gd name="T6" fmla="*/ 51 w 65"/>
                <a:gd name="T7" fmla="*/ 30 h 67"/>
                <a:gd name="T8" fmla="*/ 57 w 65"/>
                <a:gd name="T9" fmla="*/ 0 h 67"/>
                <a:gd name="T10" fmla="*/ 65 w 65"/>
                <a:gd name="T11" fmla="*/ 0 h 67"/>
                <a:gd name="T12" fmla="*/ 51 w 65"/>
                <a:gd name="T13" fmla="*/ 67 h 67"/>
                <a:gd name="T14" fmla="*/ 44 w 65"/>
                <a:gd name="T15" fmla="*/ 67 h 67"/>
                <a:gd name="T16" fmla="*/ 49 w 65"/>
                <a:gd name="T17" fmla="*/ 37 h 67"/>
                <a:gd name="T18" fmla="*/ 15 w 65"/>
                <a:gd name="T19" fmla="*/ 37 h 67"/>
                <a:gd name="T20" fmla="*/ 8 w 65"/>
                <a:gd name="T21" fmla="*/ 67 h 67"/>
                <a:gd name="T22" fmla="*/ 0 w 65"/>
                <a:gd name="T23" fmla="*/ 67 h 67"/>
                <a:gd name="T24" fmla="*/ 14 w 65"/>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7">
                  <a:moveTo>
                    <a:pt x="14" y="0"/>
                  </a:moveTo>
                  <a:lnTo>
                    <a:pt x="22" y="0"/>
                  </a:lnTo>
                  <a:lnTo>
                    <a:pt x="16" y="30"/>
                  </a:lnTo>
                  <a:lnTo>
                    <a:pt x="51" y="30"/>
                  </a:lnTo>
                  <a:lnTo>
                    <a:pt x="57" y="0"/>
                  </a:lnTo>
                  <a:lnTo>
                    <a:pt x="65" y="0"/>
                  </a:lnTo>
                  <a:lnTo>
                    <a:pt x="51" y="67"/>
                  </a:lnTo>
                  <a:lnTo>
                    <a:pt x="44" y="67"/>
                  </a:lnTo>
                  <a:lnTo>
                    <a:pt x="49" y="37"/>
                  </a:lnTo>
                  <a:lnTo>
                    <a:pt x="15"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6">
              <a:extLst>
                <a:ext uri="{FF2B5EF4-FFF2-40B4-BE49-F238E27FC236}">
                  <a16:creationId xmlns:a16="http://schemas.microsoft.com/office/drawing/2014/main" id="{BCD38BA0-64E6-DADE-A7DE-806DF022C8B2}"/>
                </a:ext>
              </a:extLst>
            </p:cNvPr>
            <p:cNvSpPr>
              <a:spLocks noEditPoints="1"/>
            </p:cNvSpPr>
            <p:nvPr userDrawn="1"/>
          </p:nvSpPr>
          <p:spPr bwMode="auto">
            <a:xfrm>
              <a:off x="6367" y="123"/>
              <a:ext cx="44" cy="50"/>
            </a:xfrm>
            <a:custGeom>
              <a:avLst/>
              <a:gdLst>
                <a:gd name="T0" fmla="*/ 0 w 38"/>
                <a:gd name="T1" fmla="*/ 26 h 43"/>
                <a:gd name="T2" fmla="*/ 23 w 38"/>
                <a:gd name="T3" fmla="*/ 0 h 43"/>
                <a:gd name="T4" fmla="*/ 38 w 38"/>
                <a:gd name="T5" fmla="*/ 15 h 43"/>
                <a:gd name="T6" fmla="*/ 37 w 38"/>
                <a:gd name="T7" fmla="*/ 22 h 43"/>
                <a:gd name="T8" fmla="*/ 7 w 38"/>
                <a:gd name="T9" fmla="*/ 22 h 43"/>
                <a:gd name="T10" fmla="*/ 7 w 38"/>
                <a:gd name="T11" fmla="*/ 26 h 43"/>
                <a:gd name="T12" fmla="*/ 19 w 38"/>
                <a:gd name="T13" fmla="*/ 37 h 43"/>
                <a:gd name="T14" fmla="*/ 32 w 38"/>
                <a:gd name="T15" fmla="*/ 34 h 43"/>
                <a:gd name="T16" fmla="*/ 31 w 38"/>
                <a:gd name="T17" fmla="*/ 41 h 43"/>
                <a:gd name="T18" fmla="*/ 18 w 38"/>
                <a:gd name="T19" fmla="*/ 43 h 43"/>
                <a:gd name="T20" fmla="*/ 0 w 38"/>
                <a:gd name="T21" fmla="*/ 26 h 43"/>
                <a:gd name="T22" fmla="*/ 9 w 38"/>
                <a:gd name="T23" fmla="*/ 17 h 43"/>
                <a:gd name="T24" fmla="*/ 31 w 38"/>
                <a:gd name="T25" fmla="*/ 17 h 43"/>
                <a:gd name="T26" fmla="*/ 31 w 38"/>
                <a:gd name="T27" fmla="*/ 15 h 43"/>
                <a:gd name="T28" fmla="*/ 23 w 38"/>
                <a:gd name="T29" fmla="*/ 6 h 43"/>
                <a:gd name="T30" fmla="*/ 9 w 38"/>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0" y="26"/>
                  </a:moveTo>
                  <a:cubicBezTo>
                    <a:pt x="0" y="14"/>
                    <a:pt x="9" y="0"/>
                    <a:pt x="23" y="0"/>
                  </a:cubicBezTo>
                  <a:cubicBezTo>
                    <a:pt x="32" y="0"/>
                    <a:pt x="38" y="6"/>
                    <a:pt x="38" y="15"/>
                  </a:cubicBezTo>
                  <a:cubicBezTo>
                    <a:pt x="38"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3" y="43"/>
                    <a:pt x="18" y="43"/>
                  </a:cubicBezTo>
                  <a:cubicBezTo>
                    <a:pt x="7" y="43"/>
                    <a:pt x="0" y="37"/>
                    <a:pt x="0" y="26"/>
                  </a:cubicBezTo>
                  <a:close/>
                  <a:moveTo>
                    <a:pt x="9" y="17"/>
                  </a:moveTo>
                  <a:cubicBezTo>
                    <a:pt x="31" y="17"/>
                    <a:pt x="31" y="17"/>
                    <a:pt x="31" y="17"/>
                  </a:cubicBezTo>
                  <a:cubicBezTo>
                    <a:pt x="31" y="16"/>
                    <a:pt x="31" y="16"/>
                    <a:pt x="31" y="15"/>
                  </a:cubicBezTo>
                  <a:cubicBezTo>
                    <a:pt x="31" y="9"/>
                    <a:pt x="28" y="6"/>
                    <a:pt x="23" y="6"/>
                  </a:cubicBezTo>
                  <a:cubicBezTo>
                    <a:pt x="16" y="6"/>
                    <a:pt x="11" y="11"/>
                    <a:pt x="9"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FB26CC29-5070-3209-BD7D-A7A192CB865A}"/>
                </a:ext>
              </a:extLst>
            </p:cNvPr>
            <p:cNvSpPr>
              <a:spLocks noEditPoints="1"/>
            </p:cNvSpPr>
            <p:nvPr userDrawn="1"/>
          </p:nvSpPr>
          <p:spPr bwMode="auto">
            <a:xfrm>
              <a:off x="6415" y="123"/>
              <a:ext cx="44" cy="50"/>
            </a:xfrm>
            <a:custGeom>
              <a:avLst/>
              <a:gdLst>
                <a:gd name="T0" fmla="*/ 0 w 39"/>
                <a:gd name="T1" fmla="*/ 32 h 43"/>
                <a:gd name="T2" fmla="*/ 15 w 39"/>
                <a:gd name="T3" fmla="*/ 18 h 43"/>
                <a:gd name="T4" fmla="*/ 30 w 39"/>
                <a:gd name="T5" fmla="*/ 17 h 43"/>
                <a:gd name="T6" fmla="*/ 30 w 39"/>
                <a:gd name="T7" fmla="*/ 14 h 43"/>
                <a:gd name="T8" fmla="*/ 21 w 39"/>
                <a:gd name="T9" fmla="*/ 5 h 43"/>
                <a:gd name="T10" fmla="*/ 8 w 39"/>
                <a:gd name="T11" fmla="*/ 8 h 43"/>
                <a:gd name="T12" fmla="*/ 9 w 39"/>
                <a:gd name="T13" fmla="*/ 2 h 43"/>
                <a:gd name="T14" fmla="*/ 22 w 39"/>
                <a:gd name="T15" fmla="*/ 0 h 43"/>
                <a:gd name="T16" fmla="*/ 37 w 39"/>
                <a:gd name="T17" fmla="*/ 15 h 43"/>
                <a:gd name="T18" fmla="*/ 33 w 39"/>
                <a:gd name="T19" fmla="*/ 34 h 43"/>
                <a:gd name="T20" fmla="*/ 31 w 39"/>
                <a:gd name="T21" fmla="*/ 42 h 43"/>
                <a:gd name="T22" fmla="*/ 25 w 39"/>
                <a:gd name="T23" fmla="*/ 42 h 43"/>
                <a:gd name="T24" fmla="*/ 26 w 39"/>
                <a:gd name="T25" fmla="*/ 34 h 43"/>
                <a:gd name="T26" fmla="*/ 26 w 39"/>
                <a:gd name="T27" fmla="*/ 34 h 43"/>
                <a:gd name="T28" fmla="*/ 12 w 39"/>
                <a:gd name="T29" fmla="*/ 43 h 43"/>
                <a:gd name="T30" fmla="*/ 0 w 39"/>
                <a:gd name="T31" fmla="*/ 32 h 43"/>
                <a:gd name="T32" fmla="*/ 28 w 39"/>
                <a:gd name="T33" fmla="*/ 25 h 43"/>
                <a:gd name="T34" fmla="*/ 29 w 39"/>
                <a:gd name="T35" fmla="*/ 22 h 43"/>
                <a:gd name="T36" fmla="*/ 16 w 39"/>
                <a:gd name="T37" fmla="*/ 23 h 43"/>
                <a:gd name="T38" fmla="*/ 6 w 39"/>
                <a:gd name="T39" fmla="*/ 31 h 43"/>
                <a:gd name="T40" fmla="*/ 14 w 39"/>
                <a:gd name="T41" fmla="*/ 37 h 43"/>
                <a:gd name="T42" fmla="*/ 28 w 39"/>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43">
                  <a:moveTo>
                    <a:pt x="0" y="32"/>
                  </a:moveTo>
                  <a:cubicBezTo>
                    <a:pt x="0" y="24"/>
                    <a:pt x="6" y="19"/>
                    <a:pt x="15" y="18"/>
                  </a:cubicBezTo>
                  <a:cubicBezTo>
                    <a:pt x="30" y="17"/>
                    <a:pt x="30" y="17"/>
                    <a:pt x="30" y="17"/>
                  </a:cubicBezTo>
                  <a:cubicBezTo>
                    <a:pt x="30" y="14"/>
                    <a:pt x="30" y="14"/>
                    <a:pt x="30" y="14"/>
                  </a:cubicBezTo>
                  <a:cubicBezTo>
                    <a:pt x="32" y="8"/>
                    <a:pt x="28" y="5"/>
                    <a:pt x="21" y="5"/>
                  </a:cubicBezTo>
                  <a:cubicBezTo>
                    <a:pt x="17" y="5"/>
                    <a:pt x="13" y="6"/>
                    <a:pt x="8" y="8"/>
                  </a:cubicBezTo>
                  <a:cubicBezTo>
                    <a:pt x="9" y="2"/>
                    <a:pt x="9" y="2"/>
                    <a:pt x="9" y="2"/>
                  </a:cubicBezTo>
                  <a:cubicBezTo>
                    <a:pt x="13" y="1"/>
                    <a:pt x="17" y="0"/>
                    <a:pt x="22" y="0"/>
                  </a:cubicBezTo>
                  <a:cubicBezTo>
                    <a:pt x="33" y="0"/>
                    <a:pt x="39" y="4"/>
                    <a:pt x="37" y="15"/>
                  </a:cubicBezTo>
                  <a:cubicBezTo>
                    <a:pt x="33" y="34"/>
                    <a:pt x="33" y="34"/>
                    <a:pt x="33" y="34"/>
                  </a:cubicBezTo>
                  <a:cubicBezTo>
                    <a:pt x="32" y="37"/>
                    <a:pt x="31" y="39"/>
                    <a:pt x="31" y="42"/>
                  </a:cubicBezTo>
                  <a:cubicBezTo>
                    <a:pt x="25" y="42"/>
                    <a:pt x="25" y="42"/>
                    <a:pt x="25" y="42"/>
                  </a:cubicBezTo>
                  <a:cubicBezTo>
                    <a:pt x="25" y="39"/>
                    <a:pt x="25" y="37"/>
                    <a:pt x="26" y="34"/>
                  </a:cubicBezTo>
                  <a:cubicBezTo>
                    <a:pt x="26" y="34"/>
                    <a:pt x="26" y="34"/>
                    <a:pt x="26" y="34"/>
                  </a:cubicBezTo>
                  <a:cubicBezTo>
                    <a:pt x="23" y="40"/>
                    <a:pt x="17" y="43"/>
                    <a:pt x="12" y="43"/>
                  </a:cubicBezTo>
                  <a:cubicBezTo>
                    <a:pt x="5" y="43"/>
                    <a:pt x="0" y="38"/>
                    <a:pt x="0" y="32"/>
                  </a:cubicBezTo>
                  <a:close/>
                  <a:moveTo>
                    <a:pt x="28" y="25"/>
                  </a:moveTo>
                  <a:cubicBezTo>
                    <a:pt x="29" y="22"/>
                    <a:pt x="29" y="22"/>
                    <a:pt x="29" y="22"/>
                  </a:cubicBezTo>
                  <a:cubicBezTo>
                    <a:pt x="16" y="23"/>
                    <a:pt x="16" y="23"/>
                    <a:pt x="16" y="23"/>
                  </a:cubicBezTo>
                  <a:cubicBezTo>
                    <a:pt x="10" y="24"/>
                    <a:pt x="6" y="27"/>
                    <a:pt x="6" y="31"/>
                  </a:cubicBezTo>
                  <a:cubicBezTo>
                    <a:pt x="6" y="35"/>
                    <a:pt x="9" y="37"/>
                    <a:pt x="14" y="37"/>
                  </a:cubicBezTo>
                  <a:cubicBezTo>
                    <a:pt x="21" y="37"/>
                    <a:pt x="26" y="32"/>
                    <a:pt x="28"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8">
              <a:extLst>
                <a:ext uri="{FF2B5EF4-FFF2-40B4-BE49-F238E27FC236}">
                  <a16:creationId xmlns:a16="http://schemas.microsoft.com/office/drawing/2014/main" id="{11A6E0B4-EBA4-84E3-00A5-E37936021013}"/>
                </a:ext>
              </a:extLst>
            </p:cNvPr>
            <p:cNvSpPr>
              <a:spLocks/>
            </p:cNvSpPr>
            <p:nvPr userDrawn="1"/>
          </p:nvSpPr>
          <p:spPr bwMode="auto">
            <a:xfrm>
              <a:off x="6463" y="105"/>
              <a:ext cx="21" cy="67"/>
            </a:xfrm>
            <a:custGeom>
              <a:avLst/>
              <a:gdLst>
                <a:gd name="T0" fmla="*/ 2 w 19"/>
                <a:gd name="T1" fmla="*/ 46 h 57"/>
                <a:gd name="T2" fmla="*/ 12 w 19"/>
                <a:gd name="T3" fmla="*/ 0 h 57"/>
                <a:gd name="T4" fmla="*/ 19 w 19"/>
                <a:gd name="T5" fmla="*/ 0 h 57"/>
                <a:gd name="T6" fmla="*/ 9 w 19"/>
                <a:gd name="T7" fmla="*/ 46 h 57"/>
                <a:gd name="T8" fmla="*/ 12 w 19"/>
                <a:gd name="T9" fmla="*/ 51 h 57"/>
                <a:gd name="T10" fmla="*/ 16 w 19"/>
                <a:gd name="T11" fmla="*/ 51 h 57"/>
                <a:gd name="T12" fmla="*/ 15 w 19"/>
                <a:gd name="T13" fmla="*/ 57 h 57"/>
                <a:gd name="T14" fmla="*/ 10 w 19"/>
                <a:gd name="T15" fmla="*/ 57 h 57"/>
                <a:gd name="T16" fmla="*/ 2 w 19"/>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7">
                  <a:moveTo>
                    <a:pt x="2" y="46"/>
                  </a:moveTo>
                  <a:cubicBezTo>
                    <a:pt x="12" y="0"/>
                    <a:pt x="12" y="0"/>
                    <a:pt x="12" y="0"/>
                  </a:cubicBezTo>
                  <a:cubicBezTo>
                    <a:pt x="19" y="0"/>
                    <a:pt x="19" y="0"/>
                    <a:pt x="19" y="0"/>
                  </a:cubicBezTo>
                  <a:cubicBezTo>
                    <a:pt x="9" y="46"/>
                    <a:pt x="9" y="46"/>
                    <a:pt x="9" y="46"/>
                  </a:cubicBezTo>
                  <a:cubicBezTo>
                    <a:pt x="8" y="50"/>
                    <a:pt x="9" y="51"/>
                    <a:pt x="12" y="51"/>
                  </a:cubicBezTo>
                  <a:cubicBezTo>
                    <a:pt x="14" y="51"/>
                    <a:pt x="15" y="51"/>
                    <a:pt x="16" y="51"/>
                  </a:cubicBezTo>
                  <a:cubicBezTo>
                    <a:pt x="15" y="57"/>
                    <a:pt x="15" y="57"/>
                    <a:pt x="15" y="57"/>
                  </a:cubicBezTo>
                  <a:cubicBezTo>
                    <a:pt x="14"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9">
              <a:extLst>
                <a:ext uri="{FF2B5EF4-FFF2-40B4-BE49-F238E27FC236}">
                  <a16:creationId xmlns:a16="http://schemas.microsoft.com/office/drawing/2014/main" id="{73AEE704-7E73-DB83-A8F9-8C600B3138BF}"/>
                </a:ext>
              </a:extLst>
            </p:cNvPr>
            <p:cNvSpPr>
              <a:spLocks/>
            </p:cNvSpPr>
            <p:nvPr userDrawn="1"/>
          </p:nvSpPr>
          <p:spPr bwMode="auto">
            <a:xfrm>
              <a:off x="6489" y="110"/>
              <a:ext cx="27" cy="62"/>
            </a:xfrm>
            <a:custGeom>
              <a:avLst/>
              <a:gdLst>
                <a:gd name="T0" fmla="*/ 2 w 24"/>
                <a:gd name="T1" fmla="*/ 42 h 53"/>
                <a:gd name="T2" fmla="*/ 7 w 24"/>
                <a:gd name="T3" fmla="*/ 17 h 53"/>
                <a:gd name="T4" fmla="*/ 0 w 24"/>
                <a:gd name="T5" fmla="*/ 17 h 53"/>
                <a:gd name="T6" fmla="*/ 1 w 24"/>
                <a:gd name="T7" fmla="*/ 12 h 53"/>
                <a:gd name="T8" fmla="*/ 8 w 24"/>
                <a:gd name="T9" fmla="*/ 12 h 53"/>
                <a:gd name="T10" fmla="*/ 11 w 24"/>
                <a:gd name="T11" fmla="*/ 0 h 53"/>
                <a:gd name="T12" fmla="*/ 18 w 24"/>
                <a:gd name="T13" fmla="*/ 0 h 53"/>
                <a:gd name="T14" fmla="*/ 15 w 24"/>
                <a:gd name="T15" fmla="*/ 12 h 53"/>
                <a:gd name="T16" fmla="*/ 24 w 24"/>
                <a:gd name="T17" fmla="*/ 12 h 53"/>
                <a:gd name="T18" fmla="*/ 23 w 24"/>
                <a:gd name="T19" fmla="*/ 17 h 53"/>
                <a:gd name="T20" fmla="*/ 14 w 24"/>
                <a:gd name="T21" fmla="*/ 17 h 53"/>
                <a:gd name="T22" fmla="*/ 8 w 24"/>
                <a:gd name="T23" fmla="*/ 43 h 53"/>
                <a:gd name="T24" fmla="*/ 13 w 24"/>
                <a:gd name="T25" fmla="*/ 47 h 53"/>
                <a:gd name="T26" fmla="*/ 16 w 24"/>
                <a:gd name="T27" fmla="*/ 47 h 53"/>
                <a:gd name="T28" fmla="*/ 15 w 24"/>
                <a:gd name="T29" fmla="*/ 53 h 53"/>
                <a:gd name="T30" fmla="*/ 11 w 24"/>
                <a:gd name="T31" fmla="*/ 53 h 53"/>
                <a:gd name="T32" fmla="*/ 2 w 24"/>
                <a:gd name="T3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53">
                  <a:moveTo>
                    <a:pt x="2" y="42"/>
                  </a:moveTo>
                  <a:cubicBezTo>
                    <a:pt x="7" y="17"/>
                    <a:pt x="7" y="17"/>
                    <a:pt x="7" y="17"/>
                  </a:cubicBezTo>
                  <a:cubicBezTo>
                    <a:pt x="0" y="17"/>
                    <a:pt x="0" y="17"/>
                    <a:pt x="0" y="17"/>
                  </a:cubicBezTo>
                  <a:cubicBezTo>
                    <a:pt x="1" y="12"/>
                    <a:pt x="1" y="12"/>
                    <a:pt x="1" y="12"/>
                  </a:cubicBezTo>
                  <a:cubicBezTo>
                    <a:pt x="8" y="12"/>
                    <a:pt x="8" y="12"/>
                    <a:pt x="8" y="12"/>
                  </a:cubicBezTo>
                  <a:cubicBezTo>
                    <a:pt x="11" y="0"/>
                    <a:pt x="11" y="0"/>
                    <a:pt x="11" y="0"/>
                  </a:cubicBezTo>
                  <a:cubicBezTo>
                    <a:pt x="18" y="0"/>
                    <a:pt x="18" y="0"/>
                    <a:pt x="18" y="0"/>
                  </a:cubicBezTo>
                  <a:cubicBezTo>
                    <a:pt x="15" y="12"/>
                    <a:pt x="15" y="12"/>
                    <a:pt x="15" y="12"/>
                  </a:cubicBezTo>
                  <a:cubicBezTo>
                    <a:pt x="24" y="12"/>
                    <a:pt x="24" y="12"/>
                    <a:pt x="24" y="12"/>
                  </a:cubicBezTo>
                  <a:cubicBezTo>
                    <a:pt x="23" y="17"/>
                    <a:pt x="23" y="17"/>
                    <a:pt x="23" y="17"/>
                  </a:cubicBezTo>
                  <a:cubicBezTo>
                    <a:pt x="14" y="17"/>
                    <a:pt x="14" y="17"/>
                    <a:pt x="14" y="17"/>
                  </a:cubicBezTo>
                  <a:cubicBezTo>
                    <a:pt x="8" y="43"/>
                    <a:pt x="8" y="43"/>
                    <a:pt x="8" y="43"/>
                  </a:cubicBezTo>
                  <a:cubicBezTo>
                    <a:pt x="8" y="46"/>
                    <a:pt x="9" y="47"/>
                    <a:pt x="13" y="47"/>
                  </a:cubicBezTo>
                  <a:cubicBezTo>
                    <a:pt x="14" y="47"/>
                    <a:pt x="15" y="47"/>
                    <a:pt x="16" y="47"/>
                  </a:cubicBezTo>
                  <a:cubicBezTo>
                    <a:pt x="15" y="53"/>
                    <a:pt x="15" y="53"/>
                    <a:pt x="15" y="53"/>
                  </a:cubicBezTo>
                  <a:cubicBezTo>
                    <a:pt x="14" y="53"/>
                    <a:pt x="12" y="53"/>
                    <a:pt x="11" y="53"/>
                  </a:cubicBezTo>
                  <a:cubicBezTo>
                    <a:pt x="4" y="53"/>
                    <a:pt x="0" y="49"/>
                    <a:pt x="2" y="42"/>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0">
              <a:extLst>
                <a:ext uri="{FF2B5EF4-FFF2-40B4-BE49-F238E27FC236}">
                  <a16:creationId xmlns:a16="http://schemas.microsoft.com/office/drawing/2014/main" id="{3F8D3D32-C51E-C618-F279-4699164BF524}"/>
                </a:ext>
              </a:extLst>
            </p:cNvPr>
            <p:cNvSpPr>
              <a:spLocks/>
            </p:cNvSpPr>
            <p:nvPr userDrawn="1"/>
          </p:nvSpPr>
          <p:spPr bwMode="auto">
            <a:xfrm>
              <a:off x="6516" y="105"/>
              <a:ext cx="47" cy="67"/>
            </a:xfrm>
            <a:custGeom>
              <a:avLst/>
              <a:gdLst>
                <a:gd name="T0" fmla="*/ 12 w 41"/>
                <a:gd name="T1" fmla="*/ 0 h 57"/>
                <a:gd name="T2" fmla="*/ 19 w 41"/>
                <a:gd name="T3" fmla="*/ 0 h 57"/>
                <a:gd name="T4" fmla="*/ 15 w 41"/>
                <a:gd name="T5" fmla="*/ 16 h 57"/>
                <a:gd name="T6" fmla="*/ 13 w 41"/>
                <a:gd name="T7" fmla="*/ 24 h 57"/>
                <a:gd name="T8" fmla="*/ 13 w 41"/>
                <a:gd name="T9" fmla="*/ 24 h 57"/>
                <a:gd name="T10" fmla="*/ 28 w 41"/>
                <a:gd name="T11" fmla="*/ 15 h 57"/>
                <a:gd name="T12" fmla="*/ 39 w 41"/>
                <a:gd name="T13" fmla="*/ 30 h 57"/>
                <a:gd name="T14" fmla="*/ 33 w 41"/>
                <a:gd name="T15" fmla="*/ 57 h 57"/>
                <a:gd name="T16" fmla="*/ 26 w 41"/>
                <a:gd name="T17" fmla="*/ 57 h 57"/>
                <a:gd name="T18" fmla="*/ 32 w 41"/>
                <a:gd name="T19" fmla="*/ 30 h 57"/>
                <a:gd name="T20" fmla="*/ 26 w 41"/>
                <a:gd name="T21" fmla="*/ 21 h 57"/>
                <a:gd name="T22" fmla="*/ 11 w 41"/>
                <a:gd name="T23" fmla="*/ 34 h 57"/>
                <a:gd name="T24" fmla="*/ 7 w 41"/>
                <a:gd name="T25" fmla="*/ 57 h 57"/>
                <a:gd name="T26" fmla="*/ 0 w 41"/>
                <a:gd name="T27" fmla="*/ 57 h 57"/>
                <a:gd name="T28" fmla="*/ 12 w 41"/>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12" y="0"/>
                  </a:moveTo>
                  <a:cubicBezTo>
                    <a:pt x="19" y="0"/>
                    <a:pt x="19" y="0"/>
                    <a:pt x="19" y="0"/>
                  </a:cubicBezTo>
                  <a:cubicBezTo>
                    <a:pt x="15" y="16"/>
                    <a:pt x="15" y="16"/>
                    <a:pt x="15" y="16"/>
                  </a:cubicBezTo>
                  <a:cubicBezTo>
                    <a:pt x="15" y="18"/>
                    <a:pt x="14" y="21"/>
                    <a:pt x="13" y="24"/>
                  </a:cubicBezTo>
                  <a:cubicBezTo>
                    <a:pt x="13" y="24"/>
                    <a:pt x="13" y="24"/>
                    <a:pt x="13" y="24"/>
                  </a:cubicBezTo>
                  <a:cubicBezTo>
                    <a:pt x="16" y="19"/>
                    <a:pt x="22" y="15"/>
                    <a:pt x="28" y="15"/>
                  </a:cubicBezTo>
                  <a:cubicBezTo>
                    <a:pt x="36" y="15"/>
                    <a:pt x="41" y="20"/>
                    <a:pt x="39" y="30"/>
                  </a:cubicBezTo>
                  <a:cubicBezTo>
                    <a:pt x="33" y="57"/>
                    <a:pt x="33" y="57"/>
                    <a:pt x="33" y="57"/>
                  </a:cubicBezTo>
                  <a:cubicBezTo>
                    <a:pt x="26" y="57"/>
                    <a:pt x="26" y="57"/>
                    <a:pt x="26" y="57"/>
                  </a:cubicBezTo>
                  <a:cubicBezTo>
                    <a:pt x="32" y="30"/>
                    <a:pt x="32" y="30"/>
                    <a:pt x="32" y="30"/>
                  </a:cubicBezTo>
                  <a:cubicBezTo>
                    <a:pt x="34" y="24"/>
                    <a:pt x="31" y="21"/>
                    <a:pt x="26" y="21"/>
                  </a:cubicBezTo>
                  <a:cubicBezTo>
                    <a:pt x="20" y="21"/>
                    <a:pt x="13" y="26"/>
                    <a:pt x="11" y="34"/>
                  </a:cubicBezTo>
                  <a:cubicBezTo>
                    <a:pt x="7" y="57"/>
                    <a:pt x="7" y="57"/>
                    <a:pt x="7" y="57"/>
                  </a:cubicBezTo>
                  <a:cubicBezTo>
                    <a:pt x="0" y="57"/>
                    <a:pt x="0" y="57"/>
                    <a:pt x="0" y="57"/>
                  </a:cubicBezTo>
                  <a:lnTo>
                    <a:pt x="12"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1">
              <a:extLst>
                <a:ext uri="{FF2B5EF4-FFF2-40B4-BE49-F238E27FC236}">
                  <a16:creationId xmlns:a16="http://schemas.microsoft.com/office/drawing/2014/main" id="{A8F9ED2E-7DDF-B64A-8A67-055F2822CE0E}"/>
                </a:ext>
              </a:extLst>
            </p:cNvPr>
            <p:cNvSpPr>
              <a:spLocks/>
            </p:cNvSpPr>
            <p:nvPr userDrawn="1"/>
          </p:nvSpPr>
          <p:spPr bwMode="auto">
            <a:xfrm>
              <a:off x="6596"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2">
              <a:extLst>
                <a:ext uri="{FF2B5EF4-FFF2-40B4-BE49-F238E27FC236}">
                  <a16:creationId xmlns:a16="http://schemas.microsoft.com/office/drawing/2014/main" id="{A0A854BD-0081-88C7-B903-26CF6043A4B9}"/>
                </a:ext>
              </a:extLst>
            </p:cNvPr>
            <p:cNvSpPr>
              <a:spLocks noEditPoints="1"/>
            </p:cNvSpPr>
            <p:nvPr userDrawn="1"/>
          </p:nvSpPr>
          <p:spPr bwMode="auto">
            <a:xfrm>
              <a:off x="6624" y="123"/>
              <a:ext cx="45" cy="50"/>
            </a:xfrm>
            <a:custGeom>
              <a:avLst/>
              <a:gdLst>
                <a:gd name="T0" fmla="*/ 0 w 39"/>
                <a:gd name="T1" fmla="*/ 27 h 43"/>
                <a:gd name="T2" fmla="*/ 23 w 39"/>
                <a:gd name="T3" fmla="*/ 0 h 43"/>
                <a:gd name="T4" fmla="*/ 39 w 39"/>
                <a:gd name="T5" fmla="*/ 15 h 43"/>
                <a:gd name="T6" fmla="*/ 16 w 39"/>
                <a:gd name="T7" fmla="*/ 43 h 43"/>
                <a:gd name="T8" fmla="*/ 0 w 39"/>
                <a:gd name="T9" fmla="*/ 27 h 43"/>
                <a:gd name="T10" fmla="*/ 32 w 39"/>
                <a:gd name="T11" fmla="*/ 16 h 43"/>
                <a:gd name="T12" fmla="*/ 23 w 39"/>
                <a:gd name="T13" fmla="*/ 6 h 43"/>
                <a:gd name="T14" fmla="*/ 7 w 39"/>
                <a:gd name="T15" fmla="*/ 27 h 43"/>
                <a:gd name="T16" fmla="*/ 16 w 39"/>
                <a:gd name="T17" fmla="*/ 37 h 43"/>
                <a:gd name="T18" fmla="*/ 32 w 39"/>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3">
                  <a:moveTo>
                    <a:pt x="0" y="27"/>
                  </a:moveTo>
                  <a:cubicBezTo>
                    <a:pt x="0" y="15"/>
                    <a:pt x="7" y="0"/>
                    <a:pt x="23" y="0"/>
                  </a:cubicBezTo>
                  <a:cubicBezTo>
                    <a:pt x="33" y="0"/>
                    <a:pt x="39" y="6"/>
                    <a:pt x="39" y="15"/>
                  </a:cubicBezTo>
                  <a:cubicBezTo>
                    <a:pt x="39" y="27"/>
                    <a:pt x="31" y="43"/>
                    <a:pt x="16"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3">
              <a:extLst>
                <a:ext uri="{FF2B5EF4-FFF2-40B4-BE49-F238E27FC236}">
                  <a16:creationId xmlns:a16="http://schemas.microsoft.com/office/drawing/2014/main" id="{06210DFF-FB66-B664-19AB-1598C1A480EF}"/>
                </a:ext>
              </a:extLst>
            </p:cNvPr>
            <p:cNvSpPr>
              <a:spLocks/>
            </p:cNvSpPr>
            <p:nvPr userDrawn="1"/>
          </p:nvSpPr>
          <p:spPr bwMode="auto">
            <a:xfrm>
              <a:off x="6674" y="123"/>
              <a:ext cx="33" cy="49"/>
            </a:xfrm>
            <a:custGeom>
              <a:avLst/>
              <a:gdLst>
                <a:gd name="T0" fmla="*/ 8 w 29"/>
                <a:gd name="T1" fmla="*/ 1 h 42"/>
                <a:gd name="T2" fmla="*/ 15 w 29"/>
                <a:gd name="T3" fmla="*/ 1 h 42"/>
                <a:gd name="T4" fmla="*/ 13 w 29"/>
                <a:gd name="T5" fmla="*/ 9 h 42"/>
                <a:gd name="T6" fmla="*/ 13 w 29"/>
                <a:gd name="T7" fmla="*/ 9 h 42"/>
                <a:gd name="T8" fmla="*/ 29 w 29"/>
                <a:gd name="T9" fmla="*/ 0 h 42"/>
                <a:gd name="T10" fmla="*/ 27 w 29"/>
                <a:gd name="T11" fmla="*/ 7 h 42"/>
                <a:gd name="T12" fmla="*/ 11 w 29"/>
                <a:gd name="T13" fmla="*/ 18 h 42"/>
                <a:gd name="T14" fmla="*/ 6 w 29"/>
                <a:gd name="T15" fmla="*/ 42 h 42"/>
                <a:gd name="T16" fmla="*/ 0 w 29"/>
                <a:gd name="T17" fmla="*/ 42 h 42"/>
                <a:gd name="T18" fmla="*/ 8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8" y="1"/>
                  </a:moveTo>
                  <a:cubicBezTo>
                    <a:pt x="15" y="1"/>
                    <a:pt x="15" y="1"/>
                    <a:pt x="15" y="1"/>
                  </a:cubicBezTo>
                  <a:cubicBezTo>
                    <a:pt x="14" y="3"/>
                    <a:pt x="14" y="6"/>
                    <a:pt x="13" y="9"/>
                  </a:cubicBezTo>
                  <a:cubicBezTo>
                    <a:pt x="13" y="9"/>
                    <a:pt x="13" y="9"/>
                    <a:pt x="13" y="9"/>
                  </a:cubicBezTo>
                  <a:cubicBezTo>
                    <a:pt x="17" y="3"/>
                    <a:pt x="23" y="0"/>
                    <a:pt x="29" y="0"/>
                  </a:cubicBezTo>
                  <a:cubicBezTo>
                    <a:pt x="27" y="7"/>
                    <a:pt x="27" y="7"/>
                    <a:pt x="27" y="7"/>
                  </a:cubicBezTo>
                  <a:cubicBezTo>
                    <a:pt x="18" y="7"/>
                    <a:pt x="13" y="11"/>
                    <a:pt x="11" y="18"/>
                  </a:cubicBezTo>
                  <a:cubicBezTo>
                    <a:pt x="6" y="42"/>
                    <a:pt x="6" y="42"/>
                    <a:pt x="6" y="42"/>
                  </a:cubicBezTo>
                  <a:cubicBezTo>
                    <a:pt x="0" y="42"/>
                    <a:pt x="0" y="42"/>
                    <a:pt x="0" y="42"/>
                  </a:cubicBezTo>
                  <a:lnTo>
                    <a:pt x="8"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4">
              <a:extLst>
                <a:ext uri="{FF2B5EF4-FFF2-40B4-BE49-F238E27FC236}">
                  <a16:creationId xmlns:a16="http://schemas.microsoft.com/office/drawing/2014/main" id="{CC09C3F1-5806-22D1-BAC5-86A84D210AC2}"/>
                </a:ext>
              </a:extLst>
            </p:cNvPr>
            <p:cNvSpPr>
              <a:spLocks noEditPoints="1"/>
            </p:cNvSpPr>
            <p:nvPr userDrawn="1"/>
          </p:nvSpPr>
          <p:spPr bwMode="auto">
            <a:xfrm>
              <a:off x="6731" y="123"/>
              <a:ext cx="46" cy="50"/>
            </a:xfrm>
            <a:custGeom>
              <a:avLst/>
              <a:gdLst>
                <a:gd name="T0" fmla="*/ 0 w 40"/>
                <a:gd name="T1" fmla="*/ 32 h 43"/>
                <a:gd name="T2" fmla="*/ 16 w 40"/>
                <a:gd name="T3" fmla="*/ 18 h 43"/>
                <a:gd name="T4" fmla="*/ 30 w 40"/>
                <a:gd name="T5" fmla="*/ 17 h 43"/>
                <a:gd name="T6" fmla="*/ 31 w 40"/>
                <a:gd name="T7" fmla="*/ 14 h 43"/>
                <a:gd name="T8" fmla="*/ 22 w 40"/>
                <a:gd name="T9" fmla="*/ 5 h 43"/>
                <a:gd name="T10" fmla="*/ 8 w 40"/>
                <a:gd name="T11" fmla="*/ 8 h 43"/>
                <a:gd name="T12" fmla="*/ 10 w 40"/>
                <a:gd name="T13" fmla="*/ 2 h 43"/>
                <a:gd name="T14" fmla="*/ 23 w 40"/>
                <a:gd name="T15" fmla="*/ 0 h 43"/>
                <a:gd name="T16" fmla="*/ 37 w 40"/>
                <a:gd name="T17" fmla="*/ 15 h 43"/>
                <a:gd name="T18" fmla="*/ 33 w 40"/>
                <a:gd name="T19" fmla="*/ 34 h 43"/>
                <a:gd name="T20" fmla="*/ 32 w 40"/>
                <a:gd name="T21" fmla="*/ 42 h 43"/>
                <a:gd name="T22" fmla="*/ 25 w 40"/>
                <a:gd name="T23" fmla="*/ 42 h 43"/>
                <a:gd name="T24" fmla="*/ 27 w 40"/>
                <a:gd name="T25" fmla="*/ 34 h 43"/>
                <a:gd name="T26" fmla="*/ 27 w 40"/>
                <a:gd name="T27" fmla="*/ 34 h 43"/>
                <a:gd name="T28" fmla="*/ 13 w 40"/>
                <a:gd name="T29" fmla="*/ 43 h 43"/>
                <a:gd name="T30" fmla="*/ 0 w 40"/>
                <a:gd name="T31" fmla="*/ 32 h 43"/>
                <a:gd name="T32" fmla="*/ 29 w 40"/>
                <a:gd name="T33" fmla="*/ 25 h 43"/>
                <a:gd name="T34" fmla="*/ 29 w 40"/>
                <a:gd name="T35" fmla="*/ 22 h 43"/>
                <a:gd name="T36" fmla="*/ 17 w 40"/>
                <a:gd name="T37" fmla="*/ 23 h 43"/>
                <a:gd name="T38" fmla="*/ 7 w 40"/>
                <a:gd name="T39" fmla="*/ 31 h 43"/>
                <a:gd name="T40" fmla="*/ 14 w 40"/>
                <a:gd name="T41" fmla="*/ 37 h 43"/>
                <a:gd name="T42" fmla="*/ 29 w 40"/>
                <a:gd name="T43"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3">
                  <a:moveTo>
                    <a:pt x="0" y="32"/>
                  </a:moveTo>
                  <a:cubicBezTo>
                    <a:pt x="0" y="24"/>
                    <a:pt x="7" y="19"/>
                    <a:pt x="16" y="18"/>
                  </a:cubicBezTo>
                  <a:cubicBezTo>
                    <a:pt x="30" y="17"/>
                    <a:pt x="30" y="17"/>
                    <a:pt x="30" y="17"/>
                  </a:cubicBezTo>
                  <a:cubicBezTo>
                    <a:pt x="31" y="14"/>
                    <a:pt x="31" y="14"/>
                    <a:pt x="31" y="14"/>
                  </a:cubicBezTo>
                  <a:cubicBezTo>
                    <a:pt x="32" y="8"/>
                    <a:pt x="29" y="5"/>
                    <a:pt x="22" y="5"/>
                  </a:cubicBezTo>
                  <a:cubicBezTo>
                    <a:pt x="18" y="5"/>
                    <a:pt x="14" y="6"/>
                    <a:pt x="8" y="8"/>
                  </a:cubicBezTo>
                  <a:cubicBezTo>
                    <a:pt x="10" y="2"/>
                    <a:pt x="10" y="2"/>
                    <a:pt x="10" y="2"/>
                  </a:cubicBezTo>
                  <a:cubicBezTo>
                    <a:pt x="14" y="1"/>
                    <a:pt x="18" y="0"/>
                    <a:pt x="23" y="0"/>
                  </a:cubicBezTo>
                  <a:cubicBezTo>
                    <a:pt x="34" y="0"/>
                    <a:pt x="40" y="4"/>
                    <a:pt x="37" y="15"/>
                  </a:cubicBezTo>
                  <a:cubicBezTo>
                    <a:pt x="33" y="34"/>
                    <a:pt x="33" y="34"/>
                    <a:pt x="33" y="34"/>
                  </a:cubicBezTo>
                  <a:cubicBezTo>
                    <a:pt x="33" y="37"/>
                    <a:pt x="32" y="39"/>
                    <a:pt x="32" y="42"/>
                  </a:cubicBezTo>
                  <a:cubicBezTo>
                    <a:pt x="25" y="42"/>
                    <a:pt x="25" y="42"/>
                    <a:pt x="25" y="42"/>
                  </a:cubicBezTo>
                  <a:cubicBezTo>
                    <a:pt x="26" y="39"/>
                    <a:pt x="26" y="37"/>
                    <a:pt x="27" y="34"/>
                  </a:cubicBezTo>
                  <a:cubicBezTo>
                    <a:pt x="27" y="34"/>
                    <a:pt x="27" y="34"/>
                    <a:pt x="27" y="34"/>
                  </a:cubicBezTo>
                  <a:cubicBezTo>
                    <a:pt x="24" y="40"/>
                    <a:pt x="18" y="43"/>
                    <a:pt x="13" y="43"/>
                  </a:cubicBezTo>
                  <a:cubicBezTo>
                    <a:pt x="5" y="43"/>
                    <a:pt x="0" y="38"/>
                    <a:pt x="0" y="32"/>
                  </a:cubicBezTo>
                  <a:close/>
                  <a:moveTo>
                    <a:pt x="29" y="25"/>
                  </a:moveTo>
                  <a:cubicBezTo>
                    <a:pt x="29" y="22"/>
                    <a:pt x="29" y="22"/>
                    <a:pt x="29" y="22"/>
                  </a:cubicBezTo>
                  <a:cubicBezTo>
                    <a:pt x="17" y="23"/>
                    <a:pt x="17" y="23"/>
                    <a:pt x="17" y="23"/>
                  </a:cubicBezTo>
                  <a:cubicBezTo>
                    <a:pt x="11" y="24"/>
                    <a:pt x="7" y="27"/>
                    <a:pt x="7" y="31"/>
                  </a:cubicBezTo>
                  <a:cubicBezTo>
                    <a:pt x="7" y="35"/>
                    <a:pt x="10" y="37"/>
                    <a:pt x="14" y="37"/>
                  </a:cubicBezTo>
                  <a:cubicBezTo>
                    <a:pt x="22" y="37"/>
                    <a:pt x="27" y="32"/>
                    <a:pt x="29" y="2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4D249C37-7FB0-2620-7262-437D41ECC58A}"/>
                </a:ext>
              </a:extLst>
            </p:cNvPr>
            <p:cNvSpPr>
              <a:spLocks/>
            </p:cNvSpPr>
            <p:nvPr userDrawn="1"/>
          </p:nvSpPr>
          <p:spPr bwMode="auto">
            <a:xfrm>
              <a:off x="6780" y="105"/>
              <a:ext cx="20" cy="67"/>
            </a:xfrm>
            <a:custGeom>
              <a:avLst/>
              <a:gdLst>
                <a:gd name="T0" fmla="*/ 2 w 18"/>
                <a:gd name="T1" fmla="*/ 46 h 57"/>
                <a:gd name="T2" fmla="*/ 12 w 18"/>
                <a:gd name="T3" fmla="*/ 0 h 57"/>
                <a:gd name="T4" fmla="*/ 18 w 18"/>
                <a:gd name="T5" fmla="*/ 0 h 57"/>
                <a:gd name="T6" fmla="*/ 8 w 18"/>
                <a:gd name="T7" fmla="*/ 46 h 57"/>
                <a:gd name="T8" fmla="*/ 12 w 18"/>
                <a:gd name="T9" fmla="*/ 51 h 57"/>
                <a:gd name="T10" fmla="*/ 16 w 18"/>
                <a:gd name="T11" fmla="*/ 51 h 57"/>
                <a:gd name="T12" fmla="*/ 15 w 18"/>
                <a:gd name="T13" fmla="*/ 57 h 57"/>
                <a:gd name="T14" fmla="*/ 10 w 18"/>
                <a:gd name="T15" fmla="*/ 57 h 57"/>
                <a:gd name="T16" fmla="*/ 2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2" y="46"/>
                  </a:moveTo>
                  <a:cubicBezTo>
                    <a:pt x="12" y="0"/>
                    <a:pt x="12" y="0"/>
                    <a:pt x="12" y="0"/>
                  </a:cubicBezTo>
                  <a:cubicBezTo>
                    <a:pt x="18" y="0"/>
                    <a:pt x="18" y="0"/>
                    <a:pt x="18" y="0"/>
                  </a:cubicBezTo>
                  <a:cubicBezTo>
                    <a:pt x="8" y="46"/>
                    <a:pt x="8" y="46"/>
                    <a:pt x="8" y="46"/>
                  </a:cubicBezTo>
                  <a:cubicBezTo>
                    <a:pt x="8" y="50"/>
                    <a:pt x="9" y="51"/>
                    <a:pt x="12" y="51"/>
                  </a:cubicBezTo>
                  <a:cubicBezTo>
                    <a:pt x="14" y="51"/>
                    <a:pt x="15" y="51"/>
                    <a:pt x="16" y="51"/>
                  </a:cubicBezTo>
                  <a:cubicBezTo>
                    <a:pt x="15" y="57"/>
                    <a:pt x="15" y="57"/>
                    <a:pt x="15" y="57"/>
                  </a:cubicBezTo>
                  <a:cubicBezTo>
                    <a:pt x="13" y="57"/>
                    <a:pt x="12" y="57"/>
                    <a:pt x="10" y="57"/>
                  </a:cubicBezTo>
                  <a:cubicBezTo>
                    <a:pt x="4" y="57"/>
                    <a:pt x="0" y="53"/>
                    <a:pt x="2"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63DC3E9E-9546-F3E4-B4E9-6F85C4B3D715}"/>
                </a:ext>
              </a:extLst>
            </p:cNvPr>
            <p:cNvSpPr>
              <a:spLocks/>
            </p:cNvSpPr>
            <p:nvPr userDrawn="1"/>
          </p:nvSpPr>
          <p:spPr bwMode="auto">
            <a:xfrm>
              <a:off x="6804" y="105"/>
              <a:ext cx="20" cy="67"/>
            </a:xfrm>
            <a:custGeom>
              <a:avLst/>
              <a:gdLst>
                <a:gd name="T0" fmla="*/ 1 w 18"/>
                <a:gd name="T1" fmla="*/ 46 h 57"/>
                <a:gd name="T2" fmla="*/ 11 w 18"/>
                <a:gd name="T3" fmla="*/ 0 h 57"/>
                <a:gd name="T4" fmla="*/ 18 w 18"/>
                <a:gd name="T5" fmla="*/ 0 h 57"/>
                <a:gd name="T6" fmla="*/ 8 w 18"/>
                <a:gd name="T7" fmla="*/ 46 h 57"/>
                <a:gd name="T8" fmla="*/ 12 w 18"/>
                <a:gd name="T9" fmla="*/ 51 h 57"/>
                <a:gd name="T10" fmla="*/ 15 w 18"/>
                <a:gd name="T11" fmla="*/ 51 h 57"/>
                <a:gd name="T12" fmla="*/ 14 w 18"/>
                <a:gd name="T13" fmla="*/ 57 h 57"/>
                <a:gd name="T14" fmla="*/ 10 w 18"/>
                <a:gd name="T15" fmla="*/ 57 h 57"/>
                <a:gd name="T16" fmla="*/ 1 w 1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7">
                  <a:moveTo>
                    <a:pt x="1" y="46"/>
                  </a:moveTo>
                  <a:cubicBezTo>
                    <a:pt x="11" y="0"/>
                    <a:pt x="11" y="0"/>
                    <a:pt x="11" y="0"/>
                  </a:cubicBezTo>
                  <a:cubicBezTo>
                    <a:pt x="18" y="0"/>
                    <a:pt x="18" y="0"/>
                    <a:pt x="18" y="0"/>
                  </a:cubicBezTo>
                  <a:cubicBezTo>
                    <a:pt x="8" y="46"/>
                    <a:pt x="8" y="46"/>
                    <a:pt x="8" y="46"/>
                  </a:cubicBezTo>
                  <a:cubicBezTo>
                    <a:pt x="7" y="50"/>
                    <a:pt x="9" y="51"/>
                    <a:pt x="12" y="51"/>
                  </a:cubicBezTo>
                  <a:cubicBezTo>
                    <a:pt x="13" y="51"/>
                    <a:pt x="14" y="51"/>
                    <a:pt x="15" y="51"/>
                  </a:cubicBezTo>
                  <a:cubicBezTo>
                    <a:pt x="14" y="57"/>
                    <a:pt x="14" y="57"/>
                    <a:pt x="14" y="57"/>
                  </a:cubicBezTo>
                  <a:cubicBezTo>
                    <a:pt x="13" y="57"/>
                    <a:pt x="12" y="57"/>
                    <a:pt x="10" y="57"/>
                  </a:cubicBezTo>
                  <a:cubicBezTo>
                    <a:pt x="3" y="57"/>
                    <a:pt x="0" y="53"/>
                    <a:pt x="1" y="4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AF95B92C-321E-3E05-A882-ABCA5A2C126E}"/>
                </a:ext>
              </a:extLst>
            </p:cNvPr>
            <p:cNvSpPr>
              <a:spLocks/>
            </p:cNvSpPr>
            <p:nvPr userDrawn="1"/>
          </p:nvSpPr>
          <p:spPr bwMode="auto">
            <a:xfrm>
              <a:off x="6825" y="162"/>
              <a:ext cx="16" cy="25"/>
            </a:xfrm>
            <a:custGeom>
              <a:avLst/>
              <a:gdLst>
                <a:gd name="T0" fmla="*/ 8 w 14"/>
                <a:gd name="T1" fmla="*/ 9 h 22"/>
                <a:gd name="T2" fmla="*/ 5 w 14"/>
                <a:gd name="T3" fmla="*/ 4 h 22"/>
                <a:gd name="T4" fmla="*/ 9 w 14"/>
                <a:gd name="T5" fmla="*/ 0 h 22"/>
                <a:gd name="T6" fmla="*/ 14 w 14"/>
                <a:gd name="T7" fmla="*/ 4 h 22"/>
                <a:gd name="T8" fmla="*/ 13 w 14"/>
                <a:gd name="T9" fmla="*/ 8 h 22"/>
                <a:gd name="T10" fmla="*/ 5 w 14"/>
                <a:gd name="T11" fmla="*/ 22 h 22"/>
                <a:gd name="T12" fmla="*/ 0 w 14"/>
                <a:gd name="T13" fmla="*/ 22 h 22"/>
                <a:gd name="T14" fmla="*/ 8 w 1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2">
                  <a:moveTo>
                    <a:pt x="8" y="9"/>
                  </a:moveTo>
                  <a:cubicBezTo>
                    <a:pt x="6" y="8"/>
                    <a:pt x="5" y="6"/>
                    <a:pt x="5" y="4"/>
                  </a:cubicBezTo>
                  <a:cubicBezTo>
                    <a:pt x="5" y="2"/>
                    <a:pt x="7" y="0"/>
                    <a:pt x="9" y="0"/>
                  </a:cubicBezTo>
                  <a:cubicBezTo>
                    <a:pt x="12" y="0"/>
                    <a:pt x="14" y="2"/>
                    <a:pt x="14" y="4"/>
                  </a:cubicBezTo>
                  <a:cubicBezTo>
                    <a:pt x="14" y="5"/>
                    <a:pt x="14" y="6"/>
                    <a:pt x="13" y="8"/>
                  </a:cubicBezTo>
                  <a:cubicBezTo>
                    <a:pt x="5" y="22"/>
                    <a:pt x="5" y="22"/>
                    <a:pt x="5" y="22"/>
                  </a:cubicBezTo>
                  <a:cubicBezTo>
                    <a:pt x="0" y="22"/>
                    <a:pt x="0" y="22"/>
                    <a:pt x="0" y="22"/>
                  </a:cubicBezTo>
                  <a:lnTo>
                    <a:pt x="8" y="9"/>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8">
              <a:extLst>
                <a:ext uri="{FF2B5EF4-FFF2-40B4-BE49-F238E27FC236}">
                  <a16:creationId xmlns:a16="http://schemas.microsoft.com/office/drawing/2014/main" id="{D3814257-5C5E-41AC-E307-31D4F99400D7}"/>
                </a:ext>
              </a:extLst>
            </p:cNvPr>
            <p:cNvSpPr>
              <a:spLocks/>
            </p:cNvSpPr>
            <p:nvPr userDrawn="1"/>
          </p:nvSpPr>
          <p:spPr bwMode="auto">
            <a:xfrm>
              <a:off x="6880" y="105"/>
              <a:ext cx="64" cy="67"/>
            </a:xfrm>
            <a:custGeom>
              <a:avLst/>
              <a:gdLst>
                <a:gd name="T0" fmla="*/ 14 w 64"/>
                <a:gd name="T1" fmla="*/ 0 h 67"/>
                <a:gd name="T2" fmla="*/ 22 w 64"/>
                <a:gd name="T3" fmla="*/ 0 h 67"/>
                <a:gd name="T4" fmla="*/ 16 w 64"/>
                <a:gd name="T5" fmla="*/ 30 h 67"/>
                <a:gd name="T6" fmla="*/ 50 w 64"/>
                <a:gd name="T7" fmla="*/ 30 h 67"/>
                <a:gd name="T8" fmla="*/ 56 w 64"/>
                <a:gd name="T9" fmla="*/ 0 h 67"/>
                <a:gd name="T10" fmla="*/ 64 w 64"/>
                <a:gd name="T11" fmla="*/ 0 h 67"/>
                <a:gd name="T12" fmla="*/ 50 w 64"/>
                <a:gd name="T13" fmla="*/ 67 h 67"/>
                <a:gd name="T14" fmla="*/ 42 w 64"/>
                <a:gd name="T15" fmla="*/ 67 h 67"/>
                <a:gd name="T16" fmla="*/ 49 w 64"/>
                <a:gd name="T17" fmla="*/ 37 h 67"/>
                <a:gd name="T18" fmla="*/ 14 w 64"/>
                <a:gd name="T19" fmla="*/ 37 h 67"/>
                <a:gd name="T20" fmla="*/ 8 w 64"/>
                <a:gd name="T21" fmla="*/ 67 h 67"/>
                <a:gd name="T22" fmla="*/ 0 w 64"/>
                <a:gd name="T23" fmla="*/ 67 h 67"/>
                <a:gd name="T24" fmla="*/ 14 w 64"/>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7">
                  <a:moveTo>
                    <a:pt x="14" y="0"/>
                  </a:moveTo>
                  <a:lnTo>
                    <a:pt x="22" y="0"/>
                  </a:lnTo>
                  <a:lnTo>
                    <a:pt x="16" y="30"/>
                  </a:lnTo>
                  <a:lnTo>
                    <a:pt x="50" y="30"/>
                  </a:lnTo>
                  <a:lnTo>
                    <a:pt x="56" y="0"/>
                  </a:lnTo>
                  <a:lnTo>
                    <a:pt x="64" y="0"/>
                  </a:lnTo>
                  <a:lnTo>
                    <a:pt x="50" y="67"/>
                  </a:lnTo>
                  <a:lnTo>
                    <a:pt x="42" y="67"/>
                  </a:lnTo>
                  <a:lnTo>
                    <a:pt x="49" y="37"/>
                  </a:lnTo>
                  <a:lnTo>
                    <a:pt x="14" y="37"/>
                  </a:lnTo>
                  <a:lnTo>
                    <a:pt x="8" y="67"/>
                  </a:lnTo>
                  <a:lnTo>
                    <a:pt x="0" y="67"/>
                  </a:lnTo>
                  <a:lnTo>
                    <a:pt x="14" y="0"/>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9">
              <a:extLst>
                <a:ext uri="{FF2B5EF4-FFF2-40B4-BE49-F238E27FC236}">
                  <a16:creationId xmlns:a16="http://schemas.microsoft.com/office/drawing/2014/main" id="{E91AB205-E318-4F7C-20B3-667941A35390}"/>
                </a:ext>
              </a:extLst>
            </p:cNvPr>
            <p:cNvSpPr>
              <a:spLocks/>
            </p:cNvSpPr>
            <p:nvPr userDrawn="1"/>
          </p:nvSpPr>
          <p:spPr bwMode="auto">
            <a:xfrm>
              <a:off x="6945" y="124"/>
              <a:ext cx="46" cy="49"/>
            </a:xfrm>
            <a:custGeom>
              <a:avLst/>
              <a:gdLst>
                <a:gd name="T0" fmla="*/ 2 w 41"/>
                <a:gd name="T1" fmla="*/ 27 h 42"/>
                <a:gd name="T2" fmla="*/ 8 w 41"/>
                <a:gd name="T3" fmla="*/ 0 h 42"/>
                <a:gd name="T4" fmla="*/ 15 w 41"/>
                <a:gd name="T5" fmla="*/ 0 h 42"/>
                <a:gd name="T6" fmla="*/ 9 w 41"/>
                <a:gd name="T7" fmla="*/ 26 h 42"/>
                <a:gd name="T8" fmla="*/ 15 w 41"/>
                <a:gd name="T9" fmla="*/ 36 h 42"/>
                <a:gd name="T10" fmla="*/ 29 w 41"/>
                <a:gd name="T11" fmla="*/ 23 h 42"/>
                <a:gd name="T12" fmla="*/ 34 w 41"/>
                <a:gd name="T13" fmla="*/ 0 h 42"/>
                <a:gd name="T14" fmla="*/ 41 w 41"/>
                <a:gd name="T15" fmla="*/ 0 h 42"/>
                <a:gd name="T16" fmla="*/ 32 w 41"/>
                <a:gd name="T17" fmla="*/ 41 h 42"/>
                <a:gd name="T18" fmla="*/ 26 w 41"/>
                <a:gd name="T19" fmla="*/ 41 h 42"/>
                <a:gd name="T20" fmla="*/ 28 w 41"/>
                <a:gd name="T21" fmla="*/ 32 h 42"/>
                <a:gd name="T22" fmla="*/ 28 w 41"/>
                <a:gd name="T23" fmla="*/ 32 h 42"/>
                <a:gd name="T24" fmla="*/ 13 w 41"/>
                <a:gd name="T25" fmla="*/ 42 h 42"/>
                <a:gd name="T26" fmla="*/ 2 w 41"/>
                <a:gd name="T27"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2">
                  <a:moveTo>
                    <a:pt x="2" y="27"/>
                  </a:moveTo>
                  <a:cubicBezTo>
                    <a:pt x="8" y="0"/>
                    <a:pt x="8" y="0"/>
                    <a:pt x="8" y="0"/>
                  </a:cubicBezTo>
                  <a:cubicBezTo>
                    <a:pt x="15" y="0"/>
                    <a:pt x="15" y="0"/>
                    <a:pt x="15" y="0"/>
                  </a:cubicBezTo>
                  <a:cubicBezTo>
                    <a:pt x="9" y="26"/>
                    <a:pt x="9" y="26"/>
                    <a:pt x="9" y="26"/>
                  </a:cubicBezTo>
                  <a:cubicBezTo>
                    <a:pt x="7" y="32"/>
                    <a:pt x="10" y="36"/>
                    <a:pt x="15" y="36"/>
                  </a:cubicBezTo>
                  <a:cubicBezTo>
                    <a:pt x="21" y="36"/>
                    <a:pt x="28" y="31"/>
                    <a:pt x="29" y="23"/>
                  </a:cubicBezTo>
                  <a:cubicBezTo>
                    <a:pt x="34" y="0"/>
                    <a:pt x="34" y="0"/>
                    <a:pt x="34" y="0"/>
                  </a:cubicBezTo>
                  <a:cubicBezTo>
                    <a:pt x="41" y="0"/>
                    <a:pt x="41" y="0"/>
                    <a:pt x="41" y="0"/>
                  </a:cubicBezTo>
                  <a:cubicBezTo>
                    <a:pt x="32" y="41"/>
                    <a:pt x="32" y="41"/>
                    <a:pt x="32" y="41"/>
                  </a:cubicBezTo>
                  <a:cubicBezTo>
                    <a:pt x="26" y="41"/>
                    <a:pt x="26" y="41"/>
                    <a:pt x="26" y="41"/>
                  </a:cubicBezTo>
                  <a:cubicBezTo>
                    <a:pt x="26" y="38"/>
                    <a:pt x="27" y="35"/>
                    <a:pt x="28" y="32"/>
                  </a:cubicBezTo>
                  <a:cubicBezTo>
                    <a:pt x="28" y="32"/>
                    <a:pt x="28" y="32"/>
                    <a:pt x="28" y="32"/>
                  </a:cubicBezTo>
                  <a:cubicBezTo>
                    <a:pt x="24" y="38"/>
                    <a:pt x="19" y="42"/>
                    <a:pt x="13" y="42"/>
                  </a:cubicBezTo>
                  <a:cubicBezTo>
                    <a:pt x="4" y="42"/>
                    <a:pt x="0" y="36"/>
                    <a:pt x="2" y="2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0">
              <a:extLst>
                <a:ext uri="{FF2B5EF4-FFF2-40B4-BE49-F238E27FC236}">
                  <a16:creationId xmlns:a16="http://schemas.microsoft.com/office/drawing/2014/main" id="{97D50C59-A72F-E93F-7162-67C4C130619B}"/>
                </a:ext>
              </a:extLst>
            </p:cNvPr>
            <p:cNvSpPr>
              <a:spLocks/>
            </p:cNvSpPr>
            <p:nvPr userDrawn="1"/>
          </p:nvSpPr>
          <p:spPr bwMode="auto">
            <a:xfrm>
              <a:off x="6994" y="123"/>
              <a:ext cx="47" cy="49"/>
            </a:xfrm>
            <a:custGeom>
              <a:avLst/>
              <a:gdLst>
                <a:gd name="T0" fmla="*/ 9 w 42"/>
                <a:gd name="T1" fmla="*/ 1 h 42"/>
                <a:gd name="T2" fmla="*/ 15 w 42"/>
                <a:gd name="T3" fmla="*/ 1 h 42"/>
                <a:gd name="T4" fmla="*/ 13 w 42"/>
                <a:gd name="T5" fmla="*/ 9 h 42"/>
                <a:gd name="T6" fmla="*/ 13 w 42"/>
                <a:gd name="T7" fmla="*/ 9 h 42"/>
                <a:gd name="T8" fmla="*/ 29 w 42"/>
                <a:gd name="T9" fmla="*/ 0 h 42"/>
                <a:gd name="T10" fmla="*/ 39 w 42"/>
                <a:gd name="T11" fmla="*/ 15 h 42"/>
                <a:gd name="T12" fmla="*/ 33 w 42"/>
                <a:gd name="T13" fmla="*/ 42 h 42"/>
                <a:gd name="T14" fmla="*/ 26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5" y="1"/>
                    <a:pt x="15" y="1"/>
                    <a:pt x="15" y="1"/>
                  </a:cubicBezTo>
                  <a:cubicBezTo>
                    <a:pt x="15" y="3"/>
                    <a:pt x="14" y="6"/>
                    <a:pt x="13" y="9"/>
                  </a:cubicBezTo>
                  <a:cubicBezTo>
                    <a:pt x="13" y="9"/>
                    <a:pt x="13" y="9"/>
                    <a:pt x="13" y="9"/>
                  </a:cubicBezTo>
                  <a:cubicBezTo>
                    <a:pt x="17" y="4"/>
                    <a:pt x="22" y="0"/>
                    <a:pt x="29" y="0"/>
                  </a:cubicBezTo>
                  <a:cubicBezTo>
                    <a:pt x="37" y="0"/>
                    <a:pt x="42" y="5"/>
                    <a:pt x="39" y="15"/>
                  </a:cubicBezTo>
                  <a:cubicBezTo>
                    <a:pt x="33" y="42"/>
                    <a:pt x="33" y="42"/>
                    <a:pt x="33" y="42"/>
                  </a:cubicBezTo>
                  <a:cubicBezTo>
                    <a:pt x="26" y="42"/>
                    <a:pt x="26" y="42"/>
                    <a:pt x="26" y="42"/>
                  </a:cubicBezTo>
                  <a:cubicBezTo>
                    <a:pt x="33" y="15"/>
                    <a:pt x="33" y="15"/>
                    <a:pt x="33" y="15"/>
                  </a:cubicBezTo>
                  <a:cubicBezTo>
                    <a:pt x="34" y="9"/>
                    <a:pt x="32" y="6"/>
                    <a:pt x="26" y="6"/>
                  </a:cubicBezTo>
                  <a:cubicBezTo>
                    <a:pt x="20" y="6"/>
                    <a:pt x="13"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
              <a:extLst>
                <a:ext uri="{FF2B5EF4-FFF2-40B4-BE49-F238E27FC236}">
                  <a16:creationId xmlns:a16="http://schemas.microsoft.com/office/drawing/2014/main" id="{9B0F4ED2-A2BA-6DEE-3036-8799401F90A8}"/>
                </a:ext>
              </a:extLst>
            </p:cNvPr>
            <p:cNvSpPr>
              <a:spLocks noEditPoints="1"/>
            </p:cNvSpPr>
            <p:nvPr userDrawn="1"/>
          </p:nvSpPr>
          <p:spPr bwMode="auto">
            <a:xfrm>
              <a:off x="7042" y="123"/>
              <a:ext cx="54" cy="68"/>
            </a:xfrm>
            <a:custGeom>
              <a:avLst/>
              <a:gdLst>
                <a:gd name="T0" fmla="*/ 0 w 47"/>
                <a:gd name="T1" fmla="*/ 56 h 58"/>
                <a:gd name="T2" fmla="*/ 1 w 47"/>
                <a:gd name="T3" fmla="*/ 50 h 58"/>
                <a:gd name="T4" fmla="*/ 14 w 47"/>
                <a:gd name="T5" fmla="*/ 52 h 58"/>
                <a:gd name="T6" fmla="*/ 32 w 47"/>
                <a:gd name="T7" fmla="*/ 40 h 58"/>
                <a:gd name="T8" fmla="*/ 34 w 47"/>
                <a:gd name="T9" fmla="*/ 33 h 58"/>
                <a:gd name="T10" fmla="*/ 34 w 47"/>
                <a:gd name="T11" fmla="*/ 33 h 58"/>
                <a:gd name="T12" fmla="*/ 19 w 47"/>
                <a:gd name="T13" fmla="*/ 41 h 58"/>
                <a:gd name="T14" fmla="*/ 5 w 47"/>
                <a:gd name="T15" fmla="*/ 26 h 58"/>
                <a:gd name="T16" fmla="*/ 26 w 47"/>
                <a:gd name="T17" fmla="*/ 0 h 58"/>
                <a:gd name="T18" fmla="*/ 39 w 47"/>
                <a:gd name="T19" fmla="*/ 9 h 58"/>
                <a:gd name="T20" fmla="*/ 39 w 47"/>
                <a:gd name="T21" fmla="*/ 9 h 58"/>
                <a:gd name="T22" fmla="*/ 40 w 47"/>
                <a:gd name="T23" fmla="*/ 1 h 58"/>
                <a:gd name="T24" fmla="*/ 47 w 47"/>
                <a:gd name="T25" fmla="*/ 1 h 58"/>
                <a:gd name="T26" fmla="*/ 38 w 47"/>
                <a:gd name="T27" fmla="*/ 41 h 58"/>
                <a:gd name="T28" fmla="*/ 14 w 47"/>
                <a:gd name="T29" fmla="*/ 58 h 58"/>
                <a:gd name="T30" fmla="*/ 0 w 47"/>
                <a:gd name="T31" fmla="*/ 56 h 58"/>
                <a:gd name="T32" fmla="*/ 36 w 47"/>
                <a:gd name="T33" fmla="*/ 15 h 58"/>
                <a:gd name="T34" fmla="*/ 27 w 47"/>
                <a:gd name="T35" fmla="*/ 6 h 58"/>
                <a:gd name="T36" fmla="*/ 12 w 47"/>
                <a:gd name="T37" fmla="*/ 25 h 58"/>
                <a:gd name="T38" fmla="*/ 21 w 47"/>
                <a:gd name="T39" fmla="*/ 36 h 58"/>
                <a:gd name="T40" fmla="*/ 36 w 47"/>
                <a:gd name="T41"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8">
                  <a:moveTo>
                    <a:pt x="0" y="56"/>
                  </a:moveTo>
                  <a:cubicBezTo>
                    <a:pt x="1" y="50"/>
                    <a:pt x="1" y="50"/>
                    <a:pt x="1" y="50"/>
                  </a:cubicBezTo>
                  <a:cubicBezTo>
                    <a:pt x="5" y="52"/>
                    <a:pt x="9" y="52"/>
                    <a:pt x="14" y="52"/>
                  </a:cubicBezTo>
                  <a:cubicBezTo>
                    <a:pt x="24" y="52"/>
                    <a:pt x="30" y="48"/>
                    <a:pt x="32" y="40"/>
                  </a:cubicBezTo>
                  <a:cubicBezTo>
                    <a:pt x="32" y="38"/>
                    <a:pt x="33" y="35"/>
                    <a:pt x="34" y="33"/>
                  </a:cubicBezTo>
                  <a:cubicBezTo>
                    <a:pt x="34" y="33"/>
                    <a:pt x="34" y="33"/>
                    <a:pt x="34" y="33"/>
                  </a:cubicBezTo>
                  <a:cubicBezTo>
                    <a:pt x="30" y="38"/>
                    <a:pt x="24" y="41"/>
                    <a:pt x="19" y="41"/>
                  </a:cubicBezTo>
                  <a:cubicBezTo>
                    <a:pt x="10" y="41"/>
                    <a:pt x="5" y="35"/>
                    <a:pt x="5" y="26"/>
                  </a:cubicBezTo>
                  <a:cubicBezTo>
                    <a:pt x="5" y="14"/>
                    <a:pt x="12" y="0"/>
                    <a:pt x="26" y="0"/>
                  </a:cubicBezTo>
                  <a:cubicBezTo>
                    <a:pt x="32" y="0"/>
                    <a:pt x="38" y="3"/>
                    <a:pt x="39" y="9"/>
                  </a:cubicBezTo>
                  <a:cubicBezTo>
                    <a:pt x="39" y="9"/>
                    <a:pt x="39" y="9"/>
                    <a:pt x="39" y="9"/>
                  </a:cubicBezTo>
                  <a:cubicBezTo>
                    <a:pt x="39" y="7"/>
                    <a:pt x="40" y="4"/>
                    <a:pt x="40" y="1"/>
                  </a:cubicBezTo>
                  <a:cubicBezTo>
                    <a:pt x="47" y="1"/>
                    <a:pt x="47" y="1"/>
                    <a:pt x="47" y="1"/>
                  </a:cubicBezTo>
                  <a:cubicBezTo>
                    <a:pt x="38" y="41"/>
                    <a:pt x="38" y="41"/>
                    <a:pt x="38" y="41"/>
                  </a:cubicBezTo>
                  <a:cubicBezTo>
                    <a:pt x="36" y="53"/>
                    <a:pt x="27" y="58"/>
                    <a:pt x="14" y="58"/>
                  </a:cubicBezTo>
                  <a:cubicBezTo>
                    <a:pt x="8" y="58"/>
                    <a:pt x="4" y="57"/>
                    <a:pt x="0" y="56"/>
                  </a:cubicBezTo>
                  <a:close/>
                  <a:moveTo>
                    <a:pt x="36" y="15"/>
                  </a:moveTo>
                  <a:cubicBezTo>
                    <a:pt x="36" y="9"/>
                    <a:pt x="33" y="6"/>
                    <a:pt x="27" y="6"/>
                  </a:cubicBezTo>
                  <a:cubicBezTo>
                    <a:pt x="17" y="6"/>
                    <a:pt x="12" y="16"/>
                    <a:pt x="12" y="25"/>
                  </a:cubicBezTo>
                  <a:cubicBezTo>
                    <a:pt x="12" y="32"/>
                    <a:pt x="15" y="36"/>
                    <a:pt x="21" y="36"/>
                  </a:cubicBezTo>
                  <a:cubicBezTo>
                    <a:pt x="31" y="36"/>
                    <a:pt x="36" y="25"/>
                    <a:pt x="36" y="15"/>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2">
              <a:extLst>
                <a:ext uri="{FF2B5EF4-FFF2-40B4-BE49-F238E27FC236}">
                  <a16:creationId xmlns:a16="http://schemas.microsoft.com/office/drawing/2014/main" id="{F3D42888-EB94-379C-6D5B-0D1F21968C8D}"/>
                </a:ext>
              </a:extLst>
            </p:cNvPr>
            <p:cNvSpPr>
              <a:spLocks noEditPoints="1"/>
            </p:cNvSpPr>
            <p:nvPr userDrawn="1"/>
          </p:nvSpPr>
          <p:spPr bwMode="auto">
            <a:xfrm>
              <a:off x="7102" y="123"/>
              <a:ext cx="42" cy="50"/>
            </a:xfrm>
            <a:custGeom>
              <a:avLst/>
              <a:gdLst>
                <a:gd name="T0" fmla="*/ 0 w 37"/>
                <a:gd name="T1" fmla="*/ 26 h 43"/>
                <a:gd name="T2" fmla="*/ 23 w 37"/>
                <a:gd name="T3" fmla="*/ 0 h 43"/>
                <a:gd name="T4" fmla="*/ 37 w 37"/>
                <a:gd name="T5" fmla="*/ 15 h 43"/>
                <a:gd name="T6" fmla="*/ 37 w 37"/>
                <a:gd name="T7" fmla="*/ 22 h 43"/>
                <a:gd name="T8" fmla="*/ 7 w 37"/>
                <a:gd name="T9" fmla="*/ 22 h 43"/>
                <a:gd name="T10" fmla="*/ 7 w 37"/>
                <a:gd name="T11" fmla="*/ 26 h 43"/>
                <a:gd name="T12" fmla="*/ 19 w 37"/>
                <a:gd name="T13" fmla="*/ 37 h 43"/>
                <a:gd name="T14" fmla="*/ 32 w 37"/>
                <a:gd name="T15" fmla="*/ 34 h 43"/>
                <a:gd name="T16" fmla="*/ 31 w 37"/>
                <a:gd name="T17" fmla="*/ 41 h 43"/>
                <a:gd name="T18" fmla="*/ 18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7" y="22"/>
                  </a:cubicBezTo>
                  <a:cubicBezTo>
                    <a:pt x="7" y="22"/>
                    <a:pt x="7" y="22"/>
                    <a:pt x="7" y="22"/>
                  </a:cubicBezTo>
                  <a:cubicBezTo>
                    <a:pt x="7" y="24"/>
                    <a:pt x="7" y="25"/>
                    <a:pt x="7" y="26"/>
                  </a:cubicBezTo>
                  <a:cubicBezTo>
                    <a:pt x="7" y="33"/>
                    <a:pt x="11" y="37"/>
                    <a:pt x="19" y="37"/>
                  </a:cubicBezTo>
                  <a:cubicBezTo>
                    <a:pt x="23" y="37"/>
                    <a:pt x="27" y="36"/>
                    <a:pt x="32" y="34"/>
                  </a:cubicBezTo>
                  <a:cubicBezTo>
                    <a:pt x="31" y="41"/>
                    <a:pt x="31" y="41"/>
                    <a:pt x="31" y="41"/>
                  </a:cubicBezTo>
                  <a:cubicBezTo>
                    <a:pt x="27" y="42"/>
                    <a:pt x="22" y="43"/>
                    <a:pt x="18"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1"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3">
              <a:extLst>
                <a:ext uri="{FF2B5EF4-FFF2-40B4-BE49-F238E27FC236}">
                  <a16:creationId xmlns:a16="http://schemas.microsoft.com/office/drawing/2014/main" id="{4E925EDD-4695-D930-7EE9-30CB57CF437C}"/>
                </a:ext>
              </a:extLst>
            </p:cNvPr>
            <p:cNvSpPr>
              <a:spLocks/>
            </p:cNvSpPr>
            <p:nvPr userDrawn="1"/>
          </p:nvSpPr>
          <p:spPr bwMode="auto">
            <a:xfrm>
              <a:off x="7149" y="123"/>
              <a:ext cx="33" cy="49"/>
            </a:xfrm>
            <a:custGeom>
              <a:avLst/>
              <a:gdLst>
                <a:gd name="T0" fmla="*/ 9 w 29"/>
                <a:gd name="T1" fmla="*/ 1 h 42"/>
                <a:gd name="T2" fmla="*/ 16 w 29"/>
                <a:gd name="T3" fmla="*/ 1 h 42"/>
                <a:gd name="T4" fmla="*/ 13 w 29"/>
                <a:gd name="T5" fmla="*/ 9 h 42"/>
                <a:gd name="T6" fmla="*/ 14 w 29"/>
                <a:gd name="T7" fmla="*/ 9 h 42"/>
                <a:gd name="T8" fmla="*/ 29 w 29"/>
                <a:gd name="T9" fmla="*/ 0 h 42"/>
                <a:gd name="T10" fmla="*/ 28 w 29"/>
                <a:gd name="T11" fmla="*/ 7 h 42"/>
                <a:gd name="T12" fmla="*/ 12 w 29"/>
                <a:gd name="T13" fmla="*/ 18 h 42"/>
                <a:gd name="T14" fmla="*/ 7 w 29"/>
                <a:gd name="T15" fmla="*/ 42 h 42"/>
                <a:gd name="T16" fmla="*/ 0 w 29"/>
                <a:gd name="T17" fmla="*/ 42 h 42"/>
                <a:gd name="T18" fmla="*/ 9 w 29"/>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2">
                  <a:moveTo>
                    <a:pt x="9" y="1"/>
                  </a:moveTo>
                  <a:cubicBezTo>
                    <a:pt x="16" y="1"/>
                    <a:pt x="16" y="1"/>
                    <a:pt x="16" y="1"/>
                  </a:cubicBezTo>
                  <a:cubicBezTo>
                    <a:pt x="15" y="3"/>
                    <a:pt x="14" y="6"/>
                    <a:pt x="13" y="9"/>
                  </a:cubicBezTo>
                  <a:cubicBezTo>
                    <a:pt x="14" y="9"/>
                    <a:pt x="14" y="9"/>
                    <a:pt x="14" y="9"/>
                  </a:cubicBezTo>
                  <a:cubicBezTo>
                    <a:pt x="18" y="3"/>
                    <a:pt x="23" y="0"/>
                    <a:pt x="29"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4">
              <a:extLst>
                <a:ext uri="{FF2B5EF4-FFF2-40B4-BE49-F238E27FC236}">
                  <a16:creationId xmlns:a16="http://schemas.microsoft.com/office/drawing/2014/main" id="{51AC2996-4530-4D76-7E35-A05E75DA6202}"/>
                </a:ext>
              </a:extLst>
            </p:cNvPr>
            <p:cNvSpPr>
              <a:spLocks/>
            </p:cNvSpPr>
            <p:nvPr userDrawn="1"/>
          </p:nvSpPr>
          <p:spPr bwMode="auto">
            <a:xfrm>
              <a:off x="7211" y="104"/>
              <a:ext cx="33" cy="68"/>
            </a:xfrm>
            <a:custGeom>
              <a:avLst/>
              <a:gdLst>
                <a:gd name="T0" fmla="*/ 8 w 29"/>
                <a:gd name="T1" fmla="*/ 22 h 58"/>
                <a:gd name="T2" fmla="*/ 0 w 29"/>
                <a:gd name="T3" fmla="*/ 22 h 58"/>
                <a:gd name="T4" fmla="*/ 1 w 29"/>
                <a:gd name="T5" fmla="*/ 17 h 58"/>
                <a:gd name="T6" fmla="*/ 9 w 29"/>
                <a:gd name="T7" fmla="*/ 17 h 58"/>
                <a:gd name="T8" fmla="*/ 10 w 29"/>
                <a:gd name="T9" fmla="*/ 12 h 58"/>
                <a:gd name="T10" fmla="*/ 23 w 29"/>
                <a:gd name="T11" fmla="*/ 0 h 58"/>
                <a:gd name="T12" fmla="*/ 29 w 29"/>
                <a:gd name="T13" fmla="*/ 1 h 58"/>
                <a:gd name="T14" fmla="*/ 28 w 29"/>
                <a:gd name="T15" fmla="*/ 7 h 58"/>
                <a:gd name="T16" fmla="*/ 24 w 29"/>
                <a:gd name="T17" fmla="*/ 6 h 58"/>
                <a:gd name="T18" fmla="*/ 17 w 29"/>
                <a:gd name="T19" fmla="*/ 12 h 58"/>
                <a:gd name="T20" fmla="*/ 16 w 29"/>
                <a:gd name="T21" fmla="*/ 17 h 58"/>
                <a:gd name="T22" fmla="*/ 25 w 29"/>
                <a:gd name="T23" fmla="*/ 17 h 58"/>
                <a:gd name="T24" fmla="*/ 24 w 29"/>
                <a:gd name="T25" fmla="*/ 22 h 58"/>
                <a:gd name="T26" fmla="*/ 14 w 29"/>
                <a:gd name="T27" fmla="*/ 22 h 58"/>
                <a:gd name="T28" fmla="*/ 7 w 29"/>
                <a:gd name="T29" fmla="*/ 58 h 58"/>
                <a:gd name="T30" fmla="*/ 0 w 29"/>
                <a:gd name="T31" fmla="*/ 58 h 58"/>
                <a:gd name="T32" fmla="*/ 8 w 29"/>
                <a:gd name="T33"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8">
                  <a:moveTo>
                    <a:pt x="8" y="22"/>
                  </a:moveTo>
                  <a:cubicBezTo>
                    <a:pt x="0" y="22"/>
                    <a:pt x="0" y="22"/>
                    <a:pt x="0" y="22"/>
                  </a:cubicBezTo>
                  <a:cubicBezTo>
                    <a:pt x="1" y="17"/>
                    <a:pt x="1" y="17"/>
                    <a:pt x="1" y="17"/>
                  </a:cubicBezTo>
                  <a:cubicBezTo>
                    <a:pt x="9" y="17"/>
                    <a:pt x="9" y="17"/>
                    <a:pt x="9" y="17"/>
                  </a:cubicBezTo>
                  <a:cubicBezTo>
                    <a:pt x="10" y="12"/>
                    <a:pt x="10" y="12"/>
                    <a:pt x="10" y="12"/>
                  </a:cubicBezTo>
                  <a:cubicBezTo>
                    <a:pt x="12" y="4"/>
                    <a:pt x="15" y="0"/>
                    <a:pt x="23" y="0"/>
                  </a:cubicBezTo>
                  <a:cubicBezTo>
                    <a:pt x="25" y="0"/>
                    <a:pt x="28" y="1"/>
                    <a:pt x="29" y="1"/>
                  </a:cubicBezTo>
                  <a:cubicBezTo>
                    <a:pt x="28" y="7"/>
                    <a:pt x="28" y="7"/>
                    <a:pt x="28" y="7"/>
                  </a:cubicBezTo>
                  <a:cubicBezTo>
                    <a:pt x="27" y="6"/>
                    <a:pt x="25" y="6"/>
                    <a:pt x="24" y="6"/>
                  </a:cubicBezTo>
                  <a:cubicBezTo>
                    <a:pt x="20" y="6"/>
                    <a:pt x="17" y="8"/>
                    <a:pt x="17" y="12"/>
                  </a:cubicBezTo>
                  <a:cubicBezTo>
                    <a:pt x="16" y="17"/>
                    <a:pt x="16" y="17"/>
                    <a:pt x="16" y="17"/>
                  </a:cubicBezTo>
                  <a:cubicBezTo>
                    <a:pt x="25" y="17"/>
                    <a:pt x="25" y="17"/>
                    <a:pt x="25" y="17"/>
                  </a:cubicBezTo>
                  <a:cubicBezTo>
                    <a:pt x="24" y="22"/>
                    <a:pt x="24" y="22"/>
                    <a:pt x="24" y="22"/>
                  </a:cubicBezTo>
                  <a:cubicBezTo>
                    <a:pt x="14" y="22"/>
                    <a:pt x="14" y="22"/>
                    <a:pt x="14" y="22"/>
                  </a:cubicBezTo>
                  <a:cubicBezTo>
                    <a:pt x="7" y="58"/>
                    <a:pt x="7" y="58"/>
                    <a:pt x="7" y="58"/>
                  </a:cubicBezTo>
                  <a:cubicBezTo>
                    <a:pt x="0" y="58"/>
                    <a:pt x="0" y="58"/>
                    <a:pt x="0" y="58"/>
                  </a:cubicBezTo>
                  <a:lnTo>
                    <a:pt x="8" y="22"/>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5">
              <a:extLst>
                <a:ext uri="{FF2B5EF4-FFF2-40B4-BE49-F238E27FC236}">
                  <a16:creationId xmlns:a16="http://schemas.microsoft.com/office/drawing/2014/main" id="{78722E8A-5429-BC04-FDD7-9A04D208D654}"/>
                </a:ext>
              </a:extLst>
            </p:cNvPr>
            <p:cNvSpPr>
              <a:spLocks noEditPoints="1"/>
            </p:cNvSpPr>
            <p:nvPr userDrawn="1"/>
          </p:nvSpPr>
          <p:spPr bwMode="auto">
            <a:xfrm>
              <a:off x="7239" y="123"/>
              <a:ext cx="43"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2 w 38"/>
                <a:gd name="T11" fmla="*/ 16 h 43"/>
                <a:gd name="T12" fmla="*/ 23 w 38"/>
                <a:gd name="T13" fmla="*/ 6 h 43"/>
                <a:gd name="T14" fmla="*/ 7 w 38"/>
                <a:gd name="T15" fmla="*/ 27 h 43"/>
                <a:gd name="T16" fmla="*/ 16 w 38"/>
                <a:gd name="T17" fmla="*/ 37 h 43"/>
                <a:gd name="T18" fmla="*/ 32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6" y="43"/>
                    <a:pt x="0" y="37"/>
                    <a:pt x="0" y="27"/>
                  </a:cubicBezTo>
                  <a:close/>
                  <a:moveTo>
                    <a:pt x="32" y="16"/>
                  </a:moveTo>
                  <a:cubicBezTo>
                    <a:pt x="32" y="9"/>
                    <a:pt x="28" y="6"/>
                    <a:pt x="23" y="6"/>
                  </a:cubicBezTo>
                  <a:cubicBezTo>
                    <a:pt x="11" y="6"/>
                    <a:pt x="7" y="19"/>
                    <a:pt x="7" y="27"/>
                  </a:cubicBezTo>
                  <a:cubicBezTo>
                    <a:pt x="7" y="33"/>
                    <a:pt x="10" y="37"/>
                    <a:pt x="16" y="37"/>
                  </a:cubicBezTo>
                  <a:cubicBezTo>
                    <a:pt x="28" y="37"/>
                    <a:pt x="32" y="23"/>
                    <a:pt x="32"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6">
              <a:extLst>
                <a:ext uri="{FF2B5EF4-FFF2-40B4-BE49-F238E27FC236}">
                  <a16:creationId xmlns:a16="http://schemas.microsoft.com/office/drawing/2014/main" id="{775430CC-0FD4-7E49-43A3-814ABBDA7A2D}"/>
                </a:ext>
              </a:extLst>
            </p:cNvPr>
            <p:cNvSpPr>
              <a:spLocks/>
            </p:cNvSpPr>
            <p:nvPr userDrawn="1"/>
          </p:nvSpPr>
          <p:spPr bwMode="auto">
            <a:xfrm>
              <a:off x="7288" y="123"/>
              <a:ext cx="34" cy="49"/>
            </a:xfrm>
            <a:custGeom>
              <a:avLst/>
              <a:gdLst>
                <a:gd name="T0" fmla="*/ 9 w 30"/>
                <a:gd name="T1" fmla="*/ 1 h 42"/>
                <a:gd name="T2" fmla="*/ 16 w 30"/>
                <a:gd name="T3" fmla="*/ 1 h 42"/>
                <a:gd name="T4" fmla="*/ 14 w 30"/>
                <a:gd name="T5" fmla="*/ 9 h 42"/>
                <a:gd name="T6" fmla="*/ 14 w 30"/>
                <a:gd name="T7" fmla="*/ 9 h 42"/>
                <a:gd name="T8" fmla="*/ 30 w 30"/>
                <a:gd name="T9" fmla="*/ 0 h 42"/>
                <a:gd name="T10" fmla="*/ 28 w 30"/>
                <a:gd name="T11" fmla="*/ 7 h 42"/>
                <a:gd name="T12" fmla="*/ 12 w 30"/>
                <a:gd name="T13" fmla="*/ 18 h 42"/>
                <a:gd name="T14" fmla="*/ 7 w 30"/>
                <a:gd name="T15" fmla="*/ 42 h 42"/>
                <a:gd name="T16" fmla="*/ 0 w 30"/>
                <a:gd name="T17" fmla="*/ 42 h 42"/>
                <a:gd name="T18" fmla="*/ 9 w 30"/>
                <a:gd name="T1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9" y="1"/>
                  </a:moveTo>
                  <a:cubicBezTo>
                    <a:pt x="16" y="1"/>
                    <a:pt x="16" y="1"/>
                    <a:pt x="16" y="1"/>
                  </a:cubicBezTo>
                  <a:cubicBezTo>
                    <a:pt x="15" y="3"/>
                    <a:pt x="14" y="6"/>
                    <a:pt x="14" y="9"/>
                  </a:cubicBezTo>
                  <a:cubicBezTo>
                    <a:pt x="14" y="9"/>
                    <a:pt x="14" y="9"/>
                    <a:pt x="14" y="9"/>
                  </a:cubicBezTo>
                  <a:cubicBezTo>
                    <a:pt x="18" y="3"/>
                    <a:pt x="24" y="0"/>
                    <a:pt x="30" y="0"/>
                  </a:cubicBezTo>
                  <a:cubicBezTo>
                    <a:pt x="28" y="7"/>
                    <a:pt x="28" y="7"/>
                    <a:pt x="28" y="7"/>
                  </a:cubicBezTo>
                  <a:cubicBezTo>
                    <a:pt x="19" y="7"/>
                    <a:pt x="14" y="11"/>
                    <a:pt x="12" y="18"/>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7">
              <a:extLst>
                <a:ext uri="{FF2B5EF4-FFF2-40B4-BE49-F238E27FC236}">
                  <a16:creationId xmlns:a16="http://schemas.microsoft.com/office/drawing/2014/main" id="{54BD8534-AC95-D1A7-D40F-4657B2D4AD21}"/>
                </a:ext>
              </a:extLst>
            </p:cNvPr>
            <p:cNvSpPr>
              <a:spLocks/>
            </p:cNvSpPr>
            <p:nvPr userDrawn="1"/>
          </p:nvSpPr>
          <p:spPr bwMode="auto">
            <a:xfrm>
              <a:off x="7345"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7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7"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8">
              <a:extLst>
                <a:ext uri="{FF2B5EF4-FFF2-40B4-BE49-F238E27FC236}">
                  <a16:creationId xmlns:a16="http://schemas.microsoft.com/office/drawing/2014/main" id="{B5127383-23E0-1C21-5108-49A8C4E5BF50}"/>
                </a:ext>
              </a:extLst>
            </p:cNvPr>
            <p:cNvSpPr>
              <a:spLocks noEditPoints="1"/>
            </p:cNvSpPr>
            <p:nvPr userDrawn="1"/>
          </p:nvSpPr>
          <p:spPr bwMode="auto">
            <a:xfrm>
              <a:off x="7399" y="123"/>
              <a:ext cx="44" cy="50"/>
            </a:xfrm>
            <a:custGeom>
              <a:avLst/>
              <a:gdLst>
                <a:gd name="T0" fmla="*/ 0 w 38"/>
                <a:gd name="T1" fmla="*/ 27 h 43"/>
                <a:gd name="T2" fmla="*/ 23 w 38"/>
                <a:gd name="T3" fmla="*/ 0 h 43"/>
                <a:gd name="T4" fmla="*/ 38 w 38"/>
                <a:gd name="T5" fmla="*/ 15 h 43"/>
                <a:gd name="T6" fmla="*/ 15 w 38"/>
                <a:gd name="T7" fmla="*/ 43 h 43"/>
                <a:gd name="T8" fmla="*/ 0 w 38"/>
                <a:gd name="T9" fmla="*/ 27 h 43"/>
                <a:gd name="T10" fmla="*/ 31 w 38"/>
                <a:gd name="T11" fmla="*/ 16 h 43"/>
                <a:gd name="T12" fmla="*/ 22 w 38"/>
                <a:gd name="T13" fmla="*/ 6 h 43"/>
                <a:gd name="T14" fmla="*/ 7 w 38"/>
                <a:gd name="T15" fmla="*/ 27 h 43"/>
                <a:gd name="T16" fmla="*/ 16 w 38"/>
                <a:gd name="T17" fmla="*/ 37 h 43"/>
                <a:gd name="T18" fmla="*/ 31 w 38"/>
                <a:gd name="T19"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0" y="27"/>
                  </a:moveTo>
                  <a:cubicBezTo>
                    <a:pt x="0" y="15"/>
                    <a:pt x="7" y="0"/>
                    <a:pt x="23" y="0"/>
                  </a:cubicBezTo>
                  <a:cubicBezTo>
                    <a:pt x="33" y="0"/>
                    <a:pt x="38" y="6"/>
                    <a:pt x="38" y="15"/>
                  </a:cubicBezTo>
                  <a:cubicBezTo>
                    <a:pt x="38" y="27"/>
                    <a:pt x="31" y="43"/>
                    <a:pt x="15" y="43"/>
                  </a:cubicBezTo>
                  <a:cubicBezTo>
                    <a:pt x="5" y="43"/>
                    <a:pt x="0" y="37"/>
                    <a:pt x="0" y="27"/>
                  </a:cubicBezTo>
                  <a:close/>
                  <a:moveTo>
                    <a:pt x="31" y="16"/>
                  </a:moveTo>
                  <a:cubicBezTo>
                    <a:pt x="31" y="9"/>
                    <a:pt x="28" y="6"/>
                    <a:pt x="22" y="6"/>
                  </a:cubicBezTo>
                  <a:cubicBezTo>
                    <a:pt x="11" y="6"/>
                    <a:pt x="7" y="19"/>
                    <a:pt x="7" y="27"/>
                  </a:cubicBezTo>
                  <a:cubicBezTo>
                    <a:pt x="7" y="33"/>
                    <a:pt x="10" y="37"/>
                    <a:pt x="16" y="37"/>
                  </a:cubicBezTo>
                  <a:cubicBezTo>
                    <a:pt x="27" y="37"/>
                    <a:pt x="31" y="23"/>
                    <a:pt x="31" y="16"/>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9">
              <a:extLst>
                <a:ext uri="{FF2B5EF4-FFF2-40B4-BE49-F238E27FC236}">
                  <a16:creationId xmlns:a16="http://schemas.microsoft.com/office/drawing/2014/main" id="{0CFE9F17-568E-818B-F1DF-50D0159CAC78}"/>
                </a:ext>
              </a:extLst>
            </p:cNvPr>
            <p:cNvSpPr>
              <a:spLocks/>
            </p:cNvSpPr>
            <p:nvPr userDrawn="1"/>
          </p:nvSpPr>
          <p:spPr bwMode="auto">
            <a:xfrm>
              <a:off x="7448" y="123"/>
              <a:ext cx="48" cy="49"/>
            </a:xfrm>
            <a:custGeom>
              <a:avLst/>
              <a:gdLst>
                <a:gd name="T0" fmla="*/ 9 w 42"/>
                <a:gd name="T1" fmla="*/ 1 h 42"/>
                <a:gd name="T2" fmla="*/ 16 w 42"/>
                <a:gd name="T3" fmla="*/ 1 h 42"/>
                <a:gd name="T4" fmla="*/ 13 w 42"/>
                <a:gd name="T5" fmla="*/ 9 h 42"/>
                <a:gd name="T6" fmla="*/ 14 w 42"/>
                <a:gd name="T7" fmla="*/ 9 h 42"/>
                <a:gd name="T8" fmla="*/ 29 w 42"/>
                <a:gd name="T9" fmla="*/ 0 h 42"/>
                <a:gd name="T10" fmla="*/ 40 w 42"/>
                <a:gd name="T11" fmla="*/ 15 h 42"/>
                <a:gd name="T12" fmla="*/ 33 w 42"/>
                <a:gd name="T13" fmla="*/ 42 h 42"/>
                <a:gd name="T14" fmla="*/ 27 w 42"/>
                <a:gd name="T15" fmla="*/ 42 h 42"/>
                <a:gd name="T16" fmla="*/ 33 w 42"/>
                <a:gd name="T17" fmla="*/ 15 h 42"/>
                <a:gd name="T18" fmla="*/ 26 w 42"/>
                <a:gd name="T19" fmla="*/ 6 h 42"/>
                <a:gd name="T20" fmla="*/ 12 w 42"/>
                <a:gd name="T21" fmla="*/ 19 h 42"/>
                <a:gd name="T22" fmla="*/ 7 w 42"/>
                <a:gd name="T23" fmla="*/ 42 h 42"/>
                <a:gd name="T24" fmla="*/ 0 w 42"/>
                <a:gd name="T25" fmla="*/ 42 h 42"/>
                <a:gd name="T26" fmla="*/ 9 w 42"/>
                <a:gd name="T2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9" y="1"/>
                  </a:moveTo>
                  <a:cubicBezTo>
                    <a:pt x="16" y="1"/>
                    <a:pt x="16" y="1"/>
                    <a:pt x="16" y="1"/>
                  </a:cubicBezTo>
                  <a:cubicBezTo>
                    <a:pt x="15" y="3"/>
                    <a:pt x="14" y="6"/>
                    <a:pt x="13" y="9"/>
                  </a:cubicBezTo>
                  <a:cubicBezTo>
                    <a:pt x="14" y="9"/>
                    <a:pt x="14" y="9"/>
                    <a:pt x="14" y="9"/>
                  </a:cubicBezTo>
                  <a:cubicBezTo>
                    <a:pt x="17" y="4"/>
                    <a:pt x="22" y="0"/>
                    <a:pt x="29" y="0"/>
                  </a:cubicBezTo>
                  <a:cubicBezTo>
                    <a:pt x="37" y="0"/>
                    <a:pt x="42" y="5"/>
                    <a:pt x="40" y="15"/>
                  </a:cubicBezTo>
                  <a:cubicBezTo>
                    <a:pt x="33" y="42"/>
                    <a:pt x="33" y="42"/>
                    <a:pt x="33" y="42"/>
                  </a:cubicBezTo>
                  <a:cubicBezTo>
                    <a:pt x="27" y="42"/>
                    <a:pt x="27" y="42"/>
                    <a:pt x="27" y="42"/>
                  </a:cubicBezTo>
                  <a:cubicBezTo>
                    <a:pt x="33" y="15"/>
                    <a:pt x="33" y="15"/>
                    <a:pt x="33" y="15"/>
                  </a:cubicBezTo>
                  <a:cubicBezTo>
                    <a:pt x="34" y="9"/>
                    <a:pt x="32" y="6"/>
                    <a:pt x="26" y="6"/>
                  </a:cubicBezTo>
                  <a:cubicBezTo>
                    <a:pt x="20" y="6"/>
                    <a:pt x="14" y="11"/>
                    <a:pt x="12" y="19"/>
                  </a:cubicBezTo>
                  <a:cubicBezTo>
                    <a:pt x="7" y="42"/>
                    <a:pt x="7" y="42"/>
                    <a:pt x="7" y="42"/>
                  </a:cubicBezTo>
                  <a:cubicBezTo>
                    <a:pt x="0" y="42"/>
                    <a:pt x="0" y="42"/>
                    <a:pt x="0" y="42"/>
                  </a:cubicBezTo>
                  <a:lnTo>
                    <a:pt x="9" y="1"/>
                  </a:ln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0">
              <a:extLst>
                <a:ext uri="{FF2B5EF4-FFF2-40B4-BE49-F238E27FC236}">
                  <a16:creationId xmlns:a16="http://schemas.microsoft.com/office/drawing/2014/main" id="{BCE9330B-BF4D-7CB2-DA4E-A8954CCBBF88}"/>
                </a:ext>
              </a:extLst>
            </p:cNvPr>
            <p:cNvSpPr>
              <a:spLocks noEditPoints="1"/>
            </p:cNvSpPr>
            <p:nvPr userDrawn="1"/>
          </p:nvSpPr>
          <p:spPr bwMode="auto">
            <a:xfrm>
              <a:off x="7503" y="123"/>
              <a:ext cx="42" cy="50"/>
            </a:xfrm>
            <a:custGeom>
              <a:avLst/>
              <a:gdLst>
                <a:gd name="T0" fmla="*/ 0 w 37"/>
                <a:gd name="T1" fmla="*/ 26 h 43"/>
                <a:gd name="T2" fmla="*/ 23 w 37"/>
                <a:gd name="T3" fmla="*/ 0 h 43"/>
                <a:gd name="T4" fmla="*/ 37 w 37"/>
                <a:gd name="T5" fmla="*/ 15 h 43"/>
                <a:gd name="T6" fmla="*/ 36 w 37"/>
                <a:gd name="T7" fmla="*/ 22 h 43"/>
                <a:gd name="T8" fmla="*/ 7 w 37"/>
                <a:gd name="T9" fmla="*/ 22 h 43"/>
                <a:gd name="T10" fmla="*/ 6 w 37"/>
                <a:gd name="T11" fmla="*/ 26 h 43"/>
                <a:gd name="T12" fmla="*/ 18 w 37"/>
                <a:gd name="T13" fmla="*/ 37 h 43"/>
                <a:gd name="T14" fmla="*/ 32 w 37"/>
                <a:gd name="T15" fmla="*/ 34 h 43"/>
                <a:gd name="T16" fmla="*/ 30 w 37"/>
                <a:gd name="T17" fmla="*/ 41 h 43"/>
                <a:gd name="T18" fmla="*/ 17 w 37"/>
                <a:gd name="T19" fmla="*/ 43 h 43"/>
                <a:gd name="T20" fmla="*/ 0 w 37"/>
                <a:gd name="T21" fmla="*/ 26 h 43"/>
                <a:gd name="T22" fmla="*/ 8 w 37"/>
                <a:gd name="T23" fmla="*/ 17 h 43"/>
                <a:gd name="T24" fmla="*/ 31 w 37"/>
                <a:gd name="T25" fmla="*/ 17 h 43"/>
                <a:gd name="T26" fmla="*/ 31 w 37"/>
                <a:gd name="T27" fmla="*/ 15 h 43"/>
                <a:gd name="T28" fmla="*/ 22 w 37"/>
                <a:gd name="T29" fmla="*/ 6 h 43"/>
                <a:gd name="T30" fmla="*/ 8 w 37"/>
                <a:gd name="T31"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43">
                  <a:moveTo>
                    <a:pt x="0" y="26"/>
                  </a:moveTo>
                  <a:cubicBezTo>
                    <a:pt x="0" y="14"/>
                    <a:pt x="8" y="0"/>
                    <a:pt x="23" y="0"/>
                  </a:cubicBezTo>
                  <a:cubicBezTo>
                    <a:pt x="32" y="0"/>
                    <a:pt x="37" y="6"/>
                    <a:pt x="37" y="15"/>
                  </a:cubicBezTo>
                  <a:cubicBezTo>
                    <a:pt x="37" y="17"/>
                    <a:pt x="37" y="21"/>
                    <a:pt x="36" y="22"/>
                  </a:cubicBezTo>
                  <a:cubicBezTo>
                    <a:pt x="7" y="22"/>
                    <a:pt x="7" y="22"/>
                    <a:pt x="7" y="22"/>
                  </a:cubicBezTo>
                  <a:cubicBezTo>
                    <a:pt x="6" y="24"/>
                    <a:pt x="6" y="25"/>
                    <a:pt x="6" y="26"/>
                  </a:cubicBezTo>
                  <a:cubicBezTo>
                    <a:pt x="6" y="33"/>
                    <a:pt x="11" y="37"/>
                    <a:pt x="18" y="37"/>
                  </a:cubicBezTo>
                  <a:cubicBezTo>
                    <a:pt x="23" y="37"/>
                    <a:pt x="26" y="36"/>
                    <a:pt x="32" y="34"/>
                  </a:cubicBezTo>
                  <a:cubicBezTo>
                    <a:pt x="30" y="41"/>
                    <a:pt x="30" y="41"/>
                    <a:pt x="30" y="41"/>
                  </a:cubicBezTo>
                  <a:cubicBezTo>
                    <a:pt x="26" y="42"/>
                    <a:pt x="22" y="43"/>
                    <a:pt x="17" y="43"/>
                  </a:cubicBezTo>
                  <a:cubicBezTo>
                    <a:pt x="6" y="43"/>
                    <a:pt x="0" y="37"/>
                    <a:pt x="0" y="26"/>
                  </a:cubicBezTo>
                  <a:close/>
                  <a:moveTo>
                    <a:pt x="8" y="17"/>
                  </a:moveTo>
                  <a:cubicBezTo>
                    <a:pt x="31" y="17"/>
                    <a:pt x="31" y="17"/>
                    <a:pt x="31" y="17"/>
                  </a:cubicBezTo>
                  <a:cubicBezTo>
                    <a:pt x="31" y="16"/>
                    <a:pt x="31" y="16"/>
                    <a:pt x="31" y="15"/>
                  </a:cubicBezTo>
                  <a:cubicBezTo>
                    <a:pt x="31" y="9"/>
                    <a:pt x="27" y="6"/>
                    <a:pt x="22" y="6"/>
                  </a:cubicBezTo>
                  <a:cubicBezTo>
                    <a:pt x="15" y="6"/>
                    <a:pt x="10" y="11"/>
                    <a:pt x="8" y="17"/>
                  </a:cubicBezTo>
                  <a:close/>
                </a:path>
              </a:pathLst>
            </a:custGeom>
            <a:solidFill>
              <a:srgbClr val="0E3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1">
              <a:extLst>
                <a:ext uri="{FF2B5EF4-FFF2-40B4-BE49-F238E27FC236}">
                  <a16:creationId xmlns:a16="http://schemas.microsoft.com/office/drawing/2014/main" id="{22B840E5-2C92-F13E-47B3-55AD7CC7E264}"/>
                </a:ext>
              </a:extLst>
            </p:cNvPr>
            <p:cNvSpPr>
              <a:spLocks/>
            </p:cNvSpPr>
            <p:nvPr userDrawn="1"/>
          </p:nvSpPr>
          <p:spPr bwMode="auto">
            <a:xfrm>
              <a:off x="6225"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2">
              <a:extLst>
                <a:ext uri="{FF2B5EF4-FFF2-40B4-BE49-F238E27FC236}">
                  <a16:creationId xmlns:a16="http://schemas.microsoft.com/office/drawing/2014/main" id="{A4B1D1FD-4DB7-BE34-D52E-F70E71411A96}"/>
                </a:ext>
              </a:extLst>
            </p:cNvPr>
            <p:cNvSpPr>
              <a:spLocks/>
            </p:cNvSpPr>
            <p:nvPr userDrawn="1"/>
          </p:nvSpPr>
          <p:spPr bwMode="auto">
            <a:xfrm>
              <a:off x="6130"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3">
              <a:extLst>
                <a:ext uri="{FF2B5EF4-FFF2-40B4-BE49-F238E27FC236}">
                  <a16:creationId xmlns:a16="http://schemas.microsoft.com/office/drawing/2014/main" id="{5DC90E05-71A7-C9F4-262C-A42539F52A0C}"/>
                </a:ext>
              </a:extLst>
            </p:cNvPr>
            <p:cNvSpPr>
              <a:spLocks/>
            </p:cNvSpPr>
            <p:nvPr userDrawn="1"/>
          </p:nvSpPr>
          <p:spPr bwMode="auto">
            <a:xfrm>
              <a:off x="6178"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4">
              <a:extLst>
                <a:ext uri="{FF2B5EF4-FFF2-40B4-BE49-F238E27FC236}">
                  <a16:creationId xmlns:a16="http://schemas.microsoft.com/office/drawing/2014/main" id="{E8A232A8-96C8-0FBB-1084-4FFB073DBBC0}"/>
                </a:ext>
              </a:extLst>
            </p:cNvPr>
            <p:cNvSpPr>
              <a:spLocks/>
            </p:cNvSpPr>
            <p:nvPr userDrawn="1"/>
          </p:nvSpPr>
          <p:spPr bwMode="auto">
            <a:xfrm>
              <a:off x="6194" y="105"/>
              <a:ext cx="21" cy="67"/>
            </a:xfrm>
            <a:custGeom>
              <a:avLst/>
              <a:gdLst>
                <a:gd name="T0" fmla="*/ 15 w 21"/>
                <a:gd name="T1" fmla="*/ 0 h 67"/>
                <a:gd name="T2" fmla="*/ 0 w 21"/>
                <a:gd name="T3" fmla="*/ 67 h 67"/>
                <a:gd name="T4" fmla="*/ 4 w 21"/>
                <a:gd name="T5" fmla="*/ 67 h 67"/>
                <a:gd name="T6" fmla="*/ 21 w 21"/>
                <a:gd name="T7" fmla="*/ 0 h 67"/>
                <a:gd name="T8" fmla="*/ 15 w 21"/>
                <a:gd name="T9" fmla="*/ 0 h 67"/>
              </a:gdLst>
              <a:ahLst/>
              <a:cxnLst>
                <a:cxn ang="0">
                  <a:pos x="T0" y="T1"/>
                </a:cxn>
                <a:cxn ang="0">
                  <a:pos x="T2" y="T3"/>
                </a:cxn>
                <a:cxn ang="0">
                  <a:pos x="T4" y="T5"/>
                </a:cxn>
                <a:cxn ang="0">
                  <a:pos x="T6" y="T7"/>
                </a:cxn>
                <a:cxn ang="0">
                  <a:pos x="T8" y="T9"/>
                </a:cxn>
              </a:cxnLst>
              <a:rect l="0" t="0" r="r" b="b"/>
              <a:pathLst>
                <a:path w="21" h="67">
                  <a:moveTo>
                    <a:pt x="15" y="0"/>
                  </a:moveTo>
                  <a:lnTo>
                    <a:pt x="0" y="67"/>
                  </a:lnTo>
                  <a:lnTo>
                    <a:pt x="4" y="67"/>
                  </a:lnTo>
                  <a:lnTo>
                    <a:pt x="21" y="0"/>
                  </a:lnTo>
                  <a:lnTo>
                    <a:pt x="15"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5">
              <a:extLst>
                <a:ext uri="{FF2B5EF4-FFF2-40B4-BE49-F238E27FC236}">
                  <a16:creationId xmlns:a16="http://schemas.microsoft.com/office/drawing/2014/main" id="{E6618127-5A5C-C843-DAB0-BDB9BFC0E102}"/>
                </a:ext>
              </a:extLst>
            </p:cNvPr>
            <p:cNvSpPr>
              <a:spLocks/>
            </p:cNvSpPr>
            <p:nvPr userDrawn="1"/>
          </p:nvSpPr>
          <p:spPr bwMode="auto">
            <a:xfrm>
              <a:off x="6209" y="105"/>
              <a:ext cx="22" cy="67"/>
            </a:xfrm>
            <a:custGeom>
              <a:avLst/>
              <a:gdLst>
                <a:gd name="T0" fmla="*/ 16 w 22"/>
                <a:gd name="T1" fmla="*/ 0 h 67"/>
                <a:gd name="T2" fmla="*/ 0 w 22"/>
                <a:gd name="T3" fmla="*/ 67 h 67"/>
                <a:gd name="T4" fmla="*/ 5 w 22"/>
                <a:gd name="T5" fmla="*/ 67 h 67"/>
                <a:gd name="T6" fmla="*/ 22 w 22"/>
                <a:gd name="T7" fmla="*/ 0 h 67"/>
                <a:gd name="T8" fmla="*/ 16 w 22"/>
                <a:gd name="T9" fmla="*/ 0 h 67"/>
              </a:gdLst>
              <a:ahLst/>
              <a:cxnLst>
                <a:cxn ang="0">
                  <a:pos x="T0" y="T1"/>
                </a:cxn>
                <a:cxn ang="0">
                  <a:pos x="T2" y="T3"/>
                </a:cxn>
                <a:cxn ang="0">
                  <a:pos x="T4" y="T5"/>
                </a:cxn>
                <a:cxn ang="0">
                  <a:pos x="T6" y="T7"/>
                </a:cxn>
                <a:cxn ang="0">
                  <a:pos x="T8" y="T9"/>
                </a:cxn>
              </a:cxnLst>
              <a:rect l="0" t="0" r="r" b="b"/>
              <a:pathLst>
                <a:path w="22" h="67">
                  <a:moveTo>
                    <a:pt x="16" y="0"/>
                  </a:moveTo>
                  <a:lnTo>
                    <a:pt x="0" y="67"/>
                  </a:lnTo>
                  <a:lnTo>
                    <a:pt x="5" y="67"/>
                  </a:lnTo>
                  <a:lnTo>
                    <a:pt x="22"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6">
              <a:extLst>
                <a:ext uri="{FF2B5EF4-FFF2-40B4-BE49-F238E27FC236}">
                  <a16:creationId xmlns:a16="http://schemas.microsoft.com/office/drawing/2014/main" id="{CC0B1DC0-866E-8137-F496-CCEE97882C25}"/>
                </a:ext>
              </a:extLst>
            </p:cNvPr>
            <p:cNvSpPr>
              <a:spLocks/>
            </p:cNvSpPr>
            <p:nvPr userDrawn="1"/>
          </p:nvSpPr>
          <p:spPr bwMode="auto">
            <a:xfrm>
              <a:off x="6241"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7">
              <a:extLst>
                <a:ext uri="{FF2B5EF4-FFF2-40B4-BE49-F238E27FC236}">
                  <a16:creationId xmlns:a16="http://schemas.microsoft.com/office/drawing/2014/main" id="{174B95B7-B8A1-380A-6033-415BFF5AE832}"/>
                </a:ext>
              </a:extLst>
            </p:cNvPr>
            <p:cNvSpPr>
              <a:spLocks/>
            </p:cNvSpPr>
            <p:nvPr userDrawn="1"/>
          </p:nvSpPr>
          <p:spPr bwMode="auto">
            <a:xfrm>
              <a:off x="6146" y="105"/>
              <a:ext cx="20" cy="67"/>
            </a:xfrm>
            <a:custGeom>
              <a:avLst/>
              <a:gdLst>
                <a:gd name="T0" fmla="*/ 16 w 20"/>
                <a:gd name="T1" fmla="*/ 0 h 67"/>
                <a:gd name="T2" fmla="*/ 0 w 20"/>
                <a:gd name="T3" fmla="*/ 67 h 67"/>
                <a:gd name="T4" fmla="*/ 4 w 20"/>
                <a:gd name="T5" fmla="*/ 67 h 67"/>
                <a:gd name="T6" fmla="*/ 20 w 20"/>
                <a:gd name="T7" fmla="*/ 0 h 67"/>
                <a:gd name="T8" fmla="*/ 16 w 20"/>
                <a:gd name="T9" fmla="*/ 0 h 67"/>
              </a:gdLst>
              <a:ahLst/>
              <a:cxnLst>
                <a:cxn ang="0">
                  <a:pos x="T0" y="T1"/>
                </a:cxn>
                <a:cxn ang="0">
                  <a:pos x="T2" y="T3"/>
                </a:cxn>
                <a:cxn ang="0">
                  <a:pos x="T4" y="T5"/>
                </a:cxn>
                <a:cxn ang="0">
                  <a:pos x="T6" y="T7"/>
                </a:cxn>
                <a:cxn ang="0">
                  <a:pos x="T8" y="T9"/>
                </a:cxn>
              </a:cxnLst>
              <a:rect l="0" t="0" r="r" b="b"/>
              <a:pathLst>
                <a:path w="20" h="67">
                  <a:moveTo>
                    <a:pt x="16" y="0"/>
                  </a:moveTo>
                  <a:lnTo>
                    <a:pt x="0" y="67"/>
                  </a:lnTo>
                  <a:lnTo>
                    <a:pt x="4" y="67"/>
                  </a:lnTo>
                  <a:lnTo>
                    <a:pt x="20"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8">
              <a:extLst>
                <a:ext uri="{FF2B5EF4-FFF2-40B4-BE49-F238E27FC236}">
                  <a16:creationId xmlns:a16="http://schemas.microsoft.com/office/drawing/2014/main" id="{07C080B3-3F99-FFC3-0A67-96AB63A7EF91}"/>
                </a:ext>
              </a:extLst>
            </p:cNvPr>
            <p:cNvSpPr>
              <a:spLocks/>
            </p:cNvSpPr>
            <p:nvPr userDrawn="1"/>
          </p:nvSpPr>
          <p:spPr bwMode="auto">
            <a:xfrm>
              <a:off x="6162" y="105"/>
              <a:ext cx="21" cy="67"/>
            </a:xfrm>
            <a:custGeom>
              <a:avLst/>
              <a:gdLst>
                <a:gd name="T0" fmla="*/ 16 w 21"/>
                <a:gd name="T1" fmla="*/ 0 h 67"/>
                <a:gd name="T2" fmla="*/ 0 w 21"/>
                <a:gd name="T3" fmla="*/ 67 h 67"/>
                <a:gd name="T4" fmla="*/ 4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4"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9">
              <a:extLst>
                <a:ext uri="{FF2B5EF4-FFF2-40B4-BE49-F238E27FC236}">
                  <a16:creationId xmlns:a16="http://schemas.microsoft.com/office/drawing/2014/main" id="{3644D772-B43D-443D-C12A-71B315DAC4C1}"/>
                </a:ext>
              </a:extLst>
            </p:cNvPr>
            <p:cNvSpPr>
              <a:spLocks/>
            </p:cNvSpPr>
            <p:nvPr userDrawn="1"/>
          </p:nvSpPr>
          <p:spPr bwMode="auto">
            <a:xfrm>
              <a:off x="6257" y="105"/>
              <a:ext cx="21" cy="67"/>
            </a:xfrm>
            <a:custGeom>
              <a:avLst/>
              <a:gdLst>
                <a:gd name="T0" fmla="*/ 16 w 21"/>
                <a:gd name="T1" fmla="*/ 0 h 67"/>
                <a:gd name="T2" fmla="*/ 0 w 21"/>
                <a:gd name="T3" fmla="*/ 67 h 67"/>
                <a:gd name="T4" fmla="*/ 5 w 21"/>
                <a:gd name="T5" fmla="*/ 67 h 67"/>
                <a:gd name="T6" fmla="*/ 21 w 21"/>
                <a:gd name="T7" fmla="*/ 0 h 67"/>
                <a:gd name="T8" fmla="*/ 16 w 21"/>
                <a:gd name="T9" fmla="*/ 0 h 67"/>
              </a:gdLst>
              <a:ahLst/>
              <a:cxnLst>
                <a:cxn ang="0">
                  <a:pos x="T0" y="T1"/>
                </a:cxn>
                <a:cxn ang="0">
                  <a:pos x="T2" y="T3"/>
                </a:cxn>
                <a:cxn ang="0">
                  <a:pos x="T4" y="T5"/>
                </a:cxn>
                <a:cxn ang="0">
                  <a:pos x="T6" y="T7"/>
                </a:cxn>
                <a:cxn ang="0">
                  <a:pos x="T8" y="T9"/>
                </a:cxn>
              </a:cxnLst>
              <a:rect l="0" t="0" r="r" b="b"/>
              <a:pathLst>
                <a:path w="21" h="67">
                  <a:moveTo>
                    <a:pt x="16" y="0"/>
                  </a:moveTo>
                  <a:lnTo>
                    <a:pt x="0" y="67"/>
                  </a:lnTo>
                  <a:lnTo>
                    <a:pt x="5" y="67"/>
                  </a:lnTo>
                  <a:lnTo>
                    <a:pt x="21" y="0"/>
                  </a:lnTo>
                  <a:lnTo>
                    <a:pt x="16" y="0"/>
                  </a:lnTo>
                  <a:close/>
                </a:path>
              </a:pathLst>
            </a:custGeom>
            <a:solidFill>
              <a:srgbClr val="41B7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4509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theme" Target="../theme/theme2.xml"/><Relationship Id="rId63" Type="http://schemas.openxmlformats.org/officeDocument/2006/relationships/image" Target="../media/image4.png"/><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slideLayout" Target="../slideLayouts/slideLayout74.xml"/><Relationship Id="rId58" Type="http://schemas.openxmlformats.org/officeDocument/2006/relationships/oleObject" Target="../embeddings/oleObject1.bin"/><Relationship Id="rId5" Type="http://schemas.openxmlformats.org/officeDocument/2006/relationships/slideLayout" Target="../slideLayouts/slideLayout26.xml"/><Relationship Id="rId61" Type="http://schemas.openxmlformats.org/officeDocument/2006/relationships/image" Target="../media/image2.png"/><Relationship Id="rId19" Type="http://schemas.openxmlformats.org/officeDocument/2006/relationships/slideLayout" Target="../slideLayouts/slideLayout4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tags" Target="../tags/tag4.xml"/><Relationship Id="rId8" Type="http://schemas.openxmlformats.org/officeDocument/2006/relationships/slideLayout" Target="../slideLayouts/slideLayout29.xml"/><Relationship Id="rId51" Type="http://schemas.openxmlformats.org/officeDocument/2006/relationships/slideLayout" Target="../slideLayouts/slideLayout72.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59" Type="http://schemas.openxmlformats.org/officeDocument/2006/relationships/image" Target="../media/image8.emf"/><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slideLayout" Target="../slideLayouts/slideLayout75.xml"/><Relationship Id="rId62" Type="http://schemas.openxmlformats.org/officeDocument/2006/relationships/image" Target="../media/image3.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tags" Target="../tags/tag5.xml"/><Relationship Id="rId10" Type="http://schemas.openxmlformats.org/officeDocument/2006/relationships/slideLayout" Target="../slideLayouts/slideLayout31.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6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slideLayout" Target="../slideLayouts/slideLayout114.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50" Type="http://schemas.openxmlformats.org/officeDocument/2006/relationships/slideLayout" Target="../slideLayouts/slideLayout125.xml"/><Relationship Id="rId55" Type="http://schemas.openxmlformats.org/officeDocument/2006/relationships/theme" Target="../theme/theme3.xml"/><Relationship Id="rId63" Type="http://schemas.openxmlformats.org/officeDocument/2006/relationships/image" Target="../media/image4.png"/><Relationship Id="rId7" Type="http://schemas.openxmlformats.org/officeDocument/2006/relationships/slideLayout" Target="../slideLayouts/slideLayout8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9" Type="http://schemas.openxmlformats.org/officeDocument/2006/relationships/slideLayout" Target="../slideLayouts/slideLayout104.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oleObject" Target="../embeddings/oleObject1.bin"/><Relationship Id="rId5" Type="http://schemas.openxmlformats.org/officeDocument/2006/relationships/slideLayout" Target="../slideLayouts/slideLayout80.xml"/><Relationship Id="rId61" Type="http://schemas.openxmlformats.org/officeDocument/2006/relationships/image" Target="../media/image2.png"/><Relationship Id="rId19" Type="http://schemas.openxmlformats.org/officeDocument/2006/relationships/slideLayout" Target="../slideLayouts/slideLayout9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tags" Target="../tags/tag59.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image" Target="../media/image8.emf"/><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image" Target="../media/image3.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tags" Target="../tags/tag60.xml"/><Relationship Id="rId10" Type="http://schemas.openxmlformats.org/officeDocument/2006/relationships/slideLayout" Target="../slideLayouts/slideLayout85.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image" Target="../media/image1.png"/><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39" Type="http://schemas.openxmlformats.org/officeDocument/2006/relationships/slideLayout" Target="../slideLayouts/slideLayout168.xml"/><Relationship Id="rId21" Type="http://schemas.openxmlformats.org/officeDocument/2006/relationships/slideLayout" Target="../slideLayouts/slideLayout150.xml"/><Relationship Id="rId34" Type="http://schemas.openxmlformats.org/officeDocument/2006/relationships/slideLayout" Target="../slideLayouts/slideLayout163.xml"/><Relationship Id="rId42" Type="http://schemas.openxmlformats.org/officeDocument/2006/relationships/slideLayout" Target="../slideLayouts/slideLayout171.xml"/><Relationship Id="rId47" Type="http://schemas.openxmlformats.org/officeDocument/2006/relationships/slideLayout" Target="../slideLayouts/slideLayout176.xml"/><Relationship Id="rId50" Type="http://schemas.openxmlformats.org/officeDocument/2006/relationships/slideLayout" Target="../slideLayouts/slideLayout179.xml"/><Relationship Id="rId55" Type="http://schemas.openxmlformats.org/officeDocument/2006/relationships/theme" Target="../theme/theme4.xml"/><Relationship Id="rId63" Type="http://schemas.openxmlformats.org/officeDocument/2006/relationships/image" Target="../media/image4.png"/><Relationship Id="rId7" Type="http://schemas.openxmlformats.org/officeDocument/2006/relationships/slideLayout" Target="../slideLayouts/slideLayout13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9" Type="http://schemas.openxmlformats.org/officeDocument/2006/relationships/slideLayout" Target="../slideLayouts/slideLayout158.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32" Type="http://schemas.openxmlformats.org/officeDocument/2006/relationships/slideLayout" Target="../slideLayouts/slideLayout161.xml"/><Relationship Id="rId37" Type="http://schemas.openxmlformats.org/officeDocument/2006/relationships/slideLayout" Target="../slideLayouts/slideLayout166.xml"/><Relationship Id="rId40" Type="http://schemas.openxmlformats.org/officeDocument/2006/relationships/slideLayout" Target="../slideLayouts/slideLayout169.xml"/><Relationship Id="rId45" Type="http://schemas.openxmlformats.org/officeDocument/2006/relationships/slideLayout" Target="../slideLayouts/slideLayout174.xml"/><Relationship Id="rId53" Type="http://schemas.openxmlformats.org/officeDocument/2006/relationships/slideLayout" Target="../slideLayouts/slideLayout182.xml"/><Relationship Id="rId58" Type="http://schemas.openxmlformats.org/officeDocument/2006/relationships/oleObject" Target="../embeddings/oleObject1.bin"/><Relationship Id="rId5" Type="http://schemas.openxmlformats.org/officeDocument/2006/relationships/slideLayout" Target="../slideLayouts/slideLayout134.xml"/><Relationship Id="rId61" Type="http://schemas.openxmlformats.org/officeDocument/2006/relationships/image" Target="../media/image2.png"/><Relationship Id="rId19" Type="http://schemas.openxmlformats.org/officeDocument/2006/relationships/slideLayout" Target="../slideLayouts/slideLayout14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slideLayout" Target="../slideLayouts/slideLayout159.xml"/><Relationship Id="rId35" Type="http://schemas.openxmlformats.org/officeDocument/2006/relationships/slideLayout" Target="../slideLayouts/slideLayout164.xml"/><Relationship Id="rId43" Type="http://schemas.openxmlformats.org/officeDocument/2006/relationships/slideLayout" Target="../slideLayouts/slideLayout172.xml"/><Relationship Id="rId48" Type="http://schemas.openxmlformats.org/officeDocument/2006/relationships/slideLayout" Target="../slideLayouts/slideLayout177.xml"/><Relationship Id="rId56" Type="http://schemas.openxmlformats.org/officeDocument/2006/relationships/tags" Target="../tags/tag114.xml"/><Relationship Id="rId8" Type="http://schemas.openxmlformats.org/officeDocument/2006/relationships/slideLayout" Target="../slideLayouts/slideLayout137.xml"/><Relationship Id="rId51" Type="http://schemas.openxmlformats.org/officeDocument/2006/relationships/slideLayout" Target="../slideLayouts/slideLayout180.xml"/><Relationship Id="rId3" Type="http://schemas.openxmlformats.org/officeDocument/2006/relationships/slideLayout" Target="../slideLayouts/slideLayout132.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33" Type="http://schemas.openxmlformats.org/officeDocument/2006/relationships/slideLayout" Target="../slideLayouts/slideLayout162.xml"/><Relationship Id="rId38" Type="http://schemas.openxmlformats.org/officeDocument/2006/relationships/slideLayout" Target="../slideLayouts/slideLayout167.xml"/><Relationship Id="rId46" Type="http://schemas.openxmlformats.org/officeDocument/2006/relationships/slideLayout" Target="../slideLayouts/slideLayout175.xml"/><Relationship Id="rId59" Type="http://schemas.openxmlformats.org/officeDocument/2006/relationships/image" Target="../media/image8.emf"/><Relationship Id="rId20" Type="http://schemas.openxmlformats.org/officeDocument/2006/relationships/slideLayout" Target="../slideLayouts/slideLayout149.xml"/><Relationship Id="rId41" Type="http://schemas.openxmlformats.org/officeDocument/2006/relationships/slideLayout" Target="../slideLayouts/slideLayout170.xml"/><Relationship Id="rId54" Type="http://schemas.openxmlformats.org/officeDocument/2006/relationships/slideLayout" Target="../slideLayouts/slideLayout183.xml"/><Relationship Id="rId62" Type="http://schemas.openxmlformats.org/officeDocument/2006/relationships/image" Target="../media/image3.pn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36" Type="http://schemas.openxmlformats.org/officeDocument/2006/relationships/slideLayout" Target="../slideLayouts/slideLayout165.xml"/><Relationship Id="rId49" Type="http://schemas.openxmlformats.org/officeDocument/2006/relationships/slideLayout" Target="../slideLayouts/slideLayout178.xml"/><Relationship Id="rId57" Type="http://schemas.openxmlformats.org/officeDocument/2006/relationships/tags" Target="../tags/tag115.xml"/><Relationship Id="rId10" Type="http://schemas.openxmlformats.org/officeDocument/2006/relationships/slideLayout" Target="../slideLayouts/slideLayout139.xml"/><Relationship Id="rId31" Type="http://schemas.openxmlformats.org/officeDocument/2006/relationships/slideLayout" Target="../slideLayouts/slideLayout160.xml"/><Relationship Id="rId44" Type="http://schemas.openxmlformats.org/officeDocument/2006/relationships/slideLayout" Target="../slideLayouts/slideLayout173.xml"/><Relationship Id="rId52" Type="http://schemas.openxmlformats.org/officeDocument/2006/relationships/slideLayout" Target="../slideLayouts/slideLayout181.xml"/><Relationship Id="rId60" Type="http://schemas.openxmlformats.org/officeDocument/2006/relationships/image" Target="../media/image1.png"/><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980281" y="1732751"/>
            <a:ext cx="10800000" cy="475200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Title Placeholder 1"/>
          <p:cNvSpPr>
            <a:spLocks noGrp="1"/>
          </p:cNvSpPr>
          <p:nvPr>
            <p:ph type="title"/>
          </p:nvPr>
        </p:nvSpPr>
        <p:spPr bwMode="gray">
          <a:xfrm>
            <a:off x="981821" y="181938"/>
            <a:ext cx="10798460" cy="864000"/>
          </a:xfrm>
          <a:prstGeom prst="rect">
            <a:avLst/>
          </a:prstGeom>
        </p:spPr>
        <p:txBody>
          <a:bodyPr vert="horz" lIns="0" tIns="0" rIns="0" bIns="0" rtlCol="0" anchor="b">
            <a:noAutofit/>
          </a:bodyPr>
          <a:lstStyle/>
          <a:p>
            <a:r>
              <a:rPr lang="de-DE"/>
              <a:t>Titelmasterformat durch Klicken bearbeiten</a:t>
            </a:r>
            <a:endParaRPr lang="en-US"/>
          </a:p>
        </p:txBody>
      </p:sp>
      <p:sp>
        <p:nvSpPr>
          <p:cNvPr id="4" name="Date Placeholder 3"/>
          <p:cNvSpPr>
            <a:spLocks noGrp="1"/>
          </p:cNvSpPr>
          <p:nvPr>
            <p:ph type="dt" sz="half" idx="2"/>
          </p:nvPr>
        </p:nvSpPr>
        <p:spPr bwMode="gray">
          <a:xfrm>
            <a:off x="11121231" y="6617933"/>
            <a:ext cx="488950" cy="108000"/>
          </a:xfrm>
          <a:prstGeom prst="rect">
            <a:avLst/>
          </a:prstGeom>
        </p:spPr>
        <p:txBody>
          <a:bodyPr vert="horz" lIns="0" tIns="0" rIns="0" bIns="0" rtlCol="0" anchor="t">
            <a:noAutofit/>
          </a:bodyPr>
          <a:lstStyle>
            <a:lvl1pPr algn="r">
              <a:defRPr sz="700">
                <a:noFill/>
              </a:defRPr>
            </a:lvl1pPr>
            <a:lvl2pPr marL="1588" indent="0" algn="r">
              <a:defRPr sz="700">
                <a:noFill/>
              </a:defRPr>
            </a:lvl2pPr>
            <a:lvl3pPr marL="0" indent="0" algn="r">
              <a:defRPr sz="700">
                <a:noFill/>
              </a:defRPr>
            </a:lvl3pPr>
            <a:lvl4pPr marL="0" indent="0" algn="r">
              <a:tabLst/>
              <a:defRPr sz="700">
                <a:noFill/>
              </a:defRPr>
            </a:lvl4pPr>
            <a:lvl5pPr marL="0" indent="0" algn="r">
              <a:defRPr sz="700">
                <a:noFill/>
              </a:defRPr>
            </a:lvl5pPr>
            <a:lvl6pPr marL="0" indent="0" algn="r">
              <a:defRPr sz="700">
                <a:noFill/>
              </a:defRPr>
            </a:lvl6pPr>
            <a:lvl7pPr marL="0" indent="0" algn="r">
              <a:defRPr sz="700">
                <a:noFill/>
              </a:defRPr>
            </a:lvl7pPr>
            <a:lvl8pPr marL="0" indent="0" algn="r">
              <a:defRPr sz="700">
                <a:noFill/>
              </a:defRPr>
            </a:lvl8pPr>
            <a:lvl9pPr marL="0" indent="0" algn="r">
              <a:defRPr sz="700">
                <a:noFill/>
              </a:defRPr>
            </a:lvl9pPr>
          </a:lstStyle>
          <a:p>
            <a:endParaRPr lang="en-US"/>
          </a:p>
        </p:txBody>
      </p:sp>
      <p:sp>
        <p:nvSpPr>
          <p:cNvPr id="6" name="Slide Number Placeholder 5"/>
          <p:cNvSpPr>
            <a:spLocks noGrp="1"/>
          </p:cNvSpPr>
          <p:nvPr>
            <p:ph type="sldNum" sz="quarter" idx="4"/>
          </p:nvPr>
        </p:nvSpPr>
        <p:spPr bwMode="gray">
          <a:xfrm>
            <a:off x="195843"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smtClean="0"/>
              <a:pPr/>
              <a:t>‹Nr.›</a:t>
            </a:fld>
            <a:endParaRPr lang="en-US"/>
          </a:p>
        </p:txBody>
      </p:sp>
      <p:sp>
        <p:nvSpPr>
          <p:cNvPr id="7"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Debt Investor Information /// Status: Q2 2025</a:t>
            </a:r>
          </a:p>
        </p:txBody>
      </p:sp>
    </p:spTree>
    <p:extLst>
      <p:ext uri="{BB962C8B-B14F-4D97-AF65-F5344CB8AC3E}">
        <p14:creationId xmlns:p14="http://schemas.microsoft.com/office/powerpoint/2010/main" val="1269562786"/>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 id="2147484328" r:id="rId13"/>
    <p:sldLayoutId id="2147484330" r:id="rId14"/>
    <p:sldLayoutId id="2147484331" r:id="rId15"/>
    <p:sldLayoutId id="2147484332" r:id="rId16"/>
    <p:sldLayoutId id="2147484333" r:id="rId17"/>
    <p:sldLayoutId id="2147484334" r:id="rId18"/>
    <p:sldLayoutId id="2147484356" r:id="rId19"/>
    <p:sldLayoutId id="2147484361" r:id="rId20"/>
    <p:sldLayoutId id="214748441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4" userDrawn="1">
          <p15:clr>
            <a:srgbClr val="F26B43"/>
          </p15:clr>
        </p15:guide>
        <p15:guide id="2" pos="3908" userDrawn="1">
          <p15:clr>
            <a:srgbClr val="F26B43"/>
          </p15:clr>
        </p15:guide>
        <p15:guide id="3" pos="4134" userDrawn="1">
          <p15:clr>
            <a:srgbClr val="F26B43"/>
          </p15:clr>
        </p15:guide>
        <p15:guide id="6" pos="7422" userDrawn="1">
          <p15:clr>
            <a:srgbClr val="F26B43"/>
          </p15:clr>
        </p15:guide>
        <p15:guide id="7" pos="2376" userDrawn="1">
          <p15:clr>
            <a:srgbClr val="F26B43"/>
          </p15:clr>
        </p15:guide>
        <p15:guide id="8" pos="2150" userDrawn="1">
          <p15:clr>
            <a:srgbClr val="F26B43"/>
          </p15:clr>
        </p15:guide>
        <p15:guide id="9" pos="619" userDrawn="1">
          <p15:clr>
            <a:srgbClr val="F26B43"/>
          </p15:clr>
        </p15:guide>
        <p15:guide id="10" orient="horz" pos="2478" userDrawn="1">
          <p15:clr>
            <a:srgbClr val="F26B43"/>
          </p15:clr>
        </p15:guide>
        <p15:guide id="11" orient="horz" pos="2592" userDrawn="1">
          <p15:clr>
            <a:srgbClr val="F26B43"/>
          </p15:clr>
        </p15:guide>
        <p15:guide id="12" orient="horz" pos="4086" userDrawn="1">
          <p15:clr>
            <a:srgbClr val="F26B43"/>
          </p15:clr>
        </p15:guide>
        <p15:guide id="13" pos="5894" userDrawn="1">
          <p15:clr>
            <a:srgbClr val="F26B43"/>
          </p15:clr>
        </p15:guide>
        <p15:guide id="14" pos="5666" userDrawn="1">
          <p15:clr>
            <a:srgbClr val="F26B43"/>
          </p15:clr>
        </p15:guide>
        <p15:guide id="15" pos="4020" userDrawn="1">
          <p15:clr>
            <a:srgbClr val="F26B43"/>
          </p15:clr>
        </p15:guide>
        <p15:guide id="16" orient="horz" pos="27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C707336-AF32-AD74-C057-C9DCB423ED9C}"/>
              </a:ext>
            </a:extLst>
          </p:cNvPr>
          <p:cNvGraphicFramePr>
            <a:graphicFrameLocks noChangeAspect="1"/>
          </p:cNvGraphicFramePr>
          <p:nvPr userDrawn="1">
            <p:custDataLst>
              <p:tags r:id="rId56"/>
            </p:custDataLst>
            <p:extLst>
              <p:ext uri="{D42A27DB-BD31-4B8C-83A1-F6EECF244321}">
                <p14:modId xmlns:p14="http://schemas.microsoft.com/office/powerpoint/2010/main" val="1195647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8" imgW="347" imgH="348" progId="TCLayout.ActiveDocument.1">
                  <p:embed/>
                </p:oleObj>
              </mc:Choice>
              <mc:Fallback>
                <p:oleObj name="think-cell Folie" r:id="rId58" imgW="347" imgH="348" progId="TCLayout.ActiveDocument.1">
                  <p:embed/>
                  <p:pic>
                    <p:nvPicPr>
                      <p:cNvPr id="8" name="think-cell data - do not delete" hidden="1">
                        <a:extLst>
                          <a:ext uri="{FF2B5EF4-FFF2-40B4-BE49-F238E27FC236}">
                            <a16:creationId xmlns:a16="http://schemas.microsoft.com/office/drawing/2014/main" id="{DC707336-AF32-AD74-C057-C9DCB423ED9C}"/>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bwMode="gray">
          <a:xfrm>
            <a:off x="980281" y="1732751"/>
            <a:ext cx="10800000" cy="4752000"/>
          </a:xfrm>
          <a:prstGeom prst="rect">
            <a:avLst/>
          </a:prstGeom>
        </p:spPr>
        <p:txBody>
          <a:bodyPr vert="horz" lIns="0" tIns="0" rIns="0" bIns="0" rtlCol="0">
            <a:noAutofit/>
          </a:bodyPr>
          <a:lstStyle/>
          <a:p>
            <a:pPr lvl="0"/>
            <a:endParaRPr lang="en-US"/>
          </a:p>
        </p:txBody>
      </p:sp>
      <p:sp>
        <p:nvSpPr>
          <p:cNvPr id="2" name="Title Placeholder 1"/>
          <p:cNvSpPr>
            <a:spLocks noGrp="1"/>
          </p:cNvSpPr>
          <p:nvPr>
            <p:ph type="title"/>
          </p:nvPr>
        </p:nvSpPr>
        <p:spPr bwMode="gray">
          <a:xfrm>
            <a:off x="981821" y="181938"/>
            <a:ext cx="10798460" cy="864000"/>
          </a:xfrm>
          <a:prstGeom prst="rect">
            <a:avLst/>
          </a:prstGeom>
        </p:spPr>
        <p:txBody>
          <a:bodyPr vert="horz" lIns="0" tIns="0" rIns="0" bIns="0" rtlCol="0" anchor="b">
            <a:noAutofit/>
          </a:bodyPr>
          <a:lstStyle/>
          <a:p>
            <a:endParaRPr lang="en-US"/>
          </a:p>
        </p:txBody>
      </p:sp>
      <p:sp>
        <p:nvSpPr>
          <p:cNvPr id="5"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Debt Investor Information /// Status: Q2 2025</a:t>
            </a:r>
          </a:p>
        </p:txBody>
      </p:sp>
      <p:sp>
        <p:nvSpPr>
          <p:cNvPr id="6" name="Slide Number Placeholder 5"/>
          <p:cNvSpPr>
            <a:spLocks noGrp="1"/>
          </p:cNvSpPr>
          <p:nvPr>
            <p:ph type="sldNum" sz="quarter" idx="4"/>
          </p:nvPr>
        </p:nvSpPr>
        <p:spPr bwMode="gray">
          <a:xfrm>
            <a:off x="195843"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a:pPr/>
              <a:t>‹Nr.›</a:t>
            </a:fld>
            <a:endParaRPr lang="en-US"/>
          </a:p>
        </p:txBody>
      </p:sp>
      <p:sp>
        <p:nvSpPr>
          <p:cNvPr id="7" name="empower - DO NOT DELETE!!!" hidden="1"/>
          <p:cNvSpPr/>
          <p:nvPr userDrawn="1">
            <p:custDataLst>
              <p:tags r:id="rId57"/>
            </p:custDataLst>
          </p:nvPr>
        </p:nvSpPr>
        <p:spPr bwMode="gray">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947466220"/>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77" r:id="rId15"/>
    <p:sldLayoutId id="2147484378" r:id="rId16"/>
    <p:sldLayoutId id="2147484379" r:id="rId17"/>
    <p:sldLayoutId id="2147484380" r:id="rId18"/>
    <p:sldLayoutId id="2147484381" r:id="rId19"/>
    <p:sldLayoutId id="2147484382" r:id="rId20"/>
    <p:sldLayoutId id="2147484383" r:id="rId21"/>
    <p:sldLayoutId id="2147484384" r:id="rId22"/>
    <p:sldLayoutId id="2147484385" r:id="rId23"/>
    <p:sldLayoutId id="2147484386" r:id="rId24"/>
    <p:sldLayoutId id="2147484387" r:id="rId25"/>
    <p:sldLayoutId id="2147484388" r:id="rId26"/>
    <p:sldLayoutId id="2147484389" r:id="rId27"/>
    <p:sldLayoutId id="2147484390" r:id="rId28"/>
    <p:sldLayoutId id="2147484391" r:id="rId29"/>
    <p:sldLayoutId id="2147484392" r:id="rId30"/>
    <p:sldLayoutId id="2147484393" r:id="rId31"/>
    <p:sldLayoutId id="2147484394" r:id="rId32"/>
    <p:sldLayoutId id="2147484395" r:id="rId33"/>
    <p:sldLayoutId id="2147484396" r:id="rId34"/>
    <p:sldLayoutId id="2147484397" r:id="rId35"/>
    <p:sldLayoutId id="2147484398" r:id="rId36"/>
    <p:sldLayoutId id="2147484399" r:id="rId37"/>
    <p:sldLayoutId id="2147484400" r:id="rId38"/>
    <p:sldLayoutId id="2147484401" r:id="rId39"/>
    <p:sldLayoutId id="2147484402" r:id="rId40"/>
    <p:sldLayoutId id="2147484403" r:id="rId41"/>
    <p:sldLayoutId id="2147484404" r:id="rId42"/>
    <p:sldLayoutId id="2147484405" r:id="rId43"/>
    <p:sldLayoutId id="2147484406" r:id="rId44"/>
    <p:sldLayoutId id="2147484407" r:id="rId45"/>
    <p:sldLayoutId id="2147484408" r:id="rId46"/>
    <p:sldLayoutId id="2147484409" r:id="rId47"/>
    <p:sldLayoutId id="2147484410" r:id="rId48"/>
    <p:sldLayoutId id="2147484411" r:id="rId49"/>
    <p:sldLayoutId id="2147484412" r:id="rId50"/>
    <p:sldLayoutId id="2147484413" r:id="rId51"/>
    <p:sldLayoutId id="2147484414" r:id="rId52"/>
    <p:sldLayoutId id="2147484415" r:id="rId53"/>
    <p:sldLayoutId id="2147484416"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60"/>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61"/>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62"/>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63"/>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6">
          <p15:clr>
            <a:srgbClr val="F26B43"/>
          </p15:clr>
        </p15:guide>
        <p15:guide id="2" pos="3908">
          <p15:clr>
            <a:srgbClr val="F26B43"/>
          </p15:clr>
        </p15:guide>
        <p15:guide id="3" pos="4021">
          <p15:clr>
            <a:srgbClr val="F26B43"/>
          </p15:clr>
        </p15:guide>
        <p15:guide id="4" pos="4134">
          <p15:clr>
            <a:srgbClr val="F26B43"/>
          </p15:clr>
        </p15:guide>
        <p15:guide id="5" pos="614">
          <p15:clr>
            <a:srgbClr val="F26B43"/>
          </p15:clr>
        </p15:guide>
        <p15:guide id="6" pos="7400">
          <p15:clr>
            <a:srgbClr val="F26B43"/>
          </p15:clr>
        </p15:guide>
        <p15:guide id="7" orient="horz" pos="1091">
          <p15:clr>
            <a:srgbClr val="F26B43"/>
          </p15:clr>
        </p15:guide>
        <p15:guide id="8" pos="2147">
          <p15:clr>
            <a:srgbClr val="F26B43"/>
          </p15:clr>
        </p15:guide>
        <p15:guide id="9" pos="2378">
          <p15:clr>
            <a:srgbClr val="F26B43"/>
          </p15:clr>
        </p15:guide>
        <p15:guide id="10" pos="5891">
          <p15:clr>
            <a:srgbClr val="F26B43"/>
          </p15:clr>
        </p15:guide>
        <p15:guide id="11" pos="5661">
          <p15:clr>
            <a:srgbClr val="F26B43"/>
          </p15:clr>
        </p15:guide>
        <p15:guide id="12" orient="horz" pos="2478">
          <p15:clr>
            <a:srgbClr val="F26B43"/>
          </p15:clr>
        </p15:guide>
        <p15:guide id="13" orient="horz" pos="2591">
          <p15:clr>
            <a:srgbClr val="F26B43"/>
          </p15:clr>
        </p15:guide>
        <p15:guide id="14" orient="horz" pos="269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C707336-AF32-AD74-C057-C9DCB423ED9C}"/>
              </a:ext>
            </a:extLst>
          </p:cNvPr>
          <p:cNvGraphicFramePr>
            <a:graphicFrameLocks noChangeAspect="1"/>
          </p:cNvGraphicFramePr>
          <p:nvPr userDrawn="1">
            <p:custDataLst>
              <p:tags r:id="rId56"/>
            </p:custDataLst>
            <p:extLst>
              <p:ext uri="{D42A27DB-BD31-4B8C-83A1-F6EECF244321}">
                <p14:modId xmlns:p14="http://schemas.microsoft.com/office/powerpoint/2010/main" val="1195647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8" imgW="347" imgH="348" progId="TCLayout.ActiveDocument.1">
                  <p:embed/>
                </p:oleObj>
              </mc:Choice>
              <mc:Fallback>
                <p:oleObj name="think-cell Folie" r:id="rId58" imgW="347" imgH="348" progId="TCLayout.ActiveDocument.1">
                  <p:embed/>
                  <p:pic>
                    <p:nvPicPr>
                      <p:cNvPr id="8" name="think-cell data - do not delete" hidden="1">
                        <a:extLst>
                          <a:ext uri="{FF2B5EF4-FFF2-40B4-BE49-F238E27FC236}">
                            <a16:creationId xmlns:a16="http://schemas.microsoft.com/office/drawing/2014/main" id="{DC707336-AF32-AD74-C057-C9DCB423ED9C}"/>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bwMode="gray">
          <a:xfrm>
            <a:off x="980281" y="1732751"/>
            <a:ext cx="10800000" cy="4752000"/>
          </a:xfrm>
          <a:prstGeom prst="rect">
            <a:avLst/>
          </a:prstGeom>
        </p:spPr>
        <p:txBody>
          <a:bodyPr vert="horz" lIns="0" tIns="0" rIns="0" bIns="0" rtlCol="0">
            <a:noAutofit/>
          </a:bodyPr>
          <a:lstStyle/>
          <a:p>
            <a:pPr lvl="0"/>
            <a:endParaRPr lang="en-US"/>
          </a:p>
        </p:txBody>
      </p:sp>
      <p:sp>
        <p:nvSpPr>
          <p:cNvPr id="2" name="Title Placeholder 1"/>
          <p:cNvSpPr>
            <a:spLocks noGrp="1"/>
          </p:cNvSpPr>
          <p:nvPr>
            <p:ph type="title"/>
          </p:nvPr>
        </p:nvSpPr>
        <p:spPr bwMode="gray">
          <a:xfrm>
            <a:off x="981821" y="181938"/>
            <a:ext cx="10798460" cy="864000"/>
          </a:xfrm>
          <a:prstGeom prst="rect">
            <a:avLst/>
          </a:prstGeom>
        </p:spPr>
        <p:txBody>
          <a:bodyPr vert="horz" lIns="0" tIns="0" rIns="0" bIns="0" rtlCol="0" anchor="b">
            <a:noAutofit/>
          </a:bodyPr>
          <a:lstStyle/>
          <a:p>
            <a:endParaRPr lang="en-US"/>
          </a:p>
        </p:txBody>
      </p:sp>
      <p:sp>
        <p:nvSpPr>
          <p:cNvPr id="5"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Debt Investor Information /// Status: Q2 2025</a:t>
            </a:r>
          </a:p>
        </p:txBody>
      </p:sp>
      <p:sp>
        <p:nvSpPr>
          <p:cNvPr id="6" name="Slide Number Placeholder 5"/>
          <p:cNvSpPr>
            <a:spLocks noGrp="1"/>
          </p:cNvSpPr>
          <p:nvPr>
            <p:ph type="sldNum" sz="quarter" idx="4"/>
          </p:nvPr>
        </p:nvSpPr>
        <p:spPr bwMode="gray">
          <a:xfrm>
            <a:off x="195843"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a:pPr/>
              <a:t>‹Nr.›</a:t>
            </a:fld>
            <a:endParaRPr lang="en-US"/>
          </a:p>
        </p:txBody>
      </p:sp>
      <p:sp>
        <p:nvSpPr>
          <p:cNvPr id="7" name="empower - DO NOT DELETE!!!" hidden="1"/>
          <p:cNvSpPr/>
          <p:nvPr userDrawn="1">
            <p:custDataLst>
              <p:tags r:id="rId57"/>
            </p:custDataLst>
          </p:nvPr>
        </p:nvSpPr>
        <p:spPr bwMode="gray">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261449318"/>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 id="2147484436" r:id="rId18"/>
    <p:sldLayoutId id="2147484437" r:id="rId19"/>
    <p:sldLayoutId id="2147484438" r:id="rId20"/>
    <p:sldLayoutId id="2147484439" r:id="rId21"/>
    <p:sldLayoutId id="2147484440" r:id="rId22"/>
    <p:sldLayoutId id="2147484441" r:id="rId23"/>
    <p:sldLayoutId id="2147484442" r:id="rId24"/>
    <p:sldLayoutId id="2147484443" r:id="rId25"/>
    <p:sldLayoutId id="2147484444" r:id="rId26"/>
    <p:sldLayoutId id="2147484445" r:id="rId27"/>
    <p:sldLayoutId id="2147484446" r:id="rId28"/>
    <p:sldLayoutId id="2147484447" r:id="rId29"/>
    <p:sldLayoutId id="2147484448" r:id="rId30"/>
    <p:sldLayoutId id="2147484449" r:id="rId31"/>
    <p:sldLayoutId id="2147484450" r:id="rId32"/>
    <p:sldLayoutId id="2147484451" r:id="rId33"/>
    <p:sldLayoutId id="2147484452" r:id="rId34"/>
    <p:sldLayoutId id="2147484453" r:id="rId35"/>
    <p:sldLayoutId id="2147484454" r:id="rId36"/>
    <p:sldLayoutId id="2147484455" r:id="rId37"/>
    <p:sldLayoutId id="2147484456" r:id="rId38"/>
    <p:sldLayoutId id="2147484457" r:id="rId39"/>
    <p:sldLayoutId id="2147484458" r:id="rId40"/>
    <p:sldLayoutId id="2147484459" r:id="rId41"/>
    <p:sldLayoutId id="2147484460" r:id="rId42"/>
    <p:sldLayoutId id="2147484461" r:id="rId43"/>
    <p:sldLayoutId id="2147484462" r:id="rId44"/>
    <p:sldLayoutId id="2147484463" r:id="rId45"/>
    <p:sldLayoutId id="2147484464" r:id="rId46"/>
    <p:sldLayoutId id="2147484465" r:id="rId47"/>
    <p:sldLayoutId id="2147484466" r:id="rId48"/>
    <p:sldLayoutId id="2147484467" r:id="rId49"/>
    <p:sldLayoutId id="2147484468" r:id="rId50"/>
    <p:sldLayoutId id="2147484469" r:id="rId51"/>
    <p:sldLayoutId id="2147484470" r:id="rId52"/>
    <p:sldLayoutId id="2147484471" r:id="rId53"/>
    <p:sldLayoutId id="2147484472"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60"/>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61"/>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62"/>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63"/>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6">
          <p15:clr>
            <a:srgbClr val="F26B43"/>
          </p15:clr>
        </p15:guide>
        <p15:guide id="2" pos="3908">
          <p15:clr>
            <a:srgbClr val="F26B43"/>
          </p15:clr>
        </p15:guide>
        <p15:guide id="3" pos="4021">
          <p15:clr>
            <a:srgbClr val="F26B43"/>
          </p15:clr>
        </p15:guide>
        <p15:guide id="4" pos="4134">
          <p15:clr>
            <a:srgbClr val="F26B43"/>
          </p15:clr>
        </p15:guide>
        <p15:guide id="5" pos="614">
          <p15:clr>
            <a:srgbClr val="F26B43"/>
          </p15:clr>
        </p15:guide>
        <p15:guide id="6" pos="7400">
          <p15:clr>
            <a:srgbClr val="F26B43"/>
          </p15:clr>
        </p15:guide>
        <p15:guide id="7" orient="horz" pos="1091">
          <p15:clr>
            <a:srgbClr val="F26B43"/>
          </p15:clr>
        </p15:guide>
        <p15:guide id="8" pos="2147">
          <p15:clr>
            <a:srgbClr val="F26B43"/>
          </p15:clr>
        </p15:guide>
        <p15:guide id="9" pos="2378">
          <p15:clr>
            <a:srgbClr val="F26B43"/>
          </p15:clr>
        </p15:guide>
        <p15:guide id="10" pos="5891">
          <p15:clr>
            <a:srgbClr val="F26B43"/>
          </p15:clr>
        </p15:guide>
        <p15:guide id="11" pos="5661">
          <p15:clr>
            <a:srgbClr val="F26B43"/>
          </p15:clr>
        </p15:guide>
        <p15:guide id="12" orient="horz" pos="2478">
          <p15:clr>
            <a:srgbClr val="F26B43"/>
          </p15:clr>
        </p15:guide>
        <p15:guide id="13" orient="horz" pos="2591">
          <p15:clr>
            <a:srgbClr val="F26B43"/>
          </p15:clr>
        </p15:guide>
        <p15:guide id="14" orient="horz" pos="269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C707336-AF32-AD74-C057-C9DCB423ED9C}"/>
              </a:ext>
            </a:extLst>
          </p:cNvPr>
          <p:cNvGraphicFramePr>
            <a:graphicFrameLocks noChangeAspect="1"/>
          </p:cNvGraphicFramePr>
          <p:nvPr userDrawn="1">
            <p:custDataLst>
              <p:tags r:id="rId56"/>
            </p:custDataLst>
            <p:extLst>
              <p:ext uri="{D42A27DB-BD31-4B8C-83A1-F6EECF244321}">
                <p14:modId xmlns:p14="http://schemas.microsoft.com/office/powerpoint/2010/main" val="1195647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8" imgW="347" imgH="348" progId="TCLayout.ActiveDocument.1">
                  <p:embed/>
                </p:oleObj>
              </mc:Choice>
              <mc:Fallback>
                <p:oleObj name="think-cell Folie" r:id="rId58" imgW="347" imgH="348" progId="TCLayout.ActiveDocument.1">
                  <p:embed/>
                  <p:pic>
                    <p:nvPicPr>
                      <p:cNvPr id="8" name="think-cell data - do not delete" hidden="1">
                        <a:extLst>
                          <a:ext uri="{FF2B5EF4-FFF2-40B4-BE49-F238E27FC236}">
                            <a16:creationId xmlns:a16="http://schemas.microsoft.com/office/drawing/2014/main" id="{DC707336-AF32-AD74-C057-C9DCB423ED9C}"/>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bwMode="gray">
          <a:xfrm>
            <a:off x="980281" y="1732751"/>
            <a:ext cx="10800000" cy="4752000"/>
          </a:xfrm>
          <a:prstGeom prst="rect">
            <a:avLst/>
          </a:prstGeom>
        </p:spPr>
        <p:txBody>
          <a:bodyPr vert="horz" lIns="0" tIns="0" rIns="0" bIns="0" rtlCol="0">
            <a:noAutofit/>
          </a:bodyPr>
          <a:lstStyle/>
          <a:p>
            <a:pPr lvl="0"/>
            <a:endParaRPr lang="en-US"/>
          </a:p>
        </p:txBody>
      </p:sp>
      <p:sp>
        <p:nvSpPr>
          <p:cNvPr id="2" name="Title Placeholder 1"/>
          <p:cNvSpPr>
            <a:spLocks noGrp="1"/>
          </p:cNvSpPr>
          <p:nvPr>
            <p:ph type="title"/>
          </p:nvPr>
        </p:nvSpPr>
        <p:spPr bwMode="gray">
          <a:xfrm>
            <a:off x="981821" y="181938"/>
            <a:ext cx="10798460" cy="864000"/>
          </a:xfrm>
          <a:prstGeom prst="rect">
            <a:avLst/>
          </a:prstGeom>
        </p:spPr>
        <p:txBody>
          <a:bodyPr vert="horz" lIns="0" tIns="0" rIns="0" bIns="0" rtlCol="0" anchor="b">
            <a:noAutofit/>
          </a:bodyPr>
          <a:lstStyle/>
          <a:p>
            <a:endParaRPr lang="en-US"/>
          </a:p>
        </p:txBody>
      </p:sp>
      <p:sp>
        <p:nvSpPr>
          <p:cNvPr id="5" name="Footer Placeholder 4"/>
          <p:cNvSpPr>
            <a:spLocks noGrp="1"/>
          </p:cNvSpPr>
          <p:nvPr>
            <p:ph type="ftr" sz="quarter" idx="3"/>
          </p:nvPr>
        </p:nvSpPr>
        <p:spPr bwMode="gray">
          <a:xfrm>
            <a:off x="974672" y="6617933"/>
            <a:ext cx="8640000"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en-US"/>
              <a:t>/// Bayer Debt Investor Information /// Status: Q2 2025</a:t>
            </a:r>
          </a:p>
        </p:txBody>
      </p:sp>
      <p:sp>
        <p:nvSpPr>
          <p:cNvPr id="6" name="Slide Number Placeholder 5"/>
          <p:cNvSpPr>
            <a:spLocks noGrp="1"/>
          </p:cNvSpPr>
          <p:nvPr>
            <p:ph type="sldNum" sz="quarter" idx="4"/>
          </p:nvPr>
        </p:nvSpPr>
        <p:spPr bwMode="gray">
          <a:xfrm>
            <a:off x="195843"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a:pPr/>
              <a:t>‹Nr.›</a:t>
            </a:fld>
            <a:endParaRPr lang="en-US"/>
          </a:p>
        </p:txBody>
      </p:sp>
      <p:sp>
        <p:nvSpPr>
          <p:cNvPr id="7" name="empower - DO NOT DELETE!!!" hidden="1"/>
          <p:cNvSpPr/>
          <p:nvPr userDrawn="1">
            <p:custDataLst>
              <p:tags r:id="rId57"/>
            </p:custDataLst>
          </p:nvPr>
        </p:nvSpPr>
        <p:spPr bwMode="gray">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782392485"/>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 id="2147484487" r:id="rId14"/>
    <p:sldLayoutId id="2147484488" r:id="rId15"/>
    <p:sldLayoutId id="2147484489" r:id="rId16"/>
    <p:sldLayoutId id="2147484490" r:id="rId17"/>
    <p:sldLayoutId id="2147484491" r:id="rId18"/>
    <p:sldLayoutId id="2147484492" r:id="rId19"/>
    <p:sldLayoutId id="2147484493" r:id="rId20"/>
    <p:sldLayoutId id="2147484494" r:id="rId21"/>
    <p:sldLayoutId id="2147484495" r:id="rId22"/>
    <p:sldLayoutId id="2147484496" r:id="rId23"/>
    <p:sldLayoutId id="2147484497" r:id="rId24"/>
    <p:sldLayoutId id="2147484498" r:id="rId25"/>
    <p:sldLayoutId id="2147484499" r:id="rId26"/>
    <p:sldLayoutId id="2147484500" r:id="rId27"/>
    <p:sldLayoutId id="2147484501" r:id="rId28"/>
    <p:sldLayoutId id="2147484502" r:id="rId29"/>
    <p:sldLayoutId id="2147484503" r:id="rId30"/>
    <p:sldLayoutId id="2147484504" r:id="rId31"/>
    <p:sldLayoutId id="2147484505" r:id="rId32"/>
    <p:sldLayoutId id="2147484506" r:id="rId33"/>
    <p:sldLayoutId id="2147484507" r:id="rId34"/>
    <p:sldLayoutId id="2147484508" r:id="rId35"/>
    <p:sldLayoutId id="2147484509" r:id="rId36"/>
    <p:sldLayoutId id="2147484510" r:id="rId37"/>
    <p:sldLayoutId id="2147484511" r:id="rId38"/>
    <p:sldLayoutId id="2147484512" r:id="rId39"/>
    <p:sldLayoutId id="2147484513" r:id="rId40"/>
    <p:sldLayoutId id="2147484514" r:id="rId41"/>
    <p:sldLayoutId id="2147484515" r:id="rId42"/>
    <p:sldLayoutId id="2147484516" r:id="rId43"/>
    <p:sldLayoutId id="2147484517" r:id="rId44"/>
    <p:sldLayoutId id="2147484518" r:id="rId45"/>
    <p:sldLayoutId id="2147484519" r:id="rId46"/>
    <p:sldLayoutId id="2147484520" r:id="rId47"/>
    <p:sldLayoutId id="2147484521" r:id="rId48"/>
    <p:sldLayoutId id="2147484522" r:id="rId49"/>
    <p:sldLayoutId id="2147484523" r:id="rId50"/>
    <p:sldLayoutId id="2147484524" r:id="rId51"/>
    <p:sldLayoutId id="2147484525" r:id="rId52"/>
    <p:sldLayoutId id="2147484526" r:id="rId53"/>
    <p:sldLayoutId id="2147484527"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60"/>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61"/>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62"/>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63"/>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3"/>
        </a:buBlip>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6">
          <p15:clr>
            <a:srgbClr val="F26B43"/>
          </p15:clr>
        </p15:guide>
        <p15:guide id="2" pos="3908">
          <p15:clr>
            <a:srgbClr val="F26B43"/>
          </p15:clr>
        </p15:guide>
        <p15:guide id="3" pos="4021">
          <p15:clr>
            <a:srgbClr val="F26B43"/>
          </p15:clr>
        </p15:guide>
        <p15:guide id="4" pos="4134">
          <p15:clr>
            <a:srgbClr val="F26B43"/>
          </p15:clr>
        </p15:guide>
        <p15:guide id="5" pos="614">
          <p15:clr>
            <a:srgbClr val="F26B43"/>
          </p15:clr>
        </p15:guide>
        <p15:guide id="6" pos="7400">
          <p15:clr>
            <a:srgbClr val="F26B43"/>
          </p15:clr>
        </p15:guide>
        <p15:guide id="7" orient="horz" pos="1091">
          <p15:clr>
            <a:srgbClr val="F26B43"/>
          </p15:clr>
        </p15:guide>
        <p15:guide id="8" pos="2147">
          <p15:clr>
            <a:srgbClr val="F26B43"/>
          </p15:clr>
        </p15:guide>
        <p15:guide id="9" pos="2378">
          <p15:clr>
            <a:srgbClr val="F26B43"/>
          </p15:clr>
        </p15:guide>
        <p15:guide id="10" pos="5891">
          <p15:clr>
            <a:srgbClr val="F26B43"/>
          </p15:clr>
        </p15:guide>
        <p15:guide id="11" pos="5661">
          <p15:clr>
            <a:srgbClr val="F26B43"/>
          </p15:clr>
        </p15:guide>
        <p15:guide id="12" orient="horz" pos="2478">
          <p15:clr>
            <a:srgbClr val="F26B43"/>
          </p15:clr>
        </p15:guide>
        <p15:guide id="13" orient="horz" pos="2591">
          <p15:clr>
            <a:srgbClr val="F26B43"/>
          </p15:clr>
        </p15:guide>
        <p15:guide id="14" orient="horz" pos="269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4.xml"/><Relationship Id="rId1" Type="http://schemas.openxmlformats.org/officeDocument/2006/relationships/tags" Target="../tags/tag16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0.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tags" Target="../tags/tag314.xml"/><Relationship Id="rId18" Type="http://schemas.openxmlformats.org/officeDocument/2006/relationships/tags" Target="../tags/tag319.xml"/><Relationship Id="rId3" Type="http://schemas.openxmlformats.org/officeDocument/2006/relationships/tags" Target="../tags/tag304.xml"/><Relationship Id="rId21" Type="http://schemas.openxmlformats.org/officeDocument/2006/relationships/image" Target="../media/image1.png"/><Relationship Id="rId7" Type="http://schemas.openxmlformats.org/officeDocument/2006/relationships/tags" Target="../tags/tag308.xml"/><Relationship Id="rId12" Type="http://schemas.openxmlformats.org/officeDocument/2006/relationships/tags" Target="../tags/tag313.xml"/><Relationship Id="rId17" Type="http://schemas.openxmlformats.org/officeDocument/2006/relationships/tags" Target="../tags/tag318.xml"/><Relationship Id="rId2" Type="http://schemas.openxmlformats.org/officeDocument/2006/relationships/tags" Target="../tags/tag303.xml"/><Relationship Id="rId16" Type="http://schemas.openxmlformats.org/officeDocument/2006/relationships/tags" Target="../tags/tag317.xml"/><Relationship Id="rId20" Type="http://schemas.openxmlformats.org/officeDocument/2006/relationships/slideLayout" Target="../slideLayouts/slideLayout129.xml"/><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tags" Target="../tags/tag312.xml"/><Relationship Id="rId24" Type="http://schemas.openxmlformats.org/officeDocument/2006/relationships/image" Target="../media/image4.png"/><Relationship Id="rId5" Type="http://schemas.openxmlformats.org/officeDocument/2006/relationships/tags" Target="../tags/tag306.xml"/><Relationship Id="rId15" Type="http://schemas.openxmlformats.org/officeDocument/2006/relationships/tags" Target="../tags/tag316.xml"/><Relationship Id="rId23" Type="http://schemas.openxmlformats.org/officeDocument/2006/relationships/image" Target="../media/image3.png"/><Relationship Id="rId10" Type="http://schemas.openxmlformats.org/officeDocument/2006/relationships/tags" Target="../tags/tag311.xml"/><Relationship Id="rId19" Type="http://schemas.openxmlformats.org/officeDocument/2006/relationships/tags" Target="../tags/tag320.xml"/><Relationship Id="rId4" Type="http://schemas.openxmlformats.org/officeDocument/2006/relationships/tags" Target="../tags/tag305.xml"/><Relationship Id="rId9" Type="http://schemas.openxmlformats.org/officeDocument/2006/relationships/tags" Target="../tags/tag310.xml"/><Relationship Id="rId14" Type="http://schemas.openxmlformats.org/officeDocument/2006/relationships/tags" Target="../tags/tag315.xml"/><Relationship Id="rId22"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18" Type="http://schemas.openxmlformats.org/officeDocument/2006/relationships/image" Target="../media/image80.svg"/><Relationship Id="rId26" Type="http://schemas.openxmlformats.org/officeDocument/2006/relationships/image" Target="../media/image4.png"/><Relationship Id="rId3" Type="http://schemas.openxmlformats.org/officeDocument/2006/relationships/tags" Target="../tags/tag323.xml"/><Relationship Id="rId21" Type="http://schemas.openxmlformats.org/officeDocument/2006/relationships/image" Target="../media/image83.png"/><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image" Target="../media/image79.png"/><Relationship Id="rId25" Type="http://schemas.openxmlformats.org/officeDocument/2006/relationships/image" Target="../media/image3.png"/><Relationship Id="rId2" Type="http://schemas.openxmlformats.org/officeDocument/2006/relationships/tags" Target="../tags/tag322.xml"/><Relationship Id="rId16" Type="http://schemas.openxmlformats.org/officeDocument/2006/relationships/image" Target="../media/image43.png"/><Relationship Id="rId20" Type="http://schemas.openxmlformats.org/officeDocument/2006/relationships/image" Target="../media/image82.svg"/><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24" Type="http://schemas.openxmlformats.org/officeDocument/2006/relationships/image" Target="../media/image2.png"/><Relationship Id="rId5" Type="http://schemas.openxmlformats.org/officeDocument/2006/relationships/tags" Target="../tags/tag325.xml"/><Relationship Id="rId15" Type="http://schemas.openxmlformats.org/officeDocument/2006/relationships/image" Target="../media/image78.png"/><Relationship Id="rId23" Type="http://schemas.openxmlformats.org/officeDocument/2006/relationships/image" Target="../media/image1.png"/><Relationship Id="rId10" Type="http://schemas.openxmlformats.org/officeDocument/2006/relationships/tags" Target="../tags/tag330.xml"/><Relationship Id="rId19" Type="http://schemas.openxmlformats.org/officeDocument/2006/relationships/image" Target="../media/image81.png"/><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slideLayout" Target="../slideLayouts/slideLayout129.xml"/><Relationship Id="rId22" Type="http://schemas.openxmlformats.org/officeDocument/2006/relationships/image" Target="../media/image84.svg"/></Relationships>
</file>

<file path=ppt/slides/_rels/slide12.xml.rels><?xml version="1.0" encoding="UTF-8" standalone="yes"?>
<Relationships xmlns="http://schemas.openxmlformats.org/package/2006/relationships"><Relationship Id="rId8" Type="http://schemas.openxmlformats.org/officeDocument/2006/relationships/tags" Target="../tags/tag341.xml"/><Relationship Id="rId13" Type="http://schemas.openxmlformats.org/officeDocument/2006/relationships/tags" Target="../tags/tag346.xml"/><Relationship Id="rId18" Type="http://schemas.openxmlformats.org/officeDocument/2006/relationships/tags" Target="../tags/tag351.xml"/><Relationship Id="rId26" Type="http://schemas.openxmlformats.org/officeDocument/2006/relationships/image" Target="../media/image77.png"/><Relationship Id="rId3" Type="http://schemas.openxmlformats.org/officeDocument/2006/relationships/tags" Target="../tags/tag336.xml"/><Relationship Id="rId21" Type="http://schemas.openxmlformats.org/officeDocument/2006/relationships/slideLayout" Target="../slideLayouts/slideLayout129.xml"/><Relationship Id="rId7" Type="http://schemas.openxmlformats.org/officeDocument/2006/relationships/tags" Target="../tags/tag340.xml"/><Relationship Id="rId12" Type="http://schemas.openxmlformats.org/officeDocument/2006/relationships/tags" Target="../tags/tag345.xml"/><Relationship Id="rId17" Type="http://schemas.openxmlformats.org/officeDocument/2006/relationships/tags" Target="../tags/tag350.xml"/><Relationship Id="rId25" Type="http://schemas.openxmlformats.org/officeDocument/2006/relationships/image" Target="../media/image88.svg"/><Relationship Id="rId2" Type="http://schemas.openxmlformats.org/officeDocument/2006/relationships/tags" Target="../tags/tag335.xml"/><Relationship Id="rId16" Type="http://schemas.openxmlformats.org/officeDocument/2006/relationships/tags" Target="../tags/tag349.xml"/><Relationship Id="rId20" Type="http://schemas.openxmlformats.org/officeDocument/2006/relationships/tags" Target="../tags/tag353.xml"/><Relationship Id="rId29" Type="http://schemas.openxmlformats.org/officeDocument/2006/relationships/image" Target="../media/image3.png"/><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tags" Target="../tags/tag344.xml"/><Relationship Id="rId24" Type="http://schemas.openxmlformats.org/officeDocument/2006/relationships/image" Target="../media/image87.png"/><Relationship Id="rId5" Type="http://schemas.openxmlformats.org/officeDocument/2006/relationships/tags" Target="../tags/tag338.xml"/><Relationship Id="rId15" Type="http://schemas.openxmlformats.org/officeDocument/2006/relationships/tags" Target="../tags/tag348.xml"/><Relationship Id="rId23" Type="http://schemas.openxmlformats.org/officeDocument/2006/relationships/image" Target="../media/image86.svg"/><Relationship Id="rId28" Type="http://schemas.openxmlformats.org/officeDocument/2006/relationships/image" Target="../media/image2.png"/><Relationship Id="rId10" Type="http://schemas.openxmlformats.org/officeDocument/2006/relationships/tags" Target="../tags/tag343.xml"/><Relationship Id="rId19" Type="http://schemas.openxmlformats.org/officeDocument/2006/relationships/tags" Target="../tags/tag352.xml"/><Relationship Id="rId31" Type="http://schemas.openxmlformats.org/officeDocument/2006/relationships/image" Target="../media/image43.png"/><Relationship Id="rId4" Type="http://schemas.openxmlformats.org/officeDocument/2006/relationships/tags" Target="../tags/tag337.xml"/><Relationship Id="rId9" Type="http://schemas.openxmlformats.org/officeDocument/2006/relationships/tags" Target="../tags/tag342.xml"/><Relationship Id="rId14" Type="http://schemas.openxmlformats.org/officeDocument/2006/relationships/tags" Target="../tags/tag347.xml"/><Relationship Id="rId22" Type="http://schemas.openxmlformats.org/officeDocument/2006/relationships/image" Target="../media/image85.png"/><Relationship Id="rId27" Type="http://schemas.openxmlformats.org/officeDocument/2006/relationships/image" Target="../media/image1.png"/><Relationship Id="rId30"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55.xml"/><Relationship Id="rId7" Type="http://schemas.openxmlformats.org/officeDocument/2006/relationships/notesSlide" Target="../notesSlides/notesSlide2.xml"/><Relationship Id="rId2" Type="http://schemas.openxmlformats.org/officeDocument/2006/relationships/tags" Target="../tags/tag354.xml"/><Relationship Id="rId1" Type="http://schemas.openxmlformats.org/officeDocument/2006/relationships/customXml" Target="../../customXml/item5.xml"/><Relationship Id="rId6" Type="http://schemas.openxmlformats.org/officeDocument/2006/relationships/slideLayout" Target="../slideLayouts/slideLayout8.xml"/><Relationship Id="rId5" Type="http://schemas.openxmlformats.org/officeDocument/2006/relationships/tags" Target="../tags/tag357.xml"/><Relationship Id="rId10" Type="http://schemas.openxmlformats.org/officeDocument/2006/relationships/image" Target="../media/image1.png"/><Relationship Id="rId4" Type="http://schemas.openxmlformats.org/officeDocument/2006/relationships/tags" Target="../tags/tag356.xml"/><Relationship Id="rId9" Type="http://schemas.openxmlformats.org/officeDocument/2006/relationships/image" Target="../media/image89.emf"/></Relationships>
</file>

<file path=ppt/slides/_rels/slide1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360.xml"/><Relationship Id="rId7" Type="http://schemas.openxmlformats.org/officeDocument/2006/relationships/image" Target="../media/image89.emf"/><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oleObject" Target="../embeddings/oleObject6.bin"/><Relationship Id="rId5" Type="http://schemas.openxmlformats.org/officeDocument/2006/relationships/slideLayout" Target="../slideLayouts/slideLayout8.xml"/><Relationship Id="rId4" Type="http://schemas.openxmlformats.org/officeDocument/2006/relationships/tags" Target="../tags/tag36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36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1.png"/><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image" Target="../media/image90.emf"/><Relationship Id="rId5" Type="http://schemas.openxmlformats.org/officeDocument/2006/relationships/oleObject" Target="../embeddings/oleObject7.bin"/><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72.xml"/><Relationship Id="rId7" Type="http://schemas.openxmlformats.org/officeDocument/2006/relationships/slideLayout" Target="../slideLayouts/slideLayout20.xml"/><Relationship Id="rId12" Type="http://schemas.openxmlformats.org/officeDocument/2006/relationships/hyperlink" Target="https://www.bayer.com/en/investors/document-download-tool" TargetMode="Externa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4.png"/><Relationship Id="rId5" Type="http://schemas.openxmlformats.org/officeDocument/2006/relationships/tags" Target="../tags/tag174.xml"/><Relationship Id="rId10" Type="http://schemas.openxmlformats.org/officeDocument/2006/relationships/image" Target="../media/image3.png"/><Relationship Id="rId4" Type="http://schemas.openxmlformats.org/officeDocument/2006/relationships/tags" Target="../tags/tag173.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13" Type="http://schemas.openxmlformats.org/officeDocument/2006/relationships/tags" Target="../tags/tag379.xml"/><Relationship Id="rId18" Type="http://schemas.openxmlformats.org/officeDocument/2006/relationships/tags" Target="../tags/tag384.xml"/><Relationship Id="rId26" Type="http://schemas.openxmlformats.org/officeDocument/2006/relationships/tags" Target="../tags/tag392.xml"/><Relationship Id="rId39" Type="http://schemas.openxmlformats.org/officeDocument/2006/relationships/tags" Target="../tags/tag405.xml"/><Relationship Id="rId21" Type="http://schemas.openxmlformats.org/officeDocument/2006/relationships/tags" Target="../tags/tag387.xml"/><Relationship Id="rId34" Type="http://schemas.openxmlformats.org/officeDocument/2006/relationships/tags" Target="../tags/tag400.xml"/><Relationship Id="rId42" Type="http://schemas.openxmlformats.org/officeDocument/2006/relationships/tags" Target="../tags/tag408.xml"/><Relationship Id="rId47" Type="http://schemas.openxmlformats.org/officeDocument/2006/relationships/tags" Target="../tags/tag413.xml"/><Relationship Id="rId50" Type="http://schemas.openxmlformats.org/officeDocument/2006/relationships/tags" Target="../tags/tag416.xml"/><Relationship Id="rId55" Type="http://schemas.openxmlformats.org/officeDocument/2006/relationships/image" Target="../media/image92.emf"/><Relationship Id="rId7" Type="http://schemas.openxmlformats.org/officeDocument/2006/relationships/tags" Target="../tags/tag373.xml"/><Relationship Id="rId2" Type="http://schemas.openxmlformats.org/officeDocument/2006/relationships/tags" Target="../tags/tag368.xml"/><Relationship Id="rId16" Type="http://schemas.openxmlformats.org/officeDocument/2006/relationships/tags" Target="../tags/tag382.xml"/><Relationship Id="rId29" Type="http://schemas.openxmlformats.org/officeDocument/2006/relationships/tags" Target="../tags/tag395.xml"/><Relationship Id="rId11" Type="http://schemas.openxmlformats.org/officeDocument/2006/relationships/tags" Target="../tags/tag377.xml"/><Relationship Id="rId24" Type="http://schemas.openxmlformats.org/officeDocument/2006/relationships/tags" Target="../tags/tag390.xml"/><Relationship Id="rId32" Type="http://schemas.openxmlformats.org/officeDocument/2006/relationships/tags" Target="../tags/tag398.xml"/><Relationship Id="rId37" Type="http://schemas.openxmlformats.org/officeDocument/2006/relationships/tags" Target="../tags/tag403.xml"/><Relationship Id="rId40" Type="http://schemas.openxmlformats.org/officeDocument/2006/relationships/tags" Target="../tags/tag406.xml"/><Relationship Id="rId45" Type="http://schemas.openxmlformats.org/officeDocument/2006/relationships/tags" Target="../tags/tag411.xml"/><Relationship Id="rId53" Type="http://schemas.openxmlformats.org/officeDocument/2006/relationships/slideLayout" Target="../slideLayouts/slideLayout8.xml"/><Relationship Id="rId5" Type="http://schemas.openxmlformats.org/officeDocument/2006/relationships/tags" Target="../tags/tag371.xml"/><Relationship Id="rId10" Type="http://schemas.openxmlformats.org/officeDocument/2006/relationships/tags" Target="../tags/tag376.xml"/><Relationship Id="rId19" Type="http://schemas.openxmlformats.org/officeDocument/2006/relationships/tags" Target="../tags/tag385.xml"/><Relationship Id="rId31" Type="http://schemas.openxmlformats.org/officeDocument/2006/relationships/tags" Target="../tags/tag397.xml"/><Relationship Id="rId44" Type="http://schemas.openxmlformats.org/officeDocument/2006/relationships/tags" Target="../tags/tag410.xml"/><Relationship Id="rId52" Type="http://schemas.openxmlformats.org/officeDocument/2006/relationships/tags" Target="../tags/tag418.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 Id="rId22" Type="http://schemas.openxmlformats.org/officeDocument/2006/relationships/tags" Target="../tags/tag388.xml"/><Relationship Id="rId27" Type="http://schemas.openxmlformats.org/officeDocument/2006/relationships/tags" Target="../tags/tag393.xml"/><Relationship Id="rId30" Type="http://schemas.openxmlformats.org/officeDocument/2006/relationships/tags" Target="../tags/tag396.xml"/><Relationship Id="rId35" Type="http://schemas.openxmlformats.org/officeDocument/2006/relationships/tags" Target="../tags/tag401.xml"/><Relationship Id="rId43" Type="http://schemas.openxmlformats.org/officeDocument/2006/relationships/tags" Target="../tags/tag409.xml"/><Relationship Id="rId48" Type="http://schemas.openxmlformats.org/officeDocument/2006/relationships/tags" Target="../tags/tag414.xml"/><Relationship Id="rId8" Type="http://schemas.openxmlformats.org/officeDocument/2006/relationships/tags" Target="../tags/tag374.xml"/><Relationship Id="rId51" Type="http://schemas.openxmlformats.org/officeDocument/2006/relationships/tags" Target="../tags/tag417.xml"/><Relationship Id="rId3" Type="http://schemas.openxmlformats.org/officeDocument/2006/relationships/tags" Target="../tags/tag369.xml"/><Relationship Id="rId12" Type="http://schemas.openxmlformats.org/officeDocument/2006/relationships/tags" Target="../tags/tag378.xml"/><Relationship Id="rId17" Type="http://schemas.openxmlformats.org/officeDocument/2006/relationships/tags" Target="../tags/tag383.xml"/><Relationship Id="rId25" Type="http://schemas.openxmlformats.org/officeDocument/2006/relationships/tags" Target="../tags/tag391.xml"/><Relationship Id="rId33" Type="http://schemas.openxmlformats.org/officeDocument/2006/relationships/tags" Target="../tags/tag399.xml"/><Relationship Id="rId38" Type="http://schemas.openxmlformats.org/officeDocument/2006/relationships/tags" Target="../tags/tag404.xml"/><Relationship Id="rId46" Type="http://schemas.openxmlformats.org/officeDocument/2006/relationships/tags" Target="../tags/tag412.xml"/><Relationship Id="rId20" Type="http://schemas.openxmlformats.org/officeDocument/2006/relationships/tags" Target="../tags/tag386.xml"/><Relationship Id="rId41" Type="http://schemas.openxmlformats.org/officeDocument/2006/relationships/tags" Target="../tags/tag407.xml"/><Relationship Id="rId54" Type="http://schemas.openxmlformats.org/officeDocument/2006/relationships/oleObject" Target="../embeddings/oleObject8.bin"/><Relationship Id="rId1" Type="http://schemas.openxmlformats.org/officeDocument/2006/relationships/tags" Target="../tags/tag367.xml"/><Relationship Id="rId6" Type="http://schemas.openxmlformats.org/officeDocument/2006/relationships/tags" Target="../tags/tag372.xml"/><Relationship Id="rId15" Type="http://schemas.openxmlformats.org/officeDocument/2006/relationships/tags" Target="../tags/tag381.xml"/><Relationship Id="rId23" Type="http://schemas.openxmlformats.org/officeDocument/2006/relationships/tags" Target="../tags/tag389.xml"/><Relationship Id="rId28" Type="http://schemas.openxmlformats.org/officeDocument/2006/relationships/tags" Target="../tags/tag394.xml"/><Relationship Id="rId36" Type="http://schemas.openxmlformats.org/officeDocument/2006/relationships/tags" Target="../tags/tag402.xml"/><Relationship Id="rId49" Type="http://schemas.openxmlformats.org/officeDocument/2006/relationships/tags" Target="../tags/tag4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19.xml"/></Relationships>
</file>

<file path=ppt/slides/_rels/slide22.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tags" Target="../tags/tag422.xml"/><Relationship Id="rId7" Type="http://schemas.openxmlformats.org/officeDocument/2006/relationships/image" Target="../media/image89.emf"/><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oleObject" Target="../embeddings/oleObject9.bin"/><Relationship Id="rId5" Type="http://schemas.openxmlformats.org/officeDocument/2006/relationships/image" Target="../media/image93.jpeg"/><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18" Type="http://schemas.openxmlformats.org/officeDocument/2006/relationships/image" Target="../media/image37.png"/><Relationship Id="rId26" Type="http://schemas.openxmlformats.org/officeDocument/2006/relationships/image" Target="../media/image41.png"/><Relationship Id="rId3" Type="http://schemas.openxmlformats.org/officeDocument/2006/relationships/tags" Target="../tags/tag178.xml"/><Relationship Id="rId21" Type="http://schemas.openxmlformats.org/officeDocument/2006/relationships/image" Target="../media/image2.png"/><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slideLayout" Target="../slideLayouts/slideLayout21.xml"/><Relationship Id="rId25" Type="http://schemas.openxmlformats.org/officeDocument/2006/relationships/image" Target="../media/image40.svg"/><Relationship Id="rId2" Type="http://schemas.openxmlformats.org/officeDocument/2006/relationships/tags" Target="../tags/tag177.xml"/><Relationship Id="rId16" Type="http://schemas.openxmlformats.org/officeDocument/2006/relationships/tags" Target="../tags/tag191.xml"/><Relationship Id="rId20" Type="http://schemas.openxmlformats.org/officeDocument/2006/relationships/image" Target="../media/image1.png"/><Relationship Id="rId29" Type="http://schemas.openxmlformats.org/officeDocument/2006/relationships/chart" Target="../charts/chart1.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24" Type="http://schemas.openxmlformats.org/officeDocument/2006/relationships/image" Target="../media/image39.png"/><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image" Target="../media/image4.png"/><Relationship Id="rId28" Type="http://schemas.openxmlformats.org/officeDocument/2006/relationships/image" Target="../media/image43.png"/><Relationship Id="rId10" Type="http://schemas.openxmlformats.org/officeDocument/2006/relationships/tags" Target="../tags/tag185.xml"/><Relationship Id="rId19" Type="http://schemas.openxmlformats.org/officeDocument/2006/relationships/image" Target="../media/image38.svg"/><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image" Target="../media/image3.png"/><Relationship Id="rId27" Type="http://schemas.openxmlformats.org/officeDocument/2006/relationships/image" Target="../media/image42.svg"/></Relationships>
</file>

<file path=ppt/slides/_rels/slide4.xml.rels><?xml version="1.0" encoding="UTF-8" standalone="yes"?>
<Relationships xmlns="http://schemas.openxmlformats.org/package/2006/relationships"><Relationship Id="rId13" Type="http://schemas.openxmlformats.org/officeDocument/2006/relationships/tags" Target="../tags/tag204.xml"/><Relationship Id="rId18" Type="http://schemas.openxmlformats.org/officeDocument/2006/relationships/tags" Target="../tags/tag209.xml"/><Relationship Id="rId26" Type="http://schemas.openxmlformats.org/officeDocument/2006/relationships/tags" Target="../tags/tag217.xml"/><Relationship Id="rId39" Type="http://schemas.openxmlformats.org/officeDocument/2006/relationships/tags" Target="../tags/tag230.xml"/><Relationship Id="rId21" Type="http://schemas.openxmlformats.org/officeDocument/2006/relationships/tags" Target="../tags/tag212.xml"/><Relationship Id="rId34" Type="http://schemas.openxmlformats.org/officeDocument/2006/relationships/tags" Target="../tags/tag225.xml"/><Relationship Id="rId42" Type="http://schemas.openxmlformats.org/officeDocument/2006/relationships/image" Target="../media/image45.svg"/><Relationship Id="rId47" Type="http://schemas.openxmlformats.org/officeDocument/2006/relationships/image" Target="../media/image50.png"/><Relationship Id="rId50" Type="http://schemas.openxmlformats.org/officeDocument/2006/relationships/image" Target="../media/image43.png"/><Relationship Id="rId7" Type="http://schemas.openxmlformats.org/officeDocument/2006/relationships/tags" Target="../tags/tag198.xml"/><Relationship Id="rId2" Type="http://schemas.openxmlformats.org/officeDocument/2006/relationships/tags" Target="../tags/tag193.xml"/><Relationship Id="rId16" Type="http://schemas.openxmlformats.org/officeDocument/2006/relationships/tags" Target="../tags/tag207.xml"/><Relationship Id="rId29" Type="http://schemas.openxmlformats.org/officeDocument/2006/relationships/tags" Target="../tags/tag220.xml"/><Relationship Id="rId11" Type="http://schemas.openxmlformats.org/officeDocument/2006/relationships/tags" Target="../tags/tag202.xml"/><Relationship Id="rId24" Type="http://schemas.openxmlformats.org/officeDocument/2006/relationships/tags" Target="../tags/tag215.xml"/><Relationship Id="rId32" Type="http://schemas.openxmlformats.org/officeDocument/2006/relationships/tags" Target="../tags/tag223.xml"/><Relationship Id="rId37" Type="http://schemas.openxmlformats.org/officeDocument/2006/relationships/tags" Target="../tags/tag228.xml"/><Relationship Id="rId40" Type="http://schemas.openxmlformats.org/officeDocument/2006/relationships/slideLayout" Target="../slideLayouts/slideLayout129.xml"/><Relationship Id="rId45" Type="http://schemas.openxmlformats.org/officeDocument/2006/relationships/image" Target="../media/image48.png"/><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tags" Target="../tags/tag219.xml"/><Relationship Id="rId36" Type="http://schemas.openxmlformats.org/officeDocument/2006/relationships/tags" Target="../tags/tag227.xml"/><Relationship Id="rId49" Type="http://schemas.openxmlformats.org/officeDocument/2006/relationships/chart" Target="../charts/chart2.xml"/><Relationship Id="rId10" Type="http://schemas.openxmlformats.org/officeDocument/2006/relationships/tags" Target="../tags/tag201.xml"/><Relationship Id="rId19" Type="http://schemas.openxmlformats.org/officeDocument/2006/relationships/tags" Target="../tags/tag210.xml"/><Relationship Id="rId31" Type="http://schemas.openxmlformats.org/officeDocument/2006/relationships/tags" Target="../tags/tag222.xml"/><Relationship Id="rId44" Type="http://schemas.openxmlformats.org/officeDocument/2006/relationships/image" Target="../media/image47.svg"/><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tags" Target="../tags/tag218.xml"/><Relationship Id="rId30" Type="http://schemas.openxmlformats.org/officeDocument/2006/relationships/tags" Target="../tags/tag221.xml"/><Relationship Id="rId35" Type="http://schemas.openxmlformats.org/officeDocument/2006/relationships/tags" Target="../tags/tag226.xml"/><Relationship Id="rId43" Type="http://schemas.openxmlformats.org/officeDocument/2006/relationships/image" Target="../media/image46.png"/><Relationship Id="rId48" Type="http://schemas.openxmlformats.org/officeDocument/2006/relationships/image" Target="../media/image51.svg"/><Relationship Id="rId8" Type="http://schemas.openxmlformats.org/officeDocument/2006/relationships/tags" Target="../tags/tag199.xml"/><Relationship Id="rId3" Type="http://schemas.openxmlformats.org/officeDocument/2006/relationships/tags" Target="../tags/tag194.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tags" Target="../tags/tag216.xml"/><Relationship Id="rId33" Type="http://schemas.openxmlformats.org/officeDocument/2006/relationships/tags" Target="../tags/tag224.xml"/><Relationship Id="rId38" Type="http://schemas.openxmlformats.org/officeDocument/2006/relationships/tags" Target="../tags/tag229.xml"/><Relationship Id="rId46" Type="http://schemas.openxmlformats.org/officeDocument/2006/relationships/image" Target="../media/image49.svg"/><Relationship Id="rId20" Type="http://schemas.openxmlformats.org/officeDocument/2006/relationships/tags" Target="../tags/tag211.xml"/><Relationship Id="rId41" Type="http://schemas.openxmlformats.org/officeDocument/2006/relationships/image" Target="../media/image44.png"/><Relationship Id="rId1" Type="http://schemas.openxmlformats.org/officeDocument/2006/relationships/tags" Target="../tags/tag192.xml"/><Relationship Id="rId6" Type="http://schemas.openxmlformats.org/officeDocument/2006/relationships/tags" Target="../tags/tag197.xml"/></Relationships>
</file>

<file path=ppt/slides/_rels/slide5.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tags" Target="../tags/tag243.xml"/><Relationship Id="rId18" Type="http://schemas.openxmlformats.org/officeDocument/2006/relationships/image" Target="../media/image2.png"/><Relationship Id="rId3" Type="http://schemas.openxmlformats.org/officeDocument/2006/relationships/tags" Target="../tags/tag233.xml"/><Relationship Id="rId21" Type="http://schemas.openxmlformats.org/officeDocument/2006/relationships/image" Target="../media/image52.png"/><Relationship Id="rId7" Type="http://schemas.openxmlformats.org/officeDocument/2006/relationships/tags" Target="../tags/tag237.xml"/><Relationship Id="rId12" Type="http://schemas.openxmlformats.org/officeDocument/2006/relationships/tags" Target="../tags/tag242.xml"/><Relationship Id="rId17" Type="http://schemas.openxmlformats.org/officeDocument/2006/relationships/image" Target="../media/image1.png"/><Relationship Id="rId2" Type="http://schemas.openxmlformats.org/officeDocument/2006/relationships/tags" Target="../tags/tag232.xml"/><Relationship Id="rId16" Type="http://schemas.openxmlformats.org/officeDocument/2006/relationships/slideLayout" Target="../slideLayouts/slideLayout129.xml"/><Relationship Id="rId20" Type="http://schemas.openxmlformats.org/officeDocument/2006/relationships/image" Target="../media/image4.png"/><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tags" Target="../tags/tag241.xml"/><Relationship Id="rId5" Type="http://schemas.openxmlformats.org/officeDocument/2006/relationships/tags" Target="../tags/tag235.xml"/><Relationship Id="rId15" Type="http://schemas.openxmlformats.org/officeDocument/2006/relationships/tags" Target="../tags/tag245.xml"/><Relationship Id="rId10" Type="http://schemas.openxmlformats.org/officeDocument/2006/relationships/tags" Target="../tags/tag240.xml"/><Relationship Id="rId19" Type="http://schemas.openxmlformats.org/officeDocument/2006/relationships/image" Target="../media/image3.png"/><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image" Target="../media/image43.png"/></Relationships>
</file>

<file path=ppt/slides/_rels/slide6.xml.rels><?xml version="1.0" encoding="UTF-8" standalone="yes"?>
<Relationships xmlns="http://schemas.openxmlformats.org/package/2006/relationships"><Relationship Id="rId13" Type="http://schemas.openxmlformats.org/officeDocument/2006/relationships/tags" Target="../tags/tag258.xml"/><Relationship Id="rId18" Type="http://schemas.openxmlformats.org/officeDocument/2006/relationships/tags" Target="../tags/tag263.xml"/><Relationship Id="rId26" Type="http://schemas.openxmlformats.org/officeDocument/2006/relationships/tags" Target="../tags/tag271.xml"/><Relationship Id="rId39" Type="http://schemas.openxmlformats.org/officeDocument/2006/relationships/image" Target="../media/image2.png"/><Relationship Id="rId21" Type="http://schemas.openxmlformats.org/officeDocument/2006/relationships/tags" Target="../tags/tag266.xml"/><Relationship Id="rId34" Type="http://schemas.openxmlformats.org/officeDocument/2006/relationships/image" Target="../media/image42.svg"/><Relationship Id="rId42" Type="http://schemas.openxmlformats.org/officeDocument/2006/relationships/image" Target="../media/image56.png"/><Relationship Id="rId47" Type="http://schemas.openxmlformats.org/officeDocument/2006/relationships/image" Target="../media/image60.png"/><Relationship Id="rId50" Type="http://schemas.openxmlformats.org/officeDocument/2006/relationships/image" Target="../media/image63.png"/><Relationship Id="rId55" Type="http://schemas.openxmlformats.org/officeDocument/2006/relationships/image" Target="../media/image68.png"/><Relationship Id="rId63" Type="http://schemas.openxmlformats.org/officeDocument/2006/relationships/image" Target="../media/image76.png"/><Relationship Id="rId7" Type="http://schemas.openxmlformats.org/officeDocument/2006/relationships/tags" Target="../tags/tag252.xml"/><Relationship Id="rId2" Type="http://schemas.openxmlformats.org/officeDocument/2006/relationships/tags" Target="../tags/tag247.xml"/><Relationship Id="rId16" Type="http://schemas.openxmlformats.org/officeDocument/2006/relationships/tags" Target="../tags/tag261.xml"/><Relationship Id="rId29" Type="http://schemas.openxmlformats.org/officeDocument/2006/relationships/tags" Target="../tags/tag274.xml"/><Relationship Id="rId11" Type="http://schemas.openxmlformats.org/officeDocument/2006/relationships/tags" Target="../tags/tag256.xml"/><Relationship Id="rId24" Type="http://schemas.openxmlformats.org/officeDocument/2006/relationships/tags" Target="../tags/tag269.xml"/><Relationship Id="rId32" Type="http://schemas.openxmlformats.org/officeDocument/2006/relationships/image" Target="../media/image40.svg"/><Relationship Id="rId37" Type="http://schemas.openxmlformats.org/officeDocument/2006/relationships/image" Target="../media/image55.png"/><Relationship Id="rId40" Type="http://schemas.openxmlformats.org/officeDocument/2006/relationships/image" Target="../media/image3.png"/><Relationship Id="rId45" Type="http://schemas.openxmlformats.org/officeDocument/2006/relationships/image" Target="../media/image59.png"/><Relationship Id="rId53" Type="http://schemas.openxmlformats.org/officeDocument/2006/relationships/image" Target="../media/image66.jpeg"/><Relationship Id="rId58" Type="http://schemas.openxmlformats.org/officeDocument/2006/relationships/image" Target="../media/image71.png"/><Relationship Id="rId5" Type="http://schemas.openxmlformats.org/officeDocument/2006/relationships/tags" Target="../tags/tag250.xml"/><Relationship Id="rId61" Type="http://schemas.openxmlformats.org/officeDocument/2006/relationships/image" Target="../media/image74.png"/><Relationship Id="rId19" Type="http://schemas.openxmlformats.org/officeDocument/2006/relationships/tags" Target="../tags/tag264.xml"/><Relationship Id="rId14" Type="http://schemas.openxmlformats.org/officeDocument/2006/relationships/tags" Target="../tags/tag259.xml"/><Relationship Id="rId22" Type="http://schemas.openxmlformats.org/officeDocument/2006/relationships/tags" Target="../tags/tag267.xml"/><Relationship Id="rId27" Type="http://schemas.openxmlformats.org/officeDocument/2006/relationships/tags" Target="../tags/tag272.xml"/><Relationship Id="rId30" Type="http://schemas.openxmlformats.org/officeDocument/2006/relationships/slideLayout" Target="../slideLayouts/slideLayout129.xml"/><Relationship Id="rId35" Type="http://schemas.openxmlformats.org/officeDocument/2006/relationships/image" Target="../media/image53.png"/><Relationship Id="rId43" Type="http://schemas.openxmlformats.org/officeDocument/2006/relationships/image" Target="../media/image57.png"/><Relationship Id="rId48" Type="http://schemas.openxmlformats.org/officeDocument/2006/relationships/image" Target="../media/image61.png"/><Relationship Id="rId56" Type="http://schemas.openxmlformats.org/officeDocument/2006/relationships/image" Target="../media/image69.png"/><Relationship Id="rId8" Type="http://schemas.openxmlformats.org/officeDocument/2006/relationships/tags" Target="../tags/tag253.xml"/><Relationship Id="rId51" Type="http://schemas.openxmlformats.org/officeDocument/2006/relationships/image" Target="../media/image64.png"/><Relationship Id="rId3" Type="http://schemas.openxmlformats.org/officeDocument/2006/relationships/tags" Target="../tags/tag248.xml"/><Relationship Id="rId12" Type="http://schemas.openxmlformats.org/officeDocument/2006/relationships/tags" Target="../tags/tag257.xml"/><Relationship Id="rId17" Type="http://schemas.openxmlformats.org/officeDocument/2006/relationships/tags" Target="../tags/tag262.xml"/><Relationship Id="rId25" Type="http://schemas.openxmlformats.org/officeDocument/2006/relationships/tags" Target="../tags/tag270.xml"/><Relationship Id="rId33" Type="http://schemas.openxmlformats.org/officeDocument/2006/relationships/image" Target="../media/image41.png"/><Relationship Id="rId38" Type="http://schemas.openxmlformats.org/officeDocument/2006/relationships/image" Target="../media/image1.png"/><Relationship Id="rId46" Type="http://schemas.openxmlformats.org/officeDocument/2006/relationships/image" Target="../media/image43.png"/><Relationship Id="rId59" Type="http://schemas.openxmlformats.org/officeDocument/2006/relationships/image" Target="../media/image72.png"/><Relationship Id="rId20" Type="http://schemas.openxmlformats.org/officeDocument/2006/relationships/tags" Target="../tags/tag265.xml"/><Relationship Id="rId41" Type="http://schemas.openxmlformats.org/officeDocument/2006/relationships/image" Target="../media/image4.png"/><Relationship Id="rId54" Type="http://schemas.openxmlformats.org/officeDocument/2006/relationships/image" Target="../media/image67.png"/><Relationship Id="rId62" Type="http://schemas.openxmlformats.org/officeDocument/2006/relationships/image" Target="../media/image75.png"/><Relationship Id="rId1" Type="http://schemas.openxmlformats.org/officeDocument/2006/relationships/tags" Target="../tags/tag246.xml"/><Relationship Id="rId6" Type="http://schemas.openxmlformats.org/officeDocument/2006/relationships/tags" Target="../tags/tag251.xml"/><Relationship Id="rId15" Type="http://schemas.openxmlformats.org/officeDocument/2006/relationships/tags" Target="../tags/tag260.xml"/><Relationship Id="rId23" Type="http://schemas.openxmlformats.org/officeDocument/2006/relationships/tags" Target="../tags/tag268.xml"/><Relationship Id="rId28" Type="http://schemas.openxmlformats.org/officeDocument/2006/relationships/tags" Target="../tags/tag273.xml"/><Relationship Id="rId36" Type="http://schemas.openxmlformats.org/officeDocument/2006/relationships/image" Target="../media/image54.svg"/><Relationship Id="rId49" Type="http://schemas.openxmlformats.org/officeDocument/2006/relationships/image" Target="../media/image62.png"/><Relationship Id="rId57" Type="http://schemas.openxmlformats.org/officeDocument/2006/relationships/image" Target="../media/image70.png"/><Relationship Id="rId10" Type="http://schemas.openxmlformats.org/officeDocument/2006/relationships/tags" Target="../tags/tag255.xml"/><Relationship Id="rId31" Type="http://schemas.openxmlformats.org/officeDocument/2006/relationships/image" Target="../media/image39.png"/><Relationship Id="rId44" Type="http://schemas.openxmlformats.org/officeDocument/2006/relationships/image" Target="../media/image58.png"/><Relationship Id="rId52" Type="http://schemas.openxmlformats.org/officeDocument/2006/relationships/image" Target="../media/image65.png"/><Relationship Id="rId60" Type="http://schemas.openxmlformats.org/officeDocument/2006/relationships/image" Target="../media/image73.jpeg"/><Relationship Id="rId4" Type="http://schemas.openxmlformats.org/officeDocument/2006/relationships/tags" Target="../tags/tag249.xml"/><Relationship Id="rId9" Type="http://schemas.openxmlformats.org/officeDocument/2006/relationships/tags" Target="../tags/tag254.xml"/></Relationships>
</file>

<file path=ppt/slides/_rels/slide7.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image" Target="../media/image1.png"/><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slideLayout" Target="../slideLayouts/slideLayout183.xml"/><Relationship Id="rId17" Type="http://schemas.openxmlformats.org/officeDocument/2006/relationships/image" Target="../media/image77.png"/><Relationship Id="rId2" Type="http://schemas.openxmlformats.org/officeDocument/2006/relationships/tags" Target="../tags/tag276.xml"/><Relationship Id="rId16" Type="http://schemas.openxmlformats.org/officeDocument/2006/relationships/image" Target="../media/image4.png"/><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tags" Target="../tags/tag285.xml"/><Relationship Id="rId5" Type="http://schemas.openxmlformats.org/officeDocument/2006/relationships/tags" Target="../tags/tag279.xml"/><Relationship Id="rId15" Type="http://schemas.openxmlformats.org/officeDocument/2006/relationships/image" Target="../media/image3.png"/><Relationship Id="rId10" Type="http://schemas.openxmlformats.org/officeDocument/2006/relationships/tags" Target="../tags/tag284.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chart" Target="../charts/chart3.xml"/><Relationship Id="rId5" Type="http://schemas.openxmlformats.org/officeDocument/2006/relationships/image" Target="../media/image4.png"/><Relationship Id="rId10" Type="http://schemas.openxmlformats.org/officeDocument/2006/relationships/chart" Target="../charts/chart7.xml"/><Relationship Id="rId4" Type="http://schemas.openxmlformats.org/officeDocument/2006/relationships/image" Target="../media/image3.png"/><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8" Type="http://schemas.openxmlformats.org/officeDocument/2006/relationships/tags" Target="../tags/tag293.xml"/><Relationship Id="rId13" Type="http://schemas.openxmlformats.org/officeDocument/2006/relationships/tags" Target="../tags/tag298.xml"/><Relationship Id="rId3" Type="http://schemas.openxmlformats.org/officeDocument/2006/relationships/tags" Target="../tags/tag288.xml"/><Relationship Id="rId7" Type="http://schemas.openxmlformats.org/officeDocument/2006/relationships/tags" Target="../tags/tag292.xml"/><Relationship Id="rId12" Type="http://schemas.openxmlformats.org/officeDocument/2006/relationships/tags" Target="../tags/tag297.xml"/><Relationship Id="rId17" Type="http://schemas.openxmlformats.org/officeDocument/2006/relationships/slideLayout" Target="../slideLayouts/slideLayout21.xml"/><Relationship Id="rId2" Type="http://schemas.openxmlformats.org/officeDocument/2006/relationships/tags" Target="../tags/tag287.xml"/><Relationship Id="rId16" Type="http://schemas.openxmlformats.org/officeDocument/2006/relationships/tags" Target="../tags/tag301.xml"/><Relationship Id="rId1" Type="http://schemas.openxmlformats.org/officeDocument/2006/relationships/tags" Target="../tags/tag286.xml"/><Relationship Id="rId6" Type="http://schemas.openxmlformats.org/officeDocument/2006/relationships/tags" Target="../tags/tag291.xml"/><Relationship Id="rId11" Type="http://schemas.openxmlformats.org/officeDocument/2006/relationships/tags" Target="../tags/tag296.xml"/><Relationship Id="rId5" Type="http://schemas.openxmlformats.org/officeDocument/2006/relationships/tags" Target="../tags/tag290.xml"/><Relationship Id="rId15" Type="http://schemas.openxmlformats.org/officeDocument/2006/relationships/tags" Target="../tags/tag300.xml"/><Relationship Id="rId10" Type="http://schemas.openxmlformats.org/officeDocument/2006/relationships/tags" Target="../tags/tag295.xml"/><Relationship Id="rId4" Type="http://schemas.openxmlformats.org/officeDocument/2006/relationships/tags" Target="../tags/tag289.xml"/><Relationship Id="rId9" Type="http://schemas.openxmlformats.org/officeDocument/2006/relationships/tags" Target="../tags/tag294.xml"/><Relationship Id="rId14" Type="http://schemas.openxmlformats.org/officeDocument/2006/relationships/tags" Target="../tags/tag2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08F1275-0735-4CA1-9E3E-F6EF310313F4}"/>
              </a:ext>
            </a:extLst>
          </p:cNvPr>
          <p:cNvSpPr>
            <a:spLocks noGrp="1"/>
          </p:cNvSpPr>
          <p:nvPr>
            <p:ph type="ctrTitle"/>
          </p:nvPr>
        </p:nvSpPr>
        <p:spPr>
          <a:xfrm>
            <a:off x="706384" y="2424948"/>
            <a:ext cx="4986390" cy="1440000"/>
          </a:xfrm>
        </p:spPr>
        <p:txBody>
          <a:bodyPr/>
          <a:lstStyle/>
          <a:p>
            <a:pPr indent="172703" algn="ctr" defTabSz="914309">
              <a:lnSpc>
                <a:spcPct val="85000"/>
              </a:lnSpc>
              <a:spcBef>
                <a:spcPts val="1200"/>
              </a:spcBef>
              <a:defRPr/>
            </a:pPr>
            <a:r>
              <a:rPr lang="en-US" sz="4000" i="1">
                <a:solidFill>
                  <a:srgbClr val="FFFFFF"/>
                </a:solidFill>
                <a:effectLst>
                  <a:outerShdw blurRad="381000" sx="102000" sy="102000" algn="ctr" rotWithShape="0">
                    <a:prstClr val="black">
                      <a:alpha val="30000"/>
                    </a:prstClr>
                  </a:outerShdw>
                </a:effectLst>
                <a:latin typeface="Arial Black"/>
                <a:ea typeface="Arial Unicode MS"/>
                <a:cs typeface="Arial"/>
              </a:rPr>
              <a:t>Debt Investor Information</a:t>
            </a:r>
            <a:br>
              <a:rPr lang="en-US" sz="4800" i="1">
                <a:solidFill>
                  <a:srgbClr val="FFFFFF"/>
                </a:solidFill>
                <a:effectLst>
                  <a:outerShdw blurRad="381000" sx="102000" sy="102000" algn="ctr" rotWithShape="0">
                    <a:prstClr val="black">
                      <a:alpha val="30000"/>
                    </a:prstClr>
                  </a:outerShdw>
                </a:effectLst>
                <a:latin typeface="Arial Black"/>
                <a:ea typeface="Arial Unicode MS"/>
                <a:cs typeface="Arial"/>
              </a:rPr>
            </a:br>
            <a:r>
              <a:rPr lang="en-US" sz="2400" b="0">
                <a:solidFill>
                  <a:srgbClr val="FFFFFF"/>
                </a:solidFill>
                <a:effectLst>
                  <a:outerShdw blurRad="381000" sx="102000" sy="102000" algn="ctr" rotWithShape="0">
                    <a:prstClr val="black">
                      <a:alpha val="30000"/>
                    </a:prstClr>
                  </a:outerShdw>
                </a:effectLst>
                <a:latin typeface="Arial"/>
                <a:ea typeface="Arial Unicode MS"/>
                <a:cs typeface="Arial"/>
              </a:rPr>
              <a:t>Bayer AG</a:t>
            </a:r>
            <a:endParaRPr lang="en-US" sz="4800" b="0">
              <a:solidFill>
                <a:srgbClr val="FFFFFF"/>
              </a:solidFill>
              <a:latin typeface="Arial"/>
              <a:ea typeface="Arial Unicode MS"/>
              <a:cs typeface="Arial"/>
            </a:endParaRPr>
          </a:p>
        </p:txBody>
      </p:sp>
      <p:sp>
        <p:nvSpPr>
          <p:cNvPr id="8" name="Untertitel 7">
            <a:extLst>
              <a:ext uri="{FF2B5EF4-FFF2-40B4-BE49-F238E27FC236}">
                <a16:creationId xmlns:a16="http://schemas.microsoft.com/office/drawing/2014/main" id="{37B8E2FD-DA3A-4824-AF83-568D2185DC0A}"/>
              </a:ext>
            </a:extLst>
          </p:cNvPr>
          <p:cNvSpPr>
            <a:spLocks noGrp="1"/>
          </p:cNvSpPr>
          <p:nvPr>
            <p:ph type="subTitle" idx="4294967295"/>
          </p:nvPr>
        </p:nvSpPr>
        <p:spPr>
          <a:xfrm>
            <a:off x="706189" y="5733256"/>
            <a:ext cx="3620552" cy="592952"/>
          </a:xfrm>
        </p:spPr>
        <p:txBody>
          <a:bodyPr/>
          <a:lstStyle/>
          <a:p>
            <a:pPr>
              <a:spcBef>
                <a:spcPts val="0"/>
              </a:spcBef>
              <a:spcAft>
                <a:spcPts val="0"/>
              </a:spcAft>
            </a:pPr>
            <a:r>
              <a:rPr lang="de-DE" dirty="0">
                <a:solidFill>
                  <a:schemeClr val="bg1"/>
                </a:solidFill>
              </a:rPr>
              <a:t>September 18, 2025</a:t>
            </a:r>
          </a:p>
          <a:p>
            <a:pPr>
              <a:spcBef>
                <a:spcPts val="0"/>
              </a:spcBef>
              <a:spcAft>
                <a:spcPts val="0"/>
              </a:spcAft>
            </a:pPr>
            <a:r>
              <a:rPr lang="de-DE" dirty="0">
                <a:solidFill>
                  <a:schemeClr val="bg1"/>
                </a:solidFill>
              </a:rPr>
              <a:t>Status: Q2 2025</a:t>
            </a:r>
          </a:p>
        </p:txBody>
      </p:sp>
      <p:pic>
        <p:nvPicPr>
          <p:cNvPr id="2" name="Picture Placeholder 11" descr="A close up of a dna&#10;&#10;Description automatically generated">
            <a:extLst>
              <a:ext uri="{FF2B5EF4-FFF2-40B4-BE49-F238E27FC236}">
                <a16:creationId xmlns:a16="http://schemas.microsoft.com/office/drawing/2014/main" id="{2B7D4131-19FF-9822-6933-9AB1F8A94A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25" b="225"/>
          <a:stretch/>
        </p:blipFill>
        <p:spPr bwMode="gray">
          <a:xfrm>
            <a:off x="7110435" y="1066801"/>
            <a:ext cx="3183196" cy="5795963"/>
          </a:xfrm>
          <a:custGeom>
            <a:avLst/>
            <a:gdLst>
              <a:gd name="connsiteX0" fmla="*/ 1147369 w 3183196"/>
              <a:gd name="connsiteY0" fmla="*/ 0 h 5795963"/>
              <a:gd name="connsiteX1" fmla="*/ 3183196 w 3183196"/>
              <a:gd name="connsiteY1" fmla="*/ 0 h 5795963"/>
              <a:gd name="connsiteX2" fmla="*/ 2035828 w 3183196"/>
              <a:gd name="connsiteY2" fmla="*/ 5795963 h 5795963"/>
              <a:gd name="connsiteX3" fmla="*/ 0 w 3183196"/>
              <a:gd name="connsiteY3" fmla="*/ 5795963 h 5795963"/>
            </a:gdLst>
            <a:ahLst/>
            <a:cxnLst>
              <a:cxn ang="0">
                <a:pos x="connsiteX0" y="connsiteY0"/>
              </a:cxn>
              <a:cxn ang="0">
                <a:pos x="connsiteX1" y="connsiteY1"/>
              </a:cxn>
              <a:cxn ang="0">
                <a:pos x="connsiteX2" y="connsiteY2"/>
              </a:cxn>
              <a:cxn ang="0">
                <a:pos x="connsiteX3" y="connsiteY3"/>
              </a:cxn>
            </a:cxnLst>
            <a:rect l="l" t="t" r="r" b="b"/>
            <a:pathLst>
              <a:path w="3183196" h="5795963">
                <a:moveTo>
                  <a:pt x="1147369" y="0"/>
                </a:moveTo>
                <a:lnTo>
                  <a:pt x="3183196" y="0"/>
                </a:lnTo>
                <a:lnTo>
                  <a:pt x="2035828" y="5795963"/>
                </a:lnTo>
                <a:lnTo>
                  <a:pt x="0" y="5795963"/>
                </a:lnTo>
                <a:close/>
              </a:path>
            </a:pathLst>
          </a:custGeom>
          <a:solidFill>
            <a:schemeClr val="bg1">
              <a:lumMod val="85000"/>
            </a:schemeClr>
          </a:solidFill>
        </p:spPr>
      </p:pic>
      <p:pic>
        <p:nvPicPr>
          <p:cNvPr id="6" name="Picture Placeholder 10" descr="A person and a dog&#10;&#10;Description automatically generated">
            <a:extLst>
              <a:ext uri="{FF2B5EF4-FFF2-40B4-BE49-F238E27FC236}">
                <a16:creationId xmlns:a16="http://schemas.microsoft.com/office/drawing/2014/main" id="{B62DE7AF-B519-BDB1-19BC-133A1CF0EA91}"/>
              </a:ext>
            </a:extLst>
          </p:cNvPr>
          <p:cNvPicPr>
            <a:picLocks noChangeAspect="1"/>
          </p:cNvPicPr>
          <p:nvPr/>
        </p:nvPicPr>
        <p:blipFill>
          <a:blip r:embed="rId5"/>
          <a:srcRect l="34732" r="20144"/>
          <a:stretch/>
        </p:blipFill>
        <p:spPr bwMode="gray">
          <a:xfrm>
            <a:off x="9322443" y="167217"/>
            <a:ext cx="2870404" cy="6015778"/>
          </a:xfrm>
          <a:custGeom>
            <a:avLst/>
            <a:gdLst>
              <a:gd name="connsiteX0" fmla="*/ 1190737 w 3226564"/>
              <a:gd name="connsiteY0" fmla="*/ 0 h 6015038"/>
              <a:gd name="connsiteX1" fmla="*/ 3226564 w 3226564"/>
              <a:gd name="connsiteY1" fmla="*/ 0 h 6015038"/>
              <a:gd name="connsiteX2" fmla="*/ 2035828 w 3226564"/>
              <a:gd name="connsiteY2" fmla="*/ 6015038 h 6015038"/>
              <a:gd name="connsiteX3" fmla="*/ 0 w 3226564"/>
              <a:gd name="connsiteY3" fmla="*/ 6015038 h 6015038"/>
              <a:gd name="connsiteX0" fmla="*/ 1190737 w 3226564"/>
              <a:gd name="connsiteY0" fmla="*/ 0 h 6015038"/>
              <a:gd name="connsiteX1" fmla="*/ 3226564 w 3226564"/>
              <a:gd name="connsiteY1" fmla="*/ 0 h 6015038"/>
              <a:gd name="connsiteX2" fmla="*/ 2870404 w 3226564"/>
              <a:gd name="connsiteY2" fmla="*/ 1787843 h 6015038"/>
              <a:gd name="connsiteX3" fmla="*/ 2035828 w 3226564"/>
              <a:gd name="connsiteY3" fmla="*/ 6015038 h 6015038"/>
              <a:gd name="connsiteX4" fmla="*/ 0 w 3226564"/>
              <a:gd name="connsiteY4" fmla="*/ 6015038 h 6015038"/>
              <a:gd name="connsiteX5" fmla="*/ 1190737 w 3226564"/>
              <a:gd name="connsiteY5" fmla="*/ 0 h 6015038"/>
              <a:gd name="connsiteX0" fmla="*/ 1190737 w 3226564"/>
              <a:gd name="connsiteY0" fmla="*/ 740 h 6015778"/>
              <a:gd name="connsiteX1" fmla="*/ 2866170 w 3226564"/>
              <a:gd name="connsiteY1" fmla="*/ 0 h 6015778"/>
              <a:gd name="connsiteX2" fmla="*/ 3226564 w 3226564"/>
              <a:gd name="connsiteY2" fmla="*/ 740 h 6015778"/>
              <a:gd name="connsiteX3" fmla="*/ 2870404 w 3226564"/>
              <a:gd name="connsiteY3" fmla="*/ 1788583 h 6015778"/>
              <a:gd name="connsiteX4" fmla="*/ 2035828 w 3226564"/>
              <a:gd name="connsiteY4" fmla="*/ 6015778 h 6015778"/>
              <a:gd name="connsiteX5" fmla="*/ 0 w 3226564"/>
              <a:gd name="connsiteY5" fmla="*/ 6015778 h 6015778"/>
              <a:gd name="connsiteX6" fmla="*/ 1190737 w 3226564"/>
              <a:gd name="connsiteY6" fmla="*/ 740 h 6015778"/>
              <a:gd name="connsiteX0" fmla="*/ 1190737 w 2870404"/>
              <a:gd name="connsiteY0" fmla="*/ 740 h 6015778"/>
              <a:gd name="connsiteX1" fmla="*/ 2866170 w 2870404"/>
              <a:gd name="connsiteY1" fmla="*/ 0 h 6015778"/>
              <a:gd name="connsiteX2" fmla="*/ 2870404 w 2870404"/>
              <a:gd name="connsiteY2" fmla="*/ 1788583 h 6015778"/>
              <a:gd name="connsiteX3" fmla="*/ 2035828 w 2870404"/>
              <a:gd name="connsiteY3" fmla="*/ 6015778 h 6015778"/>
              <a:gd name="connsiteX4" fmla="*/ 0 w 2870404"/>
              <a:gd name="connsiteY4" fmla="*/ 6015778 h 6015778"/>
              <a:gd name="connsiteX5" fmla="*/ 1190737 w 2870404"/>
              <a:gd name="connsiteY5" fmla="*/ 740 h 60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0404" h="6015778">
                <a:moveTo>
                  <a:pt x="1190737" y="740"/>
                </a:moveTo>
                <a:lnTo>
                  <a:pt x="2866170" y="0"/>
                </a:lnTo>
                <a:cubicBezTo>
                  <a:pt x="2867581" y="596194"/>
                  <a:pt x="2868993" y="1192389"/>
                  <a:pt x="2870404" y="1788583"/>
                </a:cubicBezTo>
                <a:lnTo>
                  <a:pt x="2035828" y="6015778"/>
                </a:lnTo>
                <a:lnTo>
                  <a:pt x="0" y="6015778"/>
                </a:lnTo>
                <a:lnTo>
                  <a:pt x="1190737" y="740"/>
                </a:lnTo>
                <a:close/>
              </a:path>
            </a:pathLst>
          </a:custGeom>
          <a:solidFill>
            <a:schemeClr val="bg1">
              <a:lumMod val="85000"/>
            </a:schemeClr>
          </a:solidFill>
        </p:spPr>
      </p:pic>
      <p:pic>
        <p:nvPicPr>
          <p:cNvPr id="9" name="Picture Placeholder 4" descr="A close-up of hands holding a green plant&#10;&#10;Description automatically generated">
            <a:extLst>
              <a:ext uri="{FF2B5EF4-FFF2-40B4-BE49-F238E27FC236}">
                <a16:creationId xmlns:a16="http://schemas.microsoft.com/office/drawing/2014/main" id="{1125407D-C9BB-5E8C-1740-F17B94082442}"/>
              </a:ext>
            </a:extLst>
          </p:cNvPr>
          <p:cNvPicPr>
            <a:picLocks noGrp="1" noChangeAspect="1"/>
          </p:cNvPicPr>
          <p:nvPr>
            <p:ph type="pic" sz="quarter" idx="14"/>
          </p:nvPr>
        </p:nvPicPr>
        <p:blipFill rotWithShape="1">
          <a:blip r:embed="rId6"/>
          <a:srcRect l="52336" r="17464"/>
          <a:stretch/>
        </p:blipFill>
        <p:spPr>
          <a:xfrm>
            <a:off x="5201213" y="0"/>
            <a:ext cx="3226564" cy="6015038"/>
          </a:xfrm>
        </p:spPr>
      </p:pic>
    </p:spTree>
    <p:custDataLst>
      <p:tags r:id="rId1"/>
    </p:custDataLst>
    <p:extLst>
      <p:ext uri="{BB962C8B-B14F-4D97-AF65-F5344CB8AC3E}">
        <p14:creationId xmlns:p14="http://schemas.microsoft.com/office/powerpoint/2010/main" val="265259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1E898A-B826-88C2-9003-951E10D1E940}"/>
              </a:ext>
            </a:extLst>
          </p:cNvPr>
          <p:cNvSpPr>
            <a:spLocks noGrp="1"/>
          </p:cNvSpPr>
          <p:nvPr>
            <p:ph type="ftr" sz="quarter" idx="11"/>
          </p:nvPr>
        </p:nvSpPr>
        <p:spPr/>
        <p:txBody>
          <a:bodyPr/>
          <a:lstStyle/>
          <a:p>
            <a:r>
              <a:rPr lang="en-US"/>
              <a:t>/// Bayer Debt Investor Information /// Status: Q2 2025</a:t>
            </a:r>
          </a:p>
        </p:txBody>
      </p:sp>
      <p:sp>
        <p:nvSpPr>
          <p:cNvPr id="3" name="Slide Number Placeholder 2">
            <a:extLst>
              <a:ext uri="{FF2B5EF4-FFF2-40B4-BE49-F238E27FC236}">
                <a16:creationId xmlns:a16="http://schemas.microsoft.com/office/drawing/2014/main" id="{CEEA4694-BF0D-866E-EB79-FAD5548732F8}"/>
              </a:ext>
            </a:extLst>
          </p:cNvPr>
          <p:cNvSpPr>
            <a:spLocks noGrp="1"/>
          </p:cNvSpPr>
          <p:nvPr>
            <p:ph type="sldNum" sz="quarter" idx="12"/>
          </p:nvPr>
        </p:nvSpPr>
        <p:spPr/>
        <p:txBody>
          <a:bodyPr/>
          <a:lstStyle/>
          <a:p>
            <a:fld id="{EEAD9179-7A6B-4268-BEB2-F3B8EB06115B}" type="slidenum">
              <a:rPr lang="en-US"/>
              <a:t>10</a:t>
            </a:fld>
            <a:endParaRPr lang="en-US"/>
          </a:p>
        </p:txBody>
      </p:sp>
      <p:sp>
        <p:nvSpPr>
          <p:cNvPr id="5" name="Title 4">
            <a:extLst>
              <a:ext uri="{FF2B5EF4-FFF2-40B4-BE49-F238E27FC236}">
                <a16:creationId xmlns:a16="http://schemas.microsoft.com/office/drawing/2014/main" id="{F1545CC1-7B06-39C6-3F8A-57DDFC4E7B5E}"/>
              </a:ext>
            </a:extLst>
          </p:cNvPr>
          <p:cNvSpPr>
            <a:spLocks noGrp="1"/>
          </p:cNvSpPr>
          <p:nvPr>
            <p:ph type="title"/>
          </p:nvPr>
        </p:nvSpPr>
        <p:spPr/>
        <p:txBody>
          <a:bodyPr/>
          <a:lstStyle/>
          <a:p>
            <a:r>
              <a:rPr lang="en-US" b="0"/>
              <a:t>Our Three-Year Turnaround</a:t>
            </a:r>
          </a:p>
        </p:txBody>
      </p:sp>
      <p:sp>
        <p:nvSpPr>
          <p:cNvPr id="10" name="Rectangle: Rounded Corners 56">
            <a:extLst>
              <a:ext uri="{FF2B5EF4-FFF2-40B4-BE49-F238E27FC236}">
                <a16:creationId xmlns:a16="http://schemas.microsoft.com/office/drawing/2014/main" id="{E9ABF611-F746-CBB8-55C8-21E7C6C96C1A}"/>
              </a:ext>
            </a:extLst>
          </p:cNvPr>
          <p:cNvSpPr/>
          <p:nvPr>
            <p:custDataLst>
              <p:tags r:id="rId1"/>
            </p:custDataLst>
          </p:nvPr>
        </p:nvSpPr>
        <p:spPr bwMode="gray">
          <a:xfrm>
            <a:off x="195441" y="1929940"/>
            <a:ext cx="2766487" cy="764448"/>
          </a:xfrm>
          <a:prstGeom prst="roundRect">
            <a:avLst/>
          </a:prstGeom>
          <a:solidFill>
            <a:schemeClr val="bg1">
              <a:lumMod val="75000"/>
              <a:alpha val="2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lnSpc>
                <a:spcPct val="85000"/>
              </a:lnSpc>
              <a:spcBef>
                <a:spcPts val="600"/>
              </a:spcBef>
              <a:spcAft>
                <a:spcPts val="600"/>
              </a:spcAft>
            </a:pPr>
            <a:r>
              <a:rPr lang="en-GB" b="1">
                <a:solidFill>
                  <a:srgbClr val="10384F"/>
                </a:solidFill>
                <a:latin typeface="Arial" panose="020B0604020202020204" pitchFamily="34" charset="0"/>
                <a:cs typeface="Arial" panose="020B0604020202020204" pitchFamily="34" charset="0"/>
              </a:rPr>
              <a:t>Pharma </a:t>
            </a:r>
            <a:br>
              <a:rPr lang="en-GB" b="1">
                <a:solidFill>
                  <a:srgbClr val="10384F"/>
                </a:solidFill>
                <a:latin typeface="Arial" panose="020B0604020202020204" pitchFamily="34" charset="0"/>
                <a:cs typeface="Arial" panose="020B0604020202020204" pitchFamily="34" charset="0"/>
              </a:rPr>
            </a:br>
            <a:r>
              <a:rPr lang="en-GB" b="1">
                <a:solidFill>
                  <a:srgbClr val="10384F"/>
                </a:solidFill>
                <a:latin typeface="Arial" panose="020B0604020202020204" pitchFamily="34" charset="0"/>
                <a:cs typeface="Arial" panose="020B0604020202020204" pitchFamily="34" charset="0"/>
              </a:rPr>
              <a:t>Growth &amp; Pipeline</a:t>
            </a:r>
          </a:p>
        </p:txBody>
      </p:sp>
      <p:sp>
        <p:nvSpPr>
          <p:cNvPr id="12" name="Rectangle: Rounded Corners 58">
            <a:extLst>
              <a:ext uri="{FF2B5EF4-FFF2-40B4-BE49-F238E27FC236}">
                <a16:creationId xmlns:a16="http://schemas.microsoft.com/office/drawing/2014/main" id="{7F2BBD9C-0132-9539-8A05-EBC3109AFB82}"/>
              </a:ext>
            </a:extLst>
          </p:cNvPr>
          <p:cNvSpPr/>
          <p:nvPr>
            <p:custDataLst>
              <p:tags r:id="rId2"/>
            </p:custDataLst>
          </p:nvPr>
        </p:nvSpPr>
        <p:spPr bwMode="gray">
          <a:xfrm>
            <a:off x="3181661" y="1929940"/>
            <a:ext cx="2766487" cy="764448"/>
          </a:xfrm>
          <a:prstGeom prst="roundRect">
            <a:avLst/>
          </a:prstGeom>
          <a:solidFill>
            <a:schemeClr val="bg1">
              <a:lumMod val="75000"/>
              <a:alpha val="2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lnSpc>
                <a:spcPct val="85000"/>
              </a:lnSpc>
              <a:spcBef>
                <a:spcPts val="600"/>
              </a:spcBef>
              <a:spcAft>
                <a:spcPts val="600"/>
              </a:spcAft>
            </a:pPr>
            <a:r>
              <a:rPr lang="en-GB" b="1">
                <a:solidFill>
                  <a:srgbClr val="10384F"/>
                </a:solidFill>
                <a:latin typeface="Arial" panose="020B0604020202020204" pitchFamily="34" charset="0"/>
                <a:cs typeface="Arial" panose="020B0604020202020204" pitchFamily="34" charset="0"/>
              </a:rPr>
              <a:t>Litigation</a:t>
            </a:r>
          </a:p>
        </p:txBody>
      </p:sp>
      <p:sp>
        <p:nvSpPr>
          <p:cNvPr id="14" name="Rectangle: Rounded Corners 59">
            <a:extLst>
              <a:ext uri="{FF2B5EF4-FFF2-40B4-BE49-F238E27FC236}">
                <a16:creationId xmlns:a16="http://schemas.microsoft.com/office/drawing/2014/main" id="{C6F351A8-7BF3-1A3C-C8A1-53CED51ABC50}"/>
              </a:ext>
            </a:extLst>
          </p:cNvPr>
          <p:cNvSpPr/>
          <p:nvPr>
            <p:custDataLst>
              <p:tags r:id="rId3"/>
            </p:custDataLst>
          </p:nvPr>
        </p:nvSpPr>
        <p:spPr bwMode="gray">
          <a:xfrm>
            <a:off x="6192675" y="1929940"/>
            <a:ext cx="2766487" cy="764448"/>
          </a:xfrm>
          <a:prstGeom prst="roundRect">
            <a:avLst/>
          </a:prstGeom>
          <a:solidFill>
            <a:schemeClr val="bg1">
              <a:lumMod val="75000"/>
              <a:alpha val="2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lnSpc>
                <a:spcPct val="85000"/>
              </a:lnSpc>
              <a:spcBef>
                <a:spcPts val="600"/>
              </a:spcBef>
              <a:spcAft>
                <a:spcPts val="600"/>
              </a:spcAft>
            </a:pPr>
            <a:r>
              <a:rPr lang="en-GB" b="1">
                <a:solidFill>
                  <a:srgbClr val="10384F"/>
                </a:solidFill>
                <a:latin typeface="Arial" panose="020B0604020202020204" pitchFamily="34" charset="0"/>
                <a:cs typeface="Arial" panose="020B0604020202020204" pitchFamily="34" charset="0"/>
              </a:rPr>
              <a:t>Cash &amp; Deleveraging</a:t>
            </a:r>
          </a:p>
        </p:txBody>
      </p:sp>
      <p:sp>
        <p:nvSpPr>
          <p:cNvPr id="16" name="Rectangle: Rounded Corners 57">
            <a:extLst>
              <a:ext uri="{FF2B5EF4-FFF2-40B4-BE49-F238E27FC236}">
                <a16:creationId xmlns:a16="http://schemas.microsoft.com/office/drawing/2014/main" id="{3AB6F3DD-B488-F93B-6CCF-B79F7E181DEB}"/>
              </a:ext>
            </a:extLst>
          </p:cNvPr>
          <p:cNvSpPr/>
          <p:nvPr>
            <p:custDataLst>
              <p:tags r:id="rId4"/>
            </p:custDataLst>
          </p:nvPr>
        </p:nvSpPr>
        <p:spPr bwMode="gray">
          <a:xfrm>
            <a:off x="195441" y="4769364"/>
            <a:ext cx="11799529" cy="509946"/>
          </a:xfrm>
          <a:prstGeom prst="roundRect">
            <a:avLst/>
          </a:prstGeom>
          <a:solidFill>
            <a:schemeClr val="bg1">
              <a:lumMod val="75000"/>
              <a:alpha val="2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lnSpc>
                <a:spcPct val="85000"/>
              </a:lnSpc>
              <a:spcBef>
                <a:spcPts val="600"/>
              </a:spcBef>
              <a:spcAft>
                <a:spcPts val="600"/>
              </a:spcAft>
            </a:pPr>
            <a:r>
              <a:rPr lang="en-GB" sz="1800" b="1">
                <a:solidFill>
                  <a:srgbClr val="10384F"/>
                </a:solidFill>
                <a:latin typeface="Arial"/>
                <a:ea typeface="Arial Unicode MS"/>
                <a:cs typeface="Arial"/>
              </a:rPr>
              <a:t>New Operating Model</a:t>
            </a:r>
            <a:r>
              <a:rPr lang="en-US" b="1">
                <a:solidFill>
                  <a:srgbClr val="10384F"/>
                </a:solidFill>
                <a:latin typeface="Arial" panose="020B0604020202020204" pitchFamily="34" charset="0"/>
                <a:ea typeface="Arial Unicode MS"/>
                <a:cs typeface="Arial" panose="020B0604020202020204" pitchFamily="34" charset="0"/>
              </a:rPr>
              <a:t>: </a:t>
            </a:r>
            <a:r>
              <a:rPr lang="en-GB" b="1">
                <a:solidFill>
                  <a:srgbClr val="10384F"/>
                </a:solidFill>
                <a:latin typeface="Arial" panose="020B0604020202020204" pitchFamily="34" charset="0"/>
                <a:cs typeface="Arial" panose="020B0604020202020204" pitchFamily="34" charset="0"/>
              </a:rPr>
              <a:t>Dynamic Shared Ownership</a:t>
            </a:r>
          </a:p>
        </p:txBody>
      </p:sp>
      <p:sp>
        <p:nvSpPr>
          <p:cNvPr id="18" name="Rectangle: Rounded Corners 13">
            <a:extLst>
              <a:ext uri="{FF2B5EF4-FFF2-40B4-BE49-F238E27FC236}">
                <a16:creationId xmlns:a16="http://schemas.microsoft.com/office/drawing/2014/main" id="{6CBC3E0B-85B6-E984-2812-8BA2DF3005F1}"/>
              </a:ext>
            </a:extLst>
          </p:cNvPr>
          <p:cNvSpPr/>
          <p:nvPr>
            <p:custDataLst>
              <p:tags r:id="rId5"/>
            </p:custDataLst>
          </p:nvPr>
        </p:nvSpPr>
        <p:spPr>
          <a:xfrm>
            <a:off x="195441" y="2889808"/>
            <a:ext cx="2766487" cy="1602306"/>
          </a:xfrm>
          <a:prstGeom prst="roundRect">
            <a:avLst>
              <a:gd name="adj" fmla="val 3891"/>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914309">
              <a:buFont typeface="Arial" panose="020B0604020202020204" pitchFamily="34" charset="0"/>
              <a:buChar char="•"/>
              <a:defRPr/>
            </a:pPr>
            <a:r>
              <a:rPr lang="en-US" sz="1400">
                <a:solidFill>
                  <a:schemeClr val="accent1"/>
                </a:solidFill>
              </a:rPr>
              <a:t>Return to sales growth by </a:t>
            </a:r>
            <a:r>
              <a:rPr lang="en-US" sz="1400" b="1">
                <a:solidFill>
                  <a:schemeClr val="accent1"/>
                </a:solidFill>
              </a:rPr>
              <a:t>2027</a:t>
            </a:r>
          </a:p>
          <a:p>
            <a:pPr marL="285750" indent="-285750" defTabSz="914309">
              <a:spcBef>
                <a:spcPts val="600"/>
              </a:spcBef>
              <a:buFont typeface="Arial" panose="020B0604020202020204" pitchFamily="34" charset="0"/>
              <a:buChar char="•"/>
              <a:defRPr/>
            </a:pPr>
            <a:r>
              <a:rPr lang="en-US" sz="1400">
                <a:solidFill>
                  <a:schemeClr val="accent1"/>
                </a:solidFill>
              </a:rPr>
              <a:t>Expand margin</a:t>
            </a:r>
            <a:r>
              <a:rPr lang="en-US" sz="1400" baseline="30000">
                <a:solidFill>
                  <a:schemeClr val="accent1"/>
                </a:solidFill>
              </a:rPr>
              <a:t>1</a:t>
            </a:r>
            <a:r>
              <a:rPr lang="en-US" sz="1400">
                <a:solidFill>
                  <a:schemeClr val="accent1"/>
                </a:solidFill>
              </a:rPr>
              <a:t> by </a:t>
            </a:r>
            <a:r>
              <a:rPr lang="en-US" sz="1400" b="1">
                <a:solidFill>
                  <a:schemeClr val="accent1"/>
                </a:solidFill>
              </a:rPr>
              <a:t>2028</a:t>
            </a:r>
            <a:endParaRPr lang="en-US" b="1">
              <a:solidFill>
                <a:schemeClr val="accent1"/>
              </a:solidFill>
            </a:endParaRPr>
          </a:p>
          <a:p>
            <a:pPr marL="285750" indent="-285750" defTabSz="914309">
              <a:spcBef>
                <a:spcPts val="600"/>
              </a:spcBef>
              <a:buFont typeface="Arial" panose="020B0604020202020204" pitchFamily="34" charset="0"/>
              <a:buChar char="•"/>
              <a:defRPr/>
            </a:pPr>
            <a:r>
              <a:rPr lang="en-US" sz="1400">
                <a:solidFill>
                  <a:schemeClr val="accent1"/>
                </a:solidFill>
              </a:rPr>
              <a:t>Increase R&amp;D productivity to further </a:t>
            </a:r>
            <a:r>
              <a:rPr lang="en-US" sz="1400" b="1">
                <a:solidFill>
                  <a:schemeClr val="accent1"/>
                </a:solidFill>
              </a:rPr>
              <a:t>revitalize pipeline</a:t>
            </a:r>
            <a:endParaRPr lang="en-US" b="1">
              <a:solidFill>
                <a:schemeClr val="accent1"/>
              </a:solidFill>
            </a:endParaRPr>
          </a:p>
        </p:txBody>
      </p:sp>
      <p:sp>
        <p:nvSpPr>
          <p:cNvPr id="20" name="Gleichschenkliges Dreieck 47">
            <a:extLst>
              <a:ext uri="{FF2B5EF4-FFF2-40B4-BE49-F238E27FC236}">
                <a16:creationId xmlns:a16="http://schemas.microsoft.com/office/drawing/2014/main" id="{EE76778B-662C-909D-C901-3AD1D8E558C4}"/>
              </a:ext>
            </a:extLst>
          </p:cNvPr>
          <p:cNvSpPr/>
          <p:nvPr>
            <p:custDataLst>
              <p:tags r:id="rId6"/>
            </p:custDataLst>
          </p:nvPr>
        </p:nvSpPr>
        <p:spPr bwMode="gray">
          <a:xfrm rot="10800000">
            <a:off x="195439" y="2755220"/>
            <a:ext cx="2692105" cy="154773"/>
          </a:xfrm>
          <a:prstGeom prs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a:solidFill>
                <a:schemeClr val="bg1"/>
              </a:solidFill>
            </a:endParaRPr>
          </a:p>
        </p:txBody>
      </p:sp>
      <p:sp>
        <p:nvSpPr>
          <p:cNvPr id="22" name="Rectangle: Rounded Corners 57">
            <a:extLst>
              <a:ext uri="{FF2B5EF4-FFF2-40B4-BE49-F238E27FC236}">
                <a16:creationId xmlns:a16="http://schemas.microsoft.com/office/drawing/2014/main" id="{B9EAC3BD-5976-0FBA-849B-5401394AA3E4}"/>
              </a:ext>
            </a:extLst>
          </p:cNvPr>
          <p:cNvSpPr/>
          <p:nvPr>
            <p:custDataLst>
              <p:tags r:id="rId7"/>
            </p:custDataLst>
          </p:nvPr>
        </p:nvSpPr>
        <p:spPr bwMode="gray">
          <a:xfrm>
            <a:off x="9228483" y="1929940"/>
            <a:ext cx="2766487" cy="764448"/>
          </a:xfrm>
          <a:prstGeom prst="roundRect">
            <a:avLst/>
          </a:prstGeom>
          <a:solidFill>
            <a:schemeClr val="bg1">
              <a:lumMod val="75000"/>
              <a:alpha val="2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lnSpc>
                <a:spcPct val="85000"/>
              </a:lnSpc>
              <a:spcBef>
                <a:spcPts val="600"/>
              </a:spcBef>
              <a:spcAft>
                <a:spcPts val="600"/>
              </a:spcAft>
            </a:pPr>
            <a:r>
              <a:rPr lang="en-GB" b="1">
                <a:solidFill>
                  <a:srgbClr val="10384F"/>
                </a:solidFill>
                <a:latin typeface="Arial" panose="020B0604020202020204" pitchFamily="34" charset="0"/>
                <a:cs typeface="Arial" panose="020B0604020202020204" pitchFamily="34" charset="0"/>
              </a:rPr>
              <a:t>Crop Science </a:t>
            </a:r>
            <a:br>
              <a:rPr lang="en-GB" b="1">
                <a:solidFill>
                  <a:srgbClr val="10384F"/>
                </a:solidFill>
                <a:latin typeface="Arial" panose="020B0604020202020204" pitchFamily="34" charset="0"/>
                <a:cs typeface="Arial" panose="020B0604020202020204" pitchFamily="34" charset="0"/>
              </a:rPr>
            </a:br>
            <a:r>
              <a:rPr lang="en-GB" b="1">
                <a:solidFill>
                  <a:srgbClr val="10384F"/>
                </a:solidFill>
                <a:latin typeface="Arial" panose="020B0604020202020204" pitchFamily="34" charset="0"/>
                <a:cs typeface="Arial" panose="020B0604020202020204" pitchFamily="34" charset="0"/>
              </a:rPr>
              <a:t>Profitability</a:t>
            </a:r>
          </a:p>
        </p:txBody>
      </p:sp>
      <p:sp>
        <p:nvSpPr>
          <p:cNvPr id="24" name="Rectangle: Rounded Corners 13">
            <a:extLst>
              <a:ext uri="{FF2B5EF4-FFF2-40B4-BE49-F238E27FC236}">
                <a16:creationId xmlns:a16="http://schemas.microsoft.com/office/drawing/2014/main" id="{2801CABF-532E-03BA-49B7-D0217C285059}"/>
              </a:ext>
            </a:extLst>
          </p:cNvPr>
          <p:cNvSpPr/>
          <p:nvPr>
            <p:custDataLst>
              <p:tags r:id="rId8"/>
            </p:custDataLst>
          </p:nvPr>
        </p:nvSpPr>
        <p:spPr>
          <a:xfrm>
            <a:off x="3181661" y="2889808"/>
            <a:ext cx="2766487" cy="1602306"/>
          </a:xfrm>
          <a:prstGeom prst="roundRect">
            <a:avLst>
              <a:gd name="adj" fmla="val 3891"/>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914309">
              <a:spcBef>
                <a:spcPts val="600"/>
              </a:spcBef>
              <a:buFont typeface="Arial" panose="020B0604020202020204" pitchFamily="34" charset="0"/>
              <a:buChar char="•"/>
              <a:defRPr/>
            </a:pPr>
            <a:r>
              <a:rPr lang="en-US" sz="1400">
                <a:solidFill>
                  <a:schemeClr val="accent1"/>
                </a:solidFill>
                <a:latin typeface="Arial"/>
                <a:ea typeface="Arial Unicode MS"/>
                <a:cs typeface="Arial"/>
              </a:rPr>
              <a:t>Advance strategies to </a:t>
            </a:r>
            <a:r>
              <a:rPr lang="en-US" sz="1400" b="1">
                <a:solidFill>
                  <a:schemeClr val="accent1"/>
                </a:solidFill>
                <a:latin typeface="Arial"/>
                <a:ea typeface="Arial Unicode MS"/>
                <a:cs typeface="Arial"/>
              </a:rPr>
              <a:t>significantly contain </a:t>
            </a:r>
            <a:r>
              <a:rPr lang="en-US" sz="1400">
                <a:solidFill>
                  <a:schemeClr val="accent1"/>
                </a:solidFill>
                <a:latin typeface="Arial"/>
                <a:ea typeface="Arial Unicode MS"/>
                <a:cs typeface="Arial"/>
              </a:rPr>
              <a:t>litigation</a:t>
            </a:r>
          </a:p>
          <a:p>
            <a:pPr marL="285750" marR="0" lvl="0" indent="-285750" defTabSz="914309">
              <a:lnSpc>
                <a:spcPct val="100000"/>
              </a:lnSpc>
              <a:spcBef>
                <a:spcPts val="600"/>
              </a:spcBef>
              <a:spcAft>
                <a:spcPts val="0"/>
              </a:spcAft>
              <a:buClrTx/>
              <a:buSzTx/>
              <a:buFont typeface="Arial" panose="020B0604020202020204" pitchFamily="34" charset="0"/>
              <a:buChar char="•"/>
              <a:tabLst/>
              <a:defRPr/>
            </a:pPr>
            <a:endParaRPr lang="en-US" sz="1400">
              <a:solidFill>
                <a:schemeClr val="accent1"/>
              </a:solidFill>
              <a:latin typeface="Arial"/>
              <a:ea typeface="Arial Unicode MS"/>
              <a:cs typeface="Arial"/>
            </a:endParaRPr>
          </a:p>
        </p:txBody>
      </p:sp>
      <p:sp>
        <p:nvSpPr>
          <p:cNvPr id="26" name="Rectangle: Rounded Corners 13">
            <a:extLst>
              <a:ext uri="{FF2B5EF4-FFF2-40B4-BE49-F238E27FC236}">
                <a16:creationId xmlns:a16="http://schemas.microsoft.com/office/drawing/2014/main" id="{66BB21DE-C13B-4773-DC30-CC7093D60256}"/>
              </a:ext>
            </a:extLst>
          </p:cNvPr>
          <p:cNvSpPr/>
          <p:nvPr>
            <p:custDataLst>
              <p:tags r:id="rId9"/>
            </p:custDataLst>
          </p:nvPr>
        </p:nvSpPr>
        <p:spPr>
          <a:xfrm>
            <a:off x="6167881" y="2896834"/>
            <a:ext cx="2766487" cy="1595280"/>
          </a:xfrm>
          <a:prstGeom prst="roundRect">
            <a:avLst>
              <a:gd name="adj" fmla="val 3891"/>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914309">
              <a:spcBef>
                <a:spcPts val="600"/>
              </a:spcBef>
              <a:buFont typeface="Arial" panose="020B0604020202020204" pitchFamily="34" charset="0"/>
              <a:buChar char="•"/>
              <a:defRPr/>
            </a:pPr>
            <a:r>
              <a:rPr lang="en-US" sz="1400">
                <a:solidFill>
                  <a:schemeClr val="accent1"/>
                </a:solidFill>
                <a:latin typeface="Arial"/>
                <a:ea typeface="Arial Unicode MS"/>
                <a:cs typeface="Arial"/>
              </a:rPr>
              <a:t>Improve towards </a:t>
            </a:r>
            <a:r>
              <a:rPr lang="en-US" sz="1400" b="1">
                <a:solidFill>
                  <a:schemeClr val="accent1"/>
                </a:solidFill>
              </a:rPr>
              <a:t>single A </a:t>
            </a:r>
            <a:r>
              <a:rPr lang="en-US" sz="1400" b="1">
                <a:solidFill>
                  <a:schemeClr val="accent1"/>
                </a:solidFill>
                <a:latin typeface="Arial"/>
                <a:ea typeface="Arial Unicode MS"/>
                <a:cs typeface="Arial"/>
              </a:rPr>
              <a:t>category rating</a:t>
            </a:r>
            <a:endParaRPr lang="en-US" sz="1400">
              <a:solidFill>
                <a:schemeClr val="accent1"/>
              </a:solidFill>
              <a:highlight>
                <a:srgbClr val="FFFF00"/>
              </a:highlight>
              <a:latin typeface="Arial"/>
              <a:ea typeface="Arial Unicode MS"/>
              <a:cs typeface="Arial"/>
            </a:endParaRPr>
          </a:p>
          <a:p>
            <a:pPr marL="285750" lvl="0" indent="-285750" defTabSz="914309">
              <a:spcBef>
                <a:spcPts val="600"/>
              </a:spcBef>
              <a:buFont typeface="Arial" panose="020B0604020202020204" pitchFamily="34" charset="0"/>
              <a:buChar char="•"/>
              <a:defRPr/>
            </a:pPr>
            <a:endParaRPr lang="en-US" sz="1400">
              <a:solidFill>
                <a:schemeClr val="accent1"/>
              </a:solidFill>
              <a:latin typeface="Arial"/>
              <a:ea typeface="Arial Unicode MS"/>
              <a:cs typeface="Arial"/>
            </a:endParaRPr>
          </a:p>
        </p:txBody>
      </p:sp>
      <p:sp>
        <p:nvSpPr>
          <p:cNvPr id="28" name="Rectangle: Rounded Corners 13">
            <a:extLst>
              <a:ext uri="{FF2B5EF4-FFF2-40B4-BE49-F238E27FC236}">
                <a16:creationId xmlns:a16="http://schemas.microsoft.com/office/drawing/2014/main" id="{DA8A4F7F-6141-155C-953F-2D86087B78C2}"/>
              </a:ext>
            </a:extLst>
          </p:cNvPr>
          <p:cNvSpPr/>
          <p:nvPr>
            <p:custDataLst>
              <p:tags r:id="rId10"/>
            </p:custDataLst>
          </p:nvPr>
        </p:nvSpPr>
        <p:spPr>
          <a:xfrm>
            <a:off x="9228483" y="2927908"/>
            <a:ext cx="2766487" cy="1564206"/>
          </a:xfrm>
          <a:prstGeom prst="roundRect">
            <a:avLst>
              <a:gd name="adj" fmla="val 3891"/>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914309">
              <a:buFont typeface="Arial" panose="020B0604020202020204" pitchFamily="34" charset="0"/>
              <a:buChar char="•"/>
            </a:pPr>
            <a:endParaRPr lang="en-US" sz="1400">
              <a:solidFill>
                <a:schemeClr val="accent1"/>
              </a:solidFill>
            </a:endParaRPr>
          </a:p>
          <a:p>
            <a:pPr marL="285750" indent="-285750" defTabSz="914309">
              <a:buFont typeface="Arial" panose="020B0604020202020204" pitchFamily="34" charset="0"/>
              <a:buChar char="•"/>
            </a:pPr>
            <a:r>
              <a:rPr lang="en-US" sz="1400">
                <a:solidFill>
                  <a:schemeClr val="accent1"/>
                </a:solidFill>
              </a:rPr>
              <a:t>Innovate to grow </a:t>
            </a:r>
            <a:r>
              <a:rPr lang="en-US" sz="1400" b="1">
                <a:solidFill>
                  <a:schemeClr val="accent1"/>
                </a:solidFill>
              </a:rPr>
              <a:t>above market</a:t>
            </a:r>
          </a:p>
          <a:p>
            <a:pPr marL="285750" indent="-285750" defTabSz="914309">
              <a:buFont typeface="Arial" panose="020B0604020202020204" pitchFamily="34" charset="0"/>
              <a:buChar char="•"/>
            </a:pPr>
            <a:r>
              <a:rPr lang="en-US" sz="1400">
                <a:solidFill>
                  <a:schemeClr val="accent1"/>
                </a:solidFill>
              </a:rPr>
              <a:t>Targeting </a:t>
            </a:r>
            <a:r>
              <a:rPr lang="en-US" sz="1400" b="1">
                <a:solidFill>
                  <a:schemeClr val="accent1"/>
                </a:solidFill>
              </a:rPr>
              <a:t>mid-20s</a:t>
            </a:r>
            <a:r>
              <a:rPr lang="en-US" sz="1400">
                <a:solidFill>
                  <a:schemeClr val="accent1"/>
                </a:solidFill>
              </a:rPr>
              <a:t> EBITDA margin</a:t>
            </a:r>
            <a:r>
              <a:rPr lang="en-US" sz="1400" baseline="30000">
                <a:solidFill>
                  <a:schemeClr val="accent1"/>
                </a:solidFill>
              </a:rPr>
              <a:t>2</a:t>
            </a:r>
            <a:r>
              <a:rPr lang="en-US" sz="1400">
                <a:solidFill>
                  <a:schemeClr val="accent1"/>
                </a:solidFill>
              </a:rPr>
              <a:t> by end of 2029</a:t>
            </a:r>
          </a:p>
          <a:p>
            <a:pPr marL="285750" indent="-285750" defTabSz="914309">
              <a:buFont typeface="Arial" panose="020B0604020202020204" pitchFamily="34" charset="0"/>
              <a:buChar char="•"/>
            </a:pPr>
            <a:endParaRPr lang="en-US" sz="1400">
              <a:solidFill>
                <a:schemeClr val="accent1"/>
              </a:solidFill>
            </a:endParaRPr>
          </a:p>
        </p:txBody>
      </p:sp>
      <p:sp>
        <p:nvSpPr>
          <p:cNvPr id="30" name="Rectangle: Rounded Corners 13">
            <a:extLst>
              <a:ext uri="{FF2B5EF4-FFF2-40B4-BE49-F238E27FC236}">
                <a16:creationId xmlns:a16="http://schemas.microsoft.com/office/drawing/2014/main" id="{F87AC0E0-0819-1359-E053-0B6C24287BD0}"/>
              </a:ext>
            </a:extLst>
          </p:cNvPr>
          <p:cNvSpPr/>
          <p:nvPr>
            <p:custDataLst>
              <p:tags r:id="rId11"/>
            </p:custDataLst>
          </p:nvPr>
        </p:nvSpPr>
        <p:spPr>
          <a:xfrm>
            <a:off x="195839" y="5425024"/>
            <a:ext cx="11799130" cy="661598"/>
          </a:xfrm>
          <a:prstGeom prst="roundRect">
            <a:avLst>
              <a:gd name="adj" fmla="val 3891"/>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914309">
              <a:defRPr/>
            </a:pPr>
            <a:endParaRPr lang="en-US">
              <a:solidFill>
                <a:schemeClr val="accent1"/>
              </a:solidFill>
            </a:endParaRPr>
          </a:p>
        </p:txBody>
      </p:sp>
      <p:sp>
        <p:nvSpPr>
          <p:cNvPr id="32" name="Gleichschenkliges Dreieck 9">
            <a:extLst>
              <a:ext uri="{FF2B5EF4-FFF2-40B4-BE49-F238E27FC236}">
                <a16:creationId xmlns:a16="http://schemas.microsoft.com/office/drawing/2014/main" id="{9EC06E92-B6E6-0C82-F8D6-E64245510F99}"/>
              </a:ext>
            </a:extLst>
          </p:cNvPr>
          <p:cNvSpPr/>
          <p:nvPr>
            <p:custDataLst>
              <p:tags r:id="rId12"/>
            </p:custDataLst>
          </p:nvPr>
        </p:nvSpPr>
        <p:spPr bwMode="gray">
          <a:xfrm rot="10800000">
            <a:off x="3218851" y="2755220"/>
            <a:ext cx="2692105" cy="154773"/>
          </a:xfrm>
          <a:prstGeom prs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a:solidFill>
                <a:schemeClr val="bg1"/>
              </a:solidFill>
            </a:endParaRPr>
          </a:p>
        </p:txBody>
      </p:sp>
      <p:sp>
        <p:nvSpPr>
          <p:cNvPr id="34" name="Gleichschenkliges Dreieck 10">
            <a:extLst>
              <a:ext uri="{FF2B5EF4-FFF2-40B4-BE49-F238E27FC236}">
                <a16:creationId xmlns:a16="http://schemas.microsoft.com/office/drawing/2014/main" id="{F3E8668B-C28E-F7FC-FF2D-2632C4916AFF}"/>
              </a:ext>
            </a:extLst>
          </p:cNvPr>
          <p:cNvSpPr/>
          <p:nvPr>
            <p:custDataLst>
              <p:tags r:id="rId13"/>
            </p:custDataLst>
          </p:nvPr>
        </p:nvSpPr>
        <p:spPr bwMode="gray">
          <a:xfrm rot="10800000">
            <a:off x="6205071" y="2755221"/>
            <a:ext cx="2692105" cy="154773"/>
          </a:xfrm>
          <a:prstGeom prs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a:solidFill>
                <a:schemeClr val="bg1"/>
              </a:solidFill>
            </a:endParaRPr>
          </a:p>
        </p:txBody>
      </p:sp>
      <p:sp>
        <p:nvSpPr>
          <p:cNvPr id="36" name="Gleichschenkliges Dreieck 11">
            <a:extLst>
              <a:ext uri="{FF2B5EF4-FFF2-40B4-BE49-F238E27FC236}">
                <a16:creationId xmlns:a16="http://schemas.microsoft.com/office/drawing/2014/main" id="{4E8668EB-C110-5CBD-345B-D7BF0680CA9D}"/>
              </a:ext>
            </a:extLst>
          </p:cNvPr>
          <p:cNvSpPr/>
          <p:nvPr>
            <p:custDataLst>
              <p:tags r:id="rId14"/>
            </p:custDataLst>
          </p:nvPr>
        </p:nvSpPr>
        <p:spPr bwMode="gray">
          <a:xfrm rot="10800000">
            <a:off x="9302864" y="2755221"/>
            <a:ext cx="2692105" cy="154773"/>
          </a:xfrm>
          <a:prstGeom prst="triangle">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a:solidFill>
                <a:schemeClr val="bg1"/>
              </a:solidFill>
            </a:endParaRPr>
          </a:p>
        </p:txBody>
      </p:sp>
      <p:sp>
        <p:nvSpPr>
          <p:cNvPr id="8" name="Rectangle: Rounded Corners 60">
            <a:extLst>
              <a:ext uri="{FF2B5EF4-FFF2-40B4-BE49-F238E27FC236}">
                <a16:creationId xmlns:a16="http://schemas.microsoft.com/office/drawing/2014/main" id="{92C57E3D-EA37-2324-A40A-CEAB9BFA5DE4}"/>
              </a:ext>
            </a:extLst>
          </p:cNvPr>
          <p:cNvSpPr/>
          <p:nvPr>
            <p:custDataLst>
              <p:tags r:id="rId15"/>
            </p:custDataLst>
          </p:nvPr>
        </p:nvSpPr>
        <p:spPr bwMode="gray">
          <a:xfrm>
            <a:off x="195441" y="1240706"/>
            <a:ext cx="11799529" cy="509946"/>
          </a:xfrm>
          <a:prstGeom prst="roundRect">
            <a:avLst/>
          </a:prstGeom>
          <a:gradFill>
            <a:gsLst>
              <a:gs pos="29000">
                <a:srgbClr val="00617F"/>
              </a:gs>
              <a:gs pos="100000">
                <a:srgbClr val="0091DF"/>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666" tIns="65833" rIns="131666" bIns="65833" numCol="1" spcCol="0" rtlCol="0" fromWordArt="0" anchor="ctr" anchorCtr="0" forceAA="0" compatLnSpc="1">
            <a:prstTxWarp prst="textNoShape">
              <a:avLst/>
            </a:prstTxWarp>
            <a:noAutofit/>
          </a:bodyPr>
          <a:lstStyle/>
          <a:p>
            <a:pPr algn="ctr"/>
            <a:r>
              <a:rPr lang="en-US" sz="2000" b="1">
                <a:solidFill>
                  <a:schemeClr val="bg1"/>
                </a:solidFill>
                <a:latin typeface="Arial"/>
                <a:ea typeface="Arial Unicode MS"/>
                <a:cs typeface="Arial"/>
              </a:rPr>
              <a:t>Our Strategic Priorities</a:t>
            </a:r>
          </a:p>
        </p:txBody>
      </p:sp>
      <p:sp>
        <p:nvSpPr>
          <p:cNvPr id="9" name="Text Placeholder 9">
            <a:extLst>
              <a:ext uri="{FF2B5EF4-FFF2-40B4-BE49-F238E27FC236}">
                <a16:creationId xmlns:a16="http://schemas.microsoft.com/office/drawing/2014/main" id="{4D2B9CC9-618A-17B2-DA8D-0228B8FE24F7}"/>
              </a:ext>
            </a:extLst>
          </p:cNvPr>
          <p:cNvSpPr txBox="1">
            <a:spLocks/>
          </p:cNvSpPr>
          <p:nvPr>
            <p:custDataLst>
              <p:tags r:id="rId16"/>
            </p:custDataLst>
          </p:nvPr>
        </p:nvSpPr>
        <p:spPr>
          <a:xfrm>
            <a:off x="974725" y="6270661"/>
            <a:ext cx="10798175" cy="230832"/>
          </a:xfrm>
          <a:prstGeom prst="rect">
            <a:avLst/>
          </a:prstGeom>
        </p:spPr>
        <p:txBody>
          <a:bodyPr vert="horz" lIns="0" tIns="0" rIns="0" bIns="0" rtlCol="0" anchor="b"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lang="en-US" sz="900" kern="1200" dirty="0" smtClean="0">
                <a:solidFill>
                  <a:schemeClr val="bg1">
                    <a:lumMod val="50000"/>
                  </a:schemeClr>
                </a:solidFill>
                <a:latin typeface="+mn-lt"/>
                <a:ea typeface="+mn-ea"/>
                <a:cs typeface="+mn-cs"/>
              </a:defRPr>
            </a:lvl1pPr>
            <a:lvl2pPr marL="270000" indent="-270000" algn="l" defTabSz="914400" rtl="0" eaLnBrk="1" latinLnBrk="0" hangingPunct="1">
              <a:spcBef>
                <a:spcPts val="300"/>
              </a:spcBef>
              <a:spcAft>
                <a:spcPts val="600"/>
              </a:spcAft>
              <a:buFontTx/>
              <a:buBlip>
                <a:blip r:embed="rId21"/>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2"/>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4"/>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4"/>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4"/>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4"/>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4"/>
              </a:buBlip>
              <a:defRPr sz="1800" kern="1200">
                <a:solidFill>
                  <a:schemeClr val="tx1"/>
                </a:solidFill>
                <a:latin typeface="+mn-lt"/>
                <a:ea typeface="+mn-ea"/>
                <a:cs typeface="+mn-cs"/>
              </a:defRPr>
            </a:lvl9pPr>
          </a:lstStyle>
          <a:p>
            <a:pPr marL="90488"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700" b="0" i="0" u="none" strike="noStrike" kern="1200" cap="none" spc="0" normalizeH="0" baseline="30000" noProof="0">
                <a:ln>
                  <a:noFill/>
                </a:ln>
                <a:solidFill>
                  <a:srgbClr val="10384F"/>
                </a:solidFill>
                <a:effectLst/>
                <a:uLnTx/>
                <a:uFillTx/>
                <a:latin typeface="Arial"/>
                <a:ea typeface="Arial Unicode MS"/>
                <a:cs typeface="Arial"/>
              </a:rPr>
              <a:t>1</a:t>
            </a:r>
            <a:r>
              <a:rPr kumimoji="0" lang="en-US" sz="700" b="0" i="0" u="none" strike="noStrike" kern="1200" cap="none" spc="0" normalizeH="0" baseline="0" noProof="0">
                <a:ln>
                  <a:noFill/>
                </a:ln>
                <a:solidFill>
                  <a:srgbClr val="10384F"/>
                </a:solidFill>
                <a:effectLst/>
                <a:uLnTx/>
                <a:uFillTx/>
                <a:latin typeface="Arial"/>
                <a:ea typeface="Arial Unicode MS"/>
                <a:cs typeface="Arial"/>
              </a:rPr>
              <a:t> </a:t>
            </a:r>
            <a:r>
              <a:rPr lang="en-US" sz="700">
                <a:solidFill>
                  <a:srgbClr val="10384F"/>
                </a:solidFill>
              </a:rPr>
              <a:t>EBITDA margin before special items; </a:t>
            </a:r>
            <a:r>
              <a:rPr lang="en-US" sz="700" baseline="30000">
                <a:solidFill>
                  <a:srgbClr val="10384F"/>
                </a:solidFill>
              </a:rPr>
              <a:t>2</a:t>
            </a:r>
            <a:r>
              <a:rPr lang="en-US" sz="700">
                <a:solidFill>
                  <a:srgbClr val="10384F"/>
                </a:solidFill>
              </a:rPr>
              <a:t> EBITDA margin before special items, incl. Glyphosate;</a:t>
            </a:r>
            <a:r>
              <a:rPr lang="en-US" sz="700" baseline="30000">
                <a:solidFill>
                  <a:srgbClr val="10384F"/>
                </a:solidFill>
              </a:rPr>
              <a:t> 3 </a:t>
            </a:r>
            <a:r>
              <a:rPr lang="en-US" sz="700">
                <a:solidFill>
                  <a:srgbClr val="10384F"/>
                </a:solidFill>
              </a:rPr>
              <a:t>Total annual organizational savings relative to FY2023 base </a:t>
            </a:r>
            <a:endParaRPr kumimoji="0" lang="en-US" sz="700" b="0" i="0" u="none" strike="noStrike" kern="1200" cap="none" spc="0" normalizeH="0" baseline="0" noProof="0">
              <a:ln>
                <a:noFill/>
              </a:ln>
              <a:solidFill>
                <a:srgbClr val="10384F"/>
              </a:solidFill>
              <a:effectLst/>
              <a:uLnTx/>
              <a:uFillTx/>
              <a:latin typeface="Arial"/>
              <a:ea typeface="Arial Unicode MS"/>
              <a:cs typeface="Arial"/>
            </a:endParaRPr>
          </a:p>
        </p:txBody>
      </p:sp>
      <p:sp>
        <p:nvSpPr>
          <p:cNvPr id="11" name="Rectangle: Rounded Corners 13">
            <a:extLst>
              <a:ext uri="{FF2B5EF4-FFF2-40B4-BE49-F238E27FC236}">
                <a16:creationId xmlns:a16="http://schemas.microsoft.com/office/drawing/2014/main" id="{34C8DD74-8F42-56E7-2E6E-F8C79909BBF0}"/>
              </a:ext>
            </a:extLst>
          </p:cNvPr>
          <p:cNvSpPr/>
          <p:nvPr>
            <p:custDataLst>
              <p:tags r:id="rId17"/>
            </p:custDataLst>
          </p:nvPr>
        </p:nvSpPr>
        <p:spPr>
          <a:xfrm>
            <a:off x="8228990" y="5464616"/>
            <a:ext cx="2991460" cy="582414"/>
          </a:xfrm>
          <a:prstGeom prst="roundRect">
            <a:avLst>
              <a:gd name="adj" fmla="val 3891"/>
            </a:avLst>
          </a:prstGeom>
          <a:no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914309">
              <a:buFont typeface="Arial" panose="020B0604020202020204" pitchFamily="34" charset="0"/>
              <a:buChar char="•"/>
              <a:defRPr/>
            </a:pPr>
            <a:r>
              <a:rPr lang="en-US" sz="1400" b="1">
                <a:solidFill>
                  <a:schemeClr val="accent1"/>
                </a:solidFill>
                <a:ea typeface="+mn-lt"/>
                <a:cs typeface="+mn-lt"/>
              </a:rPr>
              <a:t>~€2bn </a:t>
            </a:r>
            <a:r>
              <a:rPr lang="en-US" sz="1400">
                <a:solidFill>
                  <a:schemeClr val="accent1"/>
                </a:solidFill>
                <a:ea typeface="+mn-lt"/>
                <a:cs typeface="+mn-lt"/>
              </a:rPr>
              <a:t>organizational savings by end of 2026</a:t>
            </a:r>
            <a:r>
              <a:rPr lang="en-US" sz="1400" baseline="30000">
                <a:solidFill>
                  <a:schemeClr val="accent1"/>
                </a:solidFill>
                <a:ea typeface="+mn-lt"/>
                <a:cs typeface="+mn-lt"/>
              </a:rPr>
              <a:t>3</a:t>
            </a:r>
            <a:endParaRPr lang="en-US" b="1">
              <a:solidFill>
                <a:schemeClr val="accent1"/>
              </a:solidFill>
            </a:endParaRPr>
          </a:p>
        </p:txBody>
      </p:sp>
      <p:sp>
        <p:nvSpPr>
          <p:cNvPr id="13" name="Rectangle: Rounded Corners 13">
            <a:extLst>
              <a:ext uri="{FF2B5EF4-FFF2-40B4-BE49-F238E27FC236}">
                <a16:creationId xmlns:a16="http://schemas.microsoft.com/office/drawing/2014/main" id="{7559DB13-948A-F16E-51B2-E7D3E85716D0}"/>
              </a:ext>
            </a:extLst>
          </p:cNvPr>
          <p:cNvSpPr/>
          <p:nvPr>
            <p:custDataLst>
              <p:tags r:id="rId18"/>
            </p:custDataLst>
          </p:nvPr>
        </p:nvSpPr>
        <p:spPr>
          <a:xfrm>
            <a:off x="4459402" y="5464616"/>
            <a:ext cx="3310686" cy="582414"/>
          </a:xfrm>
          <a:prstGeom prst="roundRect">
            <a:avLst>
              <a:gd name="adj" fmla="val 3891"/>
            </a:avLst>
          </a:prstGeom>
          <a:no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914309">
              <a:buFont typeface="Arial" panose="020B0604020202020204" pitchFamily="34" charset="0"/>
              <a:buChar char="•"/>
              <a:defRPr/>
            </a:pPr>
            <a:r>
              <a:rPr lang="en-US" sz="1400" b="1">
                <a:solidFill>
                  <a:schemeClr val="accent1"/>
                </a:solidFill>
                <a:ea typeface="+mn-lt"/>
                <a:cs typeface="+mn-lt"/>
              </a:rPr>
              <a:t>Growth </a:t>
            </a:r>
            <a:r>
              <a:rPr lang="en-US" sz="1400">
                <a:solidFill>
                  <a:schemeClr val="accent1"/>
                </a:solidFill>
                <a:ea typeface="+mn-lt"/>
                <a:cs typeface="+mn-lt"/>
              </a:rPr>
              <a:t>driven by innovation speed </a:t>
            </a:r>
            <a:br>
              <a:rPr lang="en-US" sz="1400">
                <a:solidFill>
                  <a:schemeClr val="accent1"/>
                </a:solidFill>
                <a:ea typeface="+mn-lt"/>
                <a:cs typeface="+mn-lt"/>
              </a:rPr>
            </a:br>
            <a:r>
              <a:rPr lang="en-US" sz="1400">
                <a:solidFill>
                  <a:schemeClr val="accent1"/>
                </a:solidFill>
                <a:ea typeface="+mn-lt"/>
                <a:cs typeface="+mn-lt"/>
              </a:rPr>
              <a:t>and customer centricity</a:t>
            </a:r>
          </a:p>
        </p:txBody>
      </p:sp>
      <p:sp>
        <p:nvSpPr>
          <p:cNvPr id="15" name="Rectangle: Rounded Corners 13">
            <a:extLst>
              <a:ext uri="{FF2B5EF4-FFF2-40B4-BE49-F238E27FC236}">
                <a16:creationId xmlns:a16="http://schemas.microsoft.com/office/drawing/2014/main" id="{5D21AE87-3A65-6D72-52DF-8D1EBF1442A2}"/>
              </a:ext>
            </a:extLst>
          </p:cNvPr>
          <p:cNvSpPr/>
          <p:nvPr>
            <p:custDataLst>
              <p:tags r:id="rId19"/>
            </p:custDataLst>
          </p:nvPr>
        </p:nvSpPr>
        <p:spPr>
          <a:xfrm>
            <a:off x="1048603" y="5464616"/>
            <a:ext cx="2951897" cy="582414"/>
          </a:xfrm>
          <a:prstGeom prst="roundRect">
            <a:avLst>
              <a:gd name="adj" fmla="val 3891"/>
            </a:avLst>
          </a:prstGeom>
          <a:no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914309">
              <a:buFont typeface="Arial" panose="020B0604020202020204" pitchFamily="34" charset="0"/>
              <a:buChar char="•"/>
              <a:defRPr/>
            </a:pPr>
            <a:r>
              <a:rPr lang="en-US" sz="1400">
                <a:solidFill>
                  <a:schemeClr val="accent1"/>
                </a:solidFill>
                <a:ea typeface="+mn-lt"/>
                <a:cs typeface="+mn-lt"/>
              </a:rPr>
              <a:t>Completely embedded in company’s DNA</a:t>
            </a:r>
          </a:p>
        </p:txBody>
      </p:sp>
    </p:spTree>
    <p:extLst>
      <p:ext uri="{BB962C8B-B14F-4D97-AF65-F5344CB8AC3E}">
        <p14:creationId xmlns:p14="http://schemas.microsoft.com/office/powerpoint/2010/main" val="270591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6CB5-55B0-76D0-ACFC-DCAEA29A95BD}"/>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8896EF1-757C-D6A7-D8BF-91D2EED7037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0384F"/>
                </a:solidFill>
                <a:effectLst/>
                <a:uLnTx/>
                <a:uFillTx/>
                <a:latin typeface="Arial"/>
                <a:ea typeface="Arial Unicode MS"/>
                <a:cs typeface="Arial"/>
              </a:rPr>
              <a:t>/// Bayer Debt Investor Information /// Status: Q2 2025</a:t>
            </a:r>
          </a:p>
        </p:txBody>
      </p:sp>
      <p:sp>
        <p:nvSpPr>
          <p:cNvPr id="3" name="Foliennummernplatzhalter 2">
            <a:extLst>
              <a:ext uri="{FF2B5EF4-FFF2-40B4-BE49-F238E27FC236}">
                <a16:creationId xmlns:a16="http://schemas.microsoft.com/office/drawing/2014/main" id="{C6BD0D6E-2130-04E8-74ED-045B1A57747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AD9179-7A6B-4268-BEB2-F3B8EB06115B}" type="slidenum">
              <a:rPr kumimoji="0" lang="en-US" sz="700" b="0" i="0" u="none" strike="noStrike" kern="1200" cap="none" spc="0" normalizeH="0" baseline="0" noProof="0" smtClean="0">
                <a:ln>
                  <a:noFill/>
                </a:ln>
                <a:solidFill>
                  <a:srgbClr val="00BCFF"/>
                </a:solidFill>
                <a:effectLst/>
                <a:uLnTx/>
                <a:uFillTx/>
                <a:latin typeface="Arial"/>
                <a:ea typeface="Arial Unicode MS"/>
                <a:cs typeface="Arial"/>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700" b="0" i="0" u="none" strike="noStrike" kern="1200" cap="none" spc="0" normalizeH="0" baseline="0" noProof="0">
              <a:ln>
                <a:noFill/>
              </a:ln>
              <a:solidFill>
                <a:srgbClr val="00BCFF"/>
              </a:solidFill>
              <a:effectLst/>
              <a:uLnTx/>
              <a:uFillTx/>
              <a:latin typeface="Arial"/>
              <a:ea typeface="Arial Unicode MS"/>
              <a:cs typeface="Arial"/>
            </a:endParaRPr>
          </a:p>
        </p:txBody>
      </p:sp>
      <p:sp>
        <p:nvSpPr>
          <p:cNvPr id="5" name="Titel 4">
            <a:extLst>
              <a:ext uri="{FF2B5EF4-FFF2-40B4-BE49-F238E27FC236}">
                <a16:creationId xmlns:a16="http://schemas.microsoft.com/office/drawing/2014/main" id="{293A8C6A-4279-B8C0-C00A-49223BCD046A}"/>
              </a:ext>
            </a:extLst>
          </p:cNvPr>
          <p:cNvSpPr>
            <a:spLocks noGrp="1"/>
          </p:cNvSpPr>
          <p:nvPr>
            <p:ph type="title"/>
          </p:nvPr>
        </p:nvSpPr>
        <p:spPr/>
        <p:txBody>
          <a:bodyPr/>
          <a:lstStyle/>
          <a:p>
            <a:r>
              <a:rPr lang="en-US" b="0">
                <a:latin typeface="Arial"/>
                <a:cs typeface="Arial"/>
              </a:rPr>
              <a:t>Our New Operating Model is Key Enabler to Achieve our Ambitions</a:t>
            </a:r>
            <a:endParaRPr lang="de-DE" b="0"/>
          </a:p>
        </p:txBody>
      </p:sp>
      <p:pic>
        <p:nvPicPr>
          <p:cNvPr id="9" name="Picture 46">
            <a:extLst>
              <a:ext uri="{FF2B5EF4-FFF2-40B4-BE49-F238E27FC236}">
                <a16:creationId xmlns:a16="http://schemas.microsoft.com/office/drawing/2014/main" id="{56C2320B-08F8-0335-5858-ED88ADAF3766}"/>
              </a:ext>
            </a:extLst>
          </p:cNvPr>
          <p:cNvPicPr>
            <a:picLocks noChangeAspect="1"/>
          </p:cNvPicPr>
          <p:nvPr/>
        </p:nvPicPr>
        <p:blipFill rotWithShape="1">
          <a:blip r:embed="rId15"/>
          <a:srcRect l="24128" t="30245" r="53865" b="27739"/>
          <a:stretch/>
        </p:blipFill>
        <p:spPr>
          <a:xfrm>
            <a:off x="8154480" y="1796356"/>
            <a:ext cx="3533872" cy="3954158"/>
          </a:xfrm>
          <a:custGeom>
            <a:avLst/>
            <a:gdLst>
              <a:gd name="connsiteX0" fmla="*/ 0 w 3534332"/>
              <a:gd name="connsiteY0" fmla="*/ 0 h 3079932"/>
              <a:gd name="connsiteX1" fmla="*/ 3534332 w 3534332"/>
              <a:gd name="connsiteY1" fmla="*/ 0 h 3079932"/>
              <a:gd name="connsiteX2" fmla="*/ 3534332 w 3534332"/>
              <a:gd name="connsiteY2" fmla="*/ 3079932 h 3079932"/>
              <a:gd name="connsiteX3" fmla="*/ 0 w 3534332"/>
              <a:gd name="connsiteY3" fmla="*/ 3079932 h 3079932"/>
            </a:gdLst>
            <a:ahLst/>
            <a:cxnLst>
              <a:cxn ang="0">
                <a:pos x="connsiteX0" y="connsiteY0"/>
              </a:cxn>
              <a:cxn ang="0">
                <a:pos x="connsiteX1" y="connsiteY1"/>
              </a:cxn>
              <a:cxn ang="0">
                <a:pos x="connsiteX2" y="connsiteY2"/>
              </a:cxn>
              <a:cxn ang="0">
                <a:pos x="connsiteX3" y="connsiteY3"/>
              </a:cxn>
            </a:cxnLst>
            <a:rect l="l" t="t" r="r" b="b"/>
            <a:pathLst>
              <a:path w="3534332" h="3079932">
                <a:moveTo>
                  <a:pt x="0" y="0"/>
                </a:moveTo>
                <a:lnTo>
                  <a:pt x="3534332" y="0"/>
                </a:lnTo>
                <a:lnTo>
                  <a:pt x="3534332" y="3079932"/>
                </a:lnTo>
                <a:lnTo>
                  <a:pt x="0" y="3079932"/>
                </a:lnTo>
                <a:close/>
              </a:path>
            </a:pathLst>
          </a:custGeom>
        </p:spPr>
      </p:pic>
      <p:pic>
        <p:nvPicPr>
          <p:cNvPr id="10" name="Picture 45">
            <a:extLst>
              <a:ext uri="{FF2B5EF4-FFF2-40B4-BE49-F238E27FC236}">
                <a16:creationId xmlns:a16="http://schemas.microsoft.com/office/drawing/2014/main" id="{B981F6AB-218B-F2D9-0AE5-60FA4279763E}"/>
              </a:ext>
            </a:extLst>
          </p:cNvPr>
          <p:cNvPicPr>
            <a:picLocks noChangeAspect="1"/>
          </p:cNvPicPr>
          <p:nvPr/>
        </p:nvPicPr>
        <p:blipFill rotWithShape="1">
          <a:blip r:embed="rId15"/>
          <a:srcRect l="24128" t="30245" r="53865" b="27739"/>
          <a:stretch/>
        </p:blipFill>
        <p:spPr>
          <a:xfrm>
            <a:off x="4329064" y="1796356"/>
            <a:ext cx="3533872" cy="3954158"/>
          </a:xfrm>
          <a:custGeom>
            <a:avLst/>
            <a:gdLst>
              <a:gd name="connsiteX0" fmla="*/ 0 w 3534332"/>
              <a:gd name="connsiteY0" fmla="*/ 0 h 3079932"/>
              <a:gd name="connsiteX1" fmla="*/ 3534332 w 3534332"/>
              <a:gd name="connsiteY1" fmla="*/ 0 h 3079932"/>
              <a:gd name="connsiteX2" fmla="*/ 3534332 w 3534332"/>
              <a:gd name="connsiteY2" fmla="*/ 3079932 h 3079932"/>
              <a:gd name="connsiteX3" fmla="*/ 0 w 3534332"/>
              <a:gd name="connsiteY3" fmla="*/ 3079932 h 3079932"/>
            </a:gdLst>
            <a:ahLst/>
            <a:cxnLst>
              <a:cxn ang="0">
                <a:pos x="connsiteX0" y="connsiteY0"/>
              </a:cxn>
              <a:cxn ang="0">
                <a:pos x="connsiteX1" y="connsiteY1"/>
              </a:cxn>
              <a:cxn ang="0">
                <a:pos x="connsiteX2" y="connsiteY2"/>
              </a:cxn>
              <a:cxn ang="0">
                <a:pos x="connsiteX3" y="connsiteY3"/>
              </a:cxn>
            </a:cxnLst>
            <a:rect l="l" t="t" r="r" b="b"/>
            <a:pathLst>
              <a:path w="3534332" h="3079932">
                <a:moveTo>
                  <a:pt x="0" y="0"/>
                </a:moveTo>
                <a:lnTo>
                  <a:pt x="3534332" y="0"/>
                </a:lnTo>
                <a:lnTo>
                  <a:pt x="3534332" y="3079932"/>
                </a:lnTo>
                <a:lnTo>
                  <a:pt x="0" y="3079932"/>
                </a:lnTo>
                <a:close/>
              </a:path>
            </a:pathLst>
          </a:custGeom>
        </p:spPr>
      </p:pic>
      <p:pic>
        <p:nvPicPr>
          <p:cNvPr id="11" name="Picture 44">
            <a:extLst>
              <a:ext uri="{FF2B5EF4-FFF2-40B4-BE49-F238E27FC236}">
                <a16:creationId xmlns:a16="http://schemas.microsoft.com/office/drawing/2014/main" id="{0F120889-6190-FBE2-EF67-2940F93BF263}"/>
              </a:ext>
            </a:extLst>
          </p:cNvPr>
          <p:cNvPicPr>
            <a:picLocks noChangeAspect="1"/>
          </p:cNvPicPr>
          <p:nvPr/>
        </p:nvPicPr>
        <p:blipFill rotWithShape="1">
          <a:blip r:embed="rId15"/>
          <a:srcRect l="24128" t="30245" r="53865" b="27739"/>
          <a:stretch/>
        </p:blipFill>
        <p:spPr>
          <a:xfrm>
            <a:off x="503648" y="1796356"/>
            <a:ext cx="3533872" cy="3954158"/>
          </a:xfrm>
          <a:custGeom>
            <a:avLst/>
            <a:gdLst>
              <a:gd name="connsiteX0" fmla="*/ 0 w 3534332"/>
              <a:gd name="connsiteY0" fmla="*/ 0 h 3079932"/>
              <a:gd name="connsiteX1" fmla="*/ 3534332 w 3534332"/>
              <a:gd name="connsiteY1" fmla="*/ 0 h 3079932"/>
              <a:gd name="connsiteX2" fmla="*/ 3534332 w 3534332"/>
              <a:gd name="connsiteY2" fmla="*/ 3079932 h 3079932"/>
              <a:gd name="connsiteX3" fmla="*/ 0 w 3534332"/>
              <a:gd name="connsiteY3" fmla="*/ 3079932 h 3079932"/>
            </a:gdLst>
            <a:ahLst/>
            <a:cxnLst>
              <a:cxn ang="0">
                <a:pos x="connsiteX0" y="connsiteY0"/>
              </a:cxn>
              <a:cxn ang="0">
                <a:pos x="connsiteX1" y="connsiteY1"/>
              </a:cxn>
              <a:cxn ang="0">
                <a:pos x="connsiteX2" y="connsiteY2"/>
              </a:cxn>
              <a:cxn ang="0">
                <a:pos x="connsiteX3" y="connsiteY3"/>
              </a:cxn>
            </a:cxnLst>
            <a:rect l="l" t="t" r="r" b="b"/>
            <a:pathLst>
              <a:path w="3534332" h="3079932">
                <a:moveTo>
                  <a:pt x="0" y="0"/>
                </a:moveTo>
                <a:lnTo>
                  <a:pt x="3534332" y="0"/>
                </a:lnTo>
                <a:lnTo>
                  <a:pt x="3534332" y="3079932"/>
                </a:lnTo>
                <a:lnTo>
                  <a:pt x="0" y="3079932"/>
                </a:lnTo>
                <a:close/>
              </a:path>
            </a:pathLst>
          </a:custGeom>
        </p:spPr>
      </p:pic>
      <p:sp>
        <p:nvSpPr>
          <p:cNvPr id="12" name="Rectangle: Rounded Corners 49">
            <a:extLst>
              <a:ext uri="{FF2B5EF4-FFF2-40B4-BE49-F238E27FC236}">
                <a16:creationId xmlns:a16="http://schemas.microsoft.com/office/drawing/2014/main" id="{B2858457-AA29-C914-8D9D-9AA4A413B566}"/>
              </a:ext>
            </a:extLst>
          </p:cNvPr>
          <p:cNvSpPr/>
          <p:nvPr>
            <p:custDataLst>
              <p:tags r:id="rId1"/>
            </p:custDataLst>
          </p:nvPr>
        </p:nvSpPr>
        <p:spPr bwMode="gray">
          <a:xfrm>
            <a:off x="757494" y="1678024"/>
            <a:ext cx="3026180" cy="932009"/>
          </a:xfrm>
          <a:prstGeom prst="roundRect">
            <a:avLst/>
          </a:prstGeom>
          <a:solidFill>
            <a:srgbClr val="66B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13" name="Rectangle: Rounded Corners 50">
            <a:extLst>
              <a:ext uri="{FF2B5EF4-FFF2-40B4-BE49-F238E27FC236}">
                <a16:creationId xmlns:a16="http://schemas.microsoft.com/office/drawing/2014/main" id="{88312AB9-27FC-7559-76C9-F4807E03D62B}"/>
              </a:ext>
            </a:extLst>
          </p:cNvPr>
          <p:cNvSpPr/>
          <p:nvPr>
            <p:custDataLst>
              <p:tags r:id="rId2"/>
            </p:custDataLst>
          </p:nvPr>
        </p:nvSpPr>
        <p:spPr bwMode="gray">
          <a:xfrm>
            <a:off x="4582910" y="1678024"/>
            <a:ext cx="3026180" cy="932009"/>
          </a:xfrm>
          <a:prstGeom prst="roundRect">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14" name="Rectangle: Rounded Corners 51">
            <a:extLst>
              <a:ext uri="{FF2B5EF4-FFF2-40B4-BE49-F238E27FC236}">
                <a16:creationId xmlns:a16="http://schemas.microsoft.com/office/drawing/2014/main" id="{34C8F250-6EF7-06BF-59B2-2027D18C35AB}"/>
              </a:ext>
            </a:extLst>
          </p:cNvPr>
          <p:cNvSpPr/>
          <p:nvPr>
            <p:custDataLst>
              <p:tags r:id="rId3"/>
            </p:custDataLst>
          </p:nvPr>
        </p:nvSpPr>
        <p:spPr bwMode="gray">
          <a:xfrm>
            <a:off x="8408326" y="1678024"/>
            <a:ext cx="3026180" cy="932009"/>
          </a:xfrm>
          <a:prstGeom prst="roundRect">
            <a:avLst/>
          </a:prstGeom>
          <a:solidFill>
            <a:srgbClr val="62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pic>
        <p:nvPicPr>
          <p:cNvPr id="15" name="Picture 41" descr="A blue light in a black background&#10;&#10;Description automatically generated">
            <a:extLst>
              <a:ext uri="{FF2B5EF4-FFF2-40B4-BE49-F238E27FC236}">
                <a16:creationId xmlns:a16="http://schemas.microsoft.com/office/drawing/2014/main" id="{476E45DC-09F1-5124-43BE-AA65CB90253E}"/>
              </a:ext>
            </a:extLst>
          </p:cNvPr>
          <p:cNvPicPr>
            <a:picLocks noChangeAspect="1"/>
          </p:cNvPicPr>
          <p:nvPr/>
        </p:nvPicPr>
        <p:blipFill rotWithShape="1">
          <a:blip r:embed="rId16" cstate="email">
            <a:alphaModFix amt="63000"/>
            <a:extLst>
              <a:ext uri="{28A0092B-C50C-407E-A947-70E740481C1C}">
                <a14:useLocalDpi xmlns:a14="http://schemas.microsoft.com/office/drawing/2010/main"/>
              </a:ext>
            </a:extLst>
          </a:blip>
          <a:srcRect l="71617" t="27589" r="4553" b="13524"/>
          <a:stretch/>
        </p:blipFill>
        <p:spPr>
          <a:xfrm>
            <a:off x="4023232" y="1878153"/>
            <a:ext cx="285727" cy="3863291"/>
          </a:xfrm>
          <a:prstGeom prst="rect">
            <a:avLst/>
          </a:prstGeom>
        </p:spPr>
      </p:pic>
      <p:pic>
        <p:nvPicPr>
          <p:cNvPr id="16" name="Picture 42" descr="A blue light in a black background&#10;&#10;Description automatically generated">
            <a:extLst>
              <a:ext uri="{FF2B5EF4-FFF2-40B4-BE49-F238E27FC236}">
                <a16:creationId xmlns:a16="http://schemas.microsoft.com/office/drawing/2014/main" id="{7F008ACA-F16A-FE11-395B-B90E8784C7B9}"/>
              </a:ext>
            </a:extLst>
          </p:cNvPr>
          <p:cNvPicPr>
            <a:picLocks noChangeAspect="1"/>
          </p:cNvPicPr>
          <p:nvPr/>
        </p:nvPicPr>
        <p:blipFill rotWithShape="1">
          <a:blip r:embed="rId16" cstate="email">
            <a:alphaModFix amt="63000"/>
            <a:extLst>
              <a:ext uri="{28A0092B-C50C-407E-A947-70E740481C1C}">
                <a14:useLocalDpi xmlns:a14="http://schemas.microsoft.com/office/drawing/2010/main"/>
              </a:ext>
            </a:extLst>
          </a:blip>
          <a:srcRect l="71617" t="27589" r="4553" b="13524"/>
          <a:stretch/>
        </p:blipFill>
        <p:spPr>
          <a:xfrm>
            <a:off x="7863366" y="1878152"/>
            <a:ext cx="285727" cy="3863292"/>
          </a:xfrm>
          <a:prstGeom prst="rect">
            <a:avLst/>
          </a:prstGeom>
        </p:spPr>
      </p:pic>
      <p:sp>
        <p:nvSpPr>
          <p:cNvPr id="17" name="Rectangle 163">
            <a:extLst>
              <a:ext uri="{FF2B5EF4-FFF2-40B4-BE49-F238E27FC236}">
                <a16:creationId xmlns:a16="http://schemas.microsoft.com/office/drawing/2014/main" id="{CD0DC333-F2D8-396A-C761-4278F9804E93}"/>
              </a:ext>
            </a:extLst>
          </p:cNvPr>
          <p:cNvSpPr/>
          <p:nvPr>
            <p:custDataLst>
              <p:tags r:id="rId4"/>
            </p:custDataLst>
          </p:nvPr>
        </p:nvSpPr>
        <p:spPr>
          <a:xfrm>
            <a:off x="1115688" y="1897576"/>
            <a:ext cx="2309794" cy="523152"/>
          </a:xfrm>
          <a:prstGeom prst="rect">
            <a:avLst/>
          </a:prstGeom>
          <a:noFill/>
        </p:spPr>
        <p:txBody>
          <a:bodyPr wrap="square" lIns="0" tIns="0" rIns="0" bIns="0" anchor="t">
            <a:spAutoFit/>
          </a:bodyPr>
          <a:lstStyle/>
          <a:p>
            <a:pPr marL="0" marR="0" lvl="0" indent="0" algn="ctr" defTabSz="914309" rtl="0" eaLnBrk="1" fontAlgn="auto" latinLnBrk="0" hangingPunct="1">
              <a:lnSpc>
                <a:spcPct val="85000"/>
              </a:lnSpc>
              <a:spcBef>
                <a:spcPts val="60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Arial Unicode MS"/>
                <a:cs typeface="Arial"/>
              </a:rPr>
              <a:t>Sustainable Cost </a:t>
            </a:r>
            <a:r>
              <a:rPr kumimoji="0" lang="en-US" sz="2000" b="1" i="1" u="none" strike="noStrike" kern="1200" cap="none" spc="0" normalizeH="0" baseline="0" noProof="0">
                <a:ln>
                  <a:noFill/>
                </a:ln>
                <a:solidFill>
                  <a:srgbClr val="FFFFFF"/>
                </a:solidFill>
                <a:effectLst/>
                <a:uLnTx/>
                <a:uFillTx/>
                <a:latin typeface="Arial"/>
                <a:ea typeface="Arial Unicode MS"/>
                <a:cs typeface="Arial"/>
              </a:rPr>
              <a:t>EFFICIENCIES</a:t>
            </a:r>
          </a:p>
        </p:txBody>
      </p:sp>
      <p:sp>
        <p:nvSpPr>
          <p:cNvPr id="18" name="Rectangle 163">
            <a:extLst>
              <a:ext uri="{FF2B5EF4-FFF2-40B4-BE49-F238E27FC236}">
                <a16:creationId xmlns:a16="http://schemas.microsoft.com/office/drawing/2014/main" id="{99A828D8-BCFD-56A3-4EF3-5F6313F7DA47}"/>
              </a:ext>
            </a:extLst>
          </p:cNvPr>
          <p:cNvSpPr/>
          <p:nvPr>
            <p:custDataLst>
              <p:tags r:id="rId5"/>
            </p:custDataLst>
          </p:nvPr>
        </p:nvSpPr>
        <p:spPr>
          <a:xfrm>
            <a:off x="4800770" y="1897576"/>
            <a:ext cx="2590463" cy="523152"/>
          </a:xfrm>
          <a:prstGeom prst="rect">
            <a:avLst/>
          </a:prstGeom>
          <a:noFill/>
        </p:spPr>
        <p:txBody>
          <a:bodyPr wrap="square" lIns="0" tIns="0" rIns="0" bIns="0" anchor="t">
            <a:spAutoFit/>
          </a:bodyPr>
          <a:lstStyle/>
          <a:p>
            <a:pPr marL="0" marR="0" lvl="0" indent="0" algn="ctr" defTabSz="914309" rtl="0" eaLnBrk="1" fontAlgn="auto" latinLnBrk="0" hangingPunct="1">
              <a:lnSpc>
                <a:spcPct val="85000"/>
              </a:lnSpc>
              <a:spcBef>
                <a:spcPts val="60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Arial"/>
                <a:ea typeface="Arial Unicode MS"/>
                <a:cs typeface="Arial"/>
              </a:rPr>
              <a:t>GROWTH</a:t>
            </a:r>
            <a:r>
              <a:rPr kumimoji="0" lang="en-US" sz="2000" b="1" i="0" u="none" strike="noStrike" kern="1200" cap="none" spc="0" normalizeH="0" baseline="0" noProof="0">
                <a:ln>
                  <a:noFill/>
                </a:ln>
                <a:solidFill>
                  <a:srgbClr val="FFFFFF"/>
                </a:solidFill>
                <a:effectLst/>
                <a:uLnTx/>
                <a:uFillTx/>
                <a:latin typeface="Arial"/>
                <a:ea typeface="Arial Unicode MS"/>
                <a:cs typeface="Arial"/>
              </a:rPr>
              <a:t> </a:t>
            </a:r>
            <a:r>
              <a:rPr kumimoji="0" lang="en-US" sz="2000" b="0" i="0" u="none" strike="noStrike" kern="1200" cap="none" spc="0" normalizeH="0" baseline="0" noProof="0">
                <a:ln>
                  <a:noFill/>
                </a:ln>
                <a:solidFill>
                  <a:srgbClr val="FFFFFF"/>
                </a:solidFill>
                <a:effectLst/>
                <a:uLnTx/>
                <a:uFillTx/>
                <a:latin typeface="Arial"/>
                <a:ea typeface="Arial Unicode MS"/>
                <a:cs typeface="Arial"/>
              </a:rPr>
              <a:t>through Customer Centricity</a:t>
            </a:r>
          </a:p>
        </p:txBody>
      </p:sp>
      <p:sp>
        <p:nvSpPr>
          <p:cNvPr id="19" name="Rectangle 163">
            <a:extLst>
              <a:ext uri="{FF2B5EF4-FFF2-40B4-BE49-F238E27FC236}">
                <a16:creationId xmlns:a16="http://schemas.microsoft.com/office/drawing/2014/main" id="{B7768751-E777-0D06-3133-38428262904B}"/>
              </a:ext>
            </a:extLst>
          </p:cNvPr>
          <p:cNvSpPr/>
          <p:nvPr>
            <p:custDataLst>
              <p:tags r:id="rId6"/>
            </p:custDataLst>
          </p:nvPr>
        </p:nvSpPr>
        <p:spPr>
          <a:xfrm>
            <a:off x="8766520" y="1897576"/>
            <a:ext cx="2309794" cy="523152"/>
          </a:xfrm>
          <a:prstGeom prst="rect">
            <a:avLst/>
          </a:prstGeom>
          <a:noFill/>
        </p:spPr>
        <p:txBody>
          <a:bodyPr wrap="square" lIns="0" tIns="0" rIns="0" bIns="0" anchor="t">
            <a:spAutoFit/>
          </a:bodyPr>
          <a:lstStyle/>
          <a:p>
            <a:pPr marL="0" marR="0" lvl="0" indent="0" algn="ctr" defTabSz="914309" rtl="0" eaLnBrk="1" fontAlgn="auto" latinLnBrk="0" hangingPunct="1">
              <a:lnSpc>
                <a:spcPct val="85000"/>
              </a:lnSpc>
              <a:spcBef>
                <a:spcPts val="60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Arial"/>
                <a:ea typeface="Arial Unicode MS"/>
                <a:cs typeface="Arial"/>
              </a:rPr>
              <a:t>GROWTH</a:t>
            </a:r>
            <a:r>
              <a:rPr kumimoji="0" lang="en-US" sz="2000" b="1" i="0" u="none" strike="noStrike" kern="1200" cap="none" spc="0" normalizeH="0" baseline="0" noProof="0">
                <a:ln>
                  <a:noFill/>
                </a:ln>
                <a:solidFill>
                  <a:srgbClr val="FFFFFF"/>
                </a:solidFill>
                <a:effectLst/>
                <a:uLnTx/>
                <a:uFillTx/>
                <a:latin typeface="Arial"/>
                <a:ea typeface="Arial Unicode MS"/>
                <a:cs typeface="Arial"/>
              </a:rPr>
              <a:t> </a:t>
            </a:r>
            <a:r>
              <a:rPr kumimoji="0" lang="en-US" sz="2000" b="0" i="0" u="none" strike="noStrike" kern="1200" cap="none" spc="0" normalizeH="0" baseline="0" noProof="0">
                <a:ln>
                  <a:noFill/>
                </a:ln>
                <a:solidFill>
                  <a:srgbClr val="FFFFFF"/>
                </a:solidFill>
                <a:effectLst/>
                <a:uLnTx/>
                <a:uFillTx/>
                <a:latin typeface="Arial"/>
                <a:ea typeface="Arial Unicode MS"/>
                <a:cs typeface="Arial"/>
              </a:rPr>
              <a:t>through</a:t>
            </a:r>
            <a:r>
              <a:rPr kumimoji="0" lang="en-US" sz="2000" b="1" i="0" u="none" strike="noStrike" kern="1200" cap="none" spc="0" normalizeH="0" baseline="0" noProof="0">
                <a:ln>
                  <a:noFill/>
                </a:ln>
                <a:solidFill>
                  <a:srgbClr val="FFFFFF"/>
                </a:solidFill>
                <a:effectLst/>
                <a:uLnTx/>
                <a:uFillTx/>
                <a:latin typeface="Arial"/>
                <a:ea typeface="Arial Unicode MS"/>
                <a:cs typeface="Arial"/>
              </a:rPr>
              <a:t> </a:t>
            </a:r>
            <a:r>
              <a:rPr kumimoji="0" lang="en-US" sz="2000" b="0" i="0" u="none" strike="noStrike" kern="1200" cap="none" spc="0" normalizeH="0" baseline="0" noProof="0">
                <a:ln>
                  <a:noFill/>
                </a:ln>
                <a:solidFill>
                  <a:srgbClr val="FFFFFF"/>
                </a:solidFill>
                <a:effectLst/>
                <a:uLnTx/>
                <a:uFillTx/>
                <a:latin typeface="Arial"/>
                <a:ea typeface="Arial Unicode MS"/>
                <a:cs typeface="Arial"/>
              </a:rPr>
              <a:t>Innovation Speed</a:t>
            </a:r>
          </a:p>
        </p:txBody>
      </p:sp>
      <p:sp>
        <p:nvSpPr>
          <p:cNvPr id="20" name="Rectangle 163">
            <a:extLst>
              <a:ext uri="{FF2B5EF4-FFF2-40B4-BE49-F238E27FC236}">
                <a16:creationId xmlns:a16="http://schemas.microsoft.com/office/drawing/2014/main" id="{9A72147E-656A-0ED9-03D5-051164F41E2F}"/>
              </a:ext>
            </a:extLst>
          </p:cNvPr>
          <p:cNvSpPr/>
          <p:nvPr>
            <p:custDataLst>
              <p:tags r:id="rId7"/>
            </p:custDataLst>
          </p:nvPr>
        </p:nvSpPr>
        <p:spPr>
          <a:xfrm>
            <a:off x="934032" y="2844354"/>
            <a:ext cx="2839350" cy="1307880"/>
          </a:xfrm>
          <a:prstGeom prst="rect">
            <a:avLst/>
          </a:prstGeom>
          <a:noFill/>
        </p:spPr>
        <p:txBody>
          <a:bodyPr wrap="square" lIns="0" tIns="0" rIns="0" bIns="0" anchor="t">
            <a:spAutoFit/>
          </a:bodyPr>
          <a:lstStyle/>
          <a:p>
            <a:pPr marL="152385" marR="0" lvl="0" indent="-152385" algn="l" defTabSz="914309"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89D329"/>
                </a:solidFill>
                <a:effectLst/>
                <a:uLnTx/>
                <a:uFillTx/>
                <a:latin typeface="Arial"/>
                <a:ea typeface="Arial Unicode MS"/>
                <a:cs typeface="Arial"/>
              </a:rPr>
              <a:t>//</a:t>
            </a:r>
            <a:r>
              <a:rPr kumimoji="0" lang="en-US" sz="1600" b="0" i="0" u="none" strike="noStrike" kern="1200" cap="none" spc="0" normalizeH="0" baseline="0" noProof="0">
                <a:ln>
                  <a:noFill/>
                </a:ln>
                <a:solidFill>
                  <a:srgbClr val="10384F"/>
                </a:solidFill>
                <a:effectLst/>
                <a:uLnTx/>
                <a:uFillTx/>
                <a:latin typeface="Arial"/>
                <a:ea typeface="Arial Unicode MS"/>
                <a:cs typeface="Arial"/>
              </a:rPr>
              <a:t> </a:t>
            </a:r>
            <a:r>
              <a:rPr kumimoji="0" lang="en-US" sz="1600" b="1" i="0" u="none" strike="noStrike" kern="1200" cap="none" spc="0" normalizeH="0" baseline="0" noProof="0">
                <a:ln>
                  <a:noFill/>
                </a:ln>
                <a:solidFill>
                  <a:srgbClr val="10384F"/>
                </a:solidFill>
                <a:effectLst/>
                <a:uLnTx/>
                <a:uFillTx/>
                <a:latin typeface="Arial"/>
                <a:ea typeface="Arial Unicode MS"/>
                <a:cs typeface="Arial"/>
              </a:rPr>
              <a:t>Elimination of roles, processes and activities </a:t>
            </a:r>
            <a:r>
              <a:rPr kumimoji="0" lang="en-US" sz="1600" b="0" i="0" u="none" strike="noStrike" kern="1200" cap="none" spc="0" normalizeH="0" baseline="0" noProof="0">
                <a:ln>
                  <a:noFill/>
                </a:ln>
                <a:solidFill>
                  <a:srgbClr val="10384F"/>
                </a:solidFill>
                <a:effectLst/>
                <a:uLnTx/>
                <a:uFillTx/>
                <a:latin typeface="Arial"/>
                <a:ea typeface="Arial Unicode MS"/>
                <a:cs typeface="Arial"/>
              </a:rPr>
              <a:t>not focused on our mission</a:t>
            </a: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a:p>
            <a:pPr marL="158734" marR="0" lvl="0" indent="-158734" algn="l" defTabSz="914309"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89D329"/>
                </a:solidFill>
                <a:effectLst/>
                <a:uLnTx/>
                <a:uFillTx/>
                <a:latin typeface="Arial"/>
                <a:ea typeface="Arial Unicode MS"/>
                <a:cs typeface="Arial"/>
              </a:rPr>
              <a:t>//</a:t>
            </a:r>
            <a:r>
              <a:rPr kumimoji="0" lang="en-US" sz="1600" b="0" i="0" u="none" strike="noStrike" kern="1200" cap="none" spc="0" normalizeH="0" baseline="0" noProof="0">
                <a:ln>
                  <a:noFill/>
                </a:ln>
                <a:solidFill>
                  <a:srgbClr val="00BCFF"/>
                </a:solidFill>
                <a:effectLst/>
                <a:uLnTx/>
                <a:uFillTx/>
                <a:latin typeface="Arial"/>
                <a:ea typeface="Arial Unicode MS"/>
                <a:cs typeface="Arial"/>
              </a:rPr>
              <a:t> </a:t>
            </a:r>
            <a:r>
              <a:rPr kumimoji="0" lang="en-US" sz="1600" b="1" i="0" u="none" strike="noStrike" kern="1200" cap="none" spc="0" normalizeH="0" baseline="0" noProof="0">
                <a:ln>
                  <a:noFill/>
                </a:ln>
                <a:solidFill>
                  <a:srgbClr val="10384F"/>
                </a:solidFill>
                <a:effectLst/>
                <a:uLnTx/>
                <a:uFillTx/>
                <a:latin typeface="Arial"/>
                <a:ea typeface="Arial Unicode MS"/>
                <a:cs typeface="Arial"/>
              </a:rPr>
              <a:t>Reduction of management layers</a:t>
            </a:r>
          </a:p>
        </p:txBody>
      </p:sp>
      <p:sp>
        <p:nvSpPr>
          <p:cNvPr id="21" name="Rectangle 163">
            <a:extLst>
              <a:ext uri="{FF2B5EF4-FFF2-40B4-BE49-F238E27FC236}">
                <a16:creationId xmlns:a16="http://schemas.microsoft.com/office/drawing/2014/main" id="{497B0B05-83FE-3A03-1E05-7704530667B1}"/>
              </a:ext>
            </a:extLst>
          </p:cNvPr>
          <p:cNvSpPr/>
          <p:nvPr>
            <p:custDataLst>
              <p:tags r:id="rId8"/>
            </p:custDataLst>
          </p:nvPr>
        </p:nvSpPr>
        <p:spPr>
          <a:xfrm>
            <a:off x="4759448" y="2844354"/>
            <a:ext cx="2671058" cy="1307880"/>
          </a:xfrm>
          <a:prstGeom prst="rect">
            <a:avLst/>
          </a:prstGeom>
          <a:noFill/>
        </p:spPr>
        <p:txBody>
          <a:bodyPr wrap="square" lIns="0" tIns="0" rIns="0" bIns="0" anchor="t">
            <a:spAutoFit/>
          </a:bodyPr>
          <a:lstStyle/>
          <a:p>
            <a:pPr marL="152385" marR="0" lvl="0" indent="-152385" algn="l" defTabSz="914309"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BCFF"/>
                </a:solidFill>
                <a:effectLst/>
                <a:uLnTx/>
                <a:uFillTx/>
                <a:latin typeface="Arial"/>
                <a:ea typeface="Arial Unicode MS"/>
                <a:cs typeface="Arial"/>
              </a:rPr>
              <a:t>//</a:t>
            </a:r>
            <a:r>
              <a:rPr kumimoji="0" lang="en-US" sz="1600" b="0" i="0" u="none" strike="noStrike" kern="1200" cap="none" spc="0" normalizeH="0" baseline="0" noProof="0">
                <a:ln>
                  <a:noFill/>
                </a:ln>
                <a:solidFill>
                  <a:srgbClr val="10384F"/>
                </a:solidFill>
                <a:effectLst/>
                <a:uLnTx/>
                <a:uFillTx/>
                <a:latin typeface="Arial"/>
                <a:ea typeface="Arial Unicode MS"/>
                <a:cs typeface="Arial"/>
              </a:rPr>
              <a:t> Self-managed customer- </a:t>
            </a:r>
            <a:br>
              <a:rPr kumimoji="0" lang="en-US" sz="1600" b="0" i="0" u="none" strike="noStrike" kern="1200" cap="none" spc="0" normalizeH="0" baseline="0" noProof="0">
                <a:ln>
                  <a:noFill/>
                </a:ln>
                <a:solidFill>
                  <a:srgbClr val="10384F"/>
                </a:solidFill>
                <a:effectLst/>
                <a:uLnTx/>
                <a:uFillTx/>
                <a:latin typeface="Arial"/>
                <a:ea typeface="Arial Unicode MS"/>
                <a:cs typeface="Arial"/>
              </a:rPr>
            </a:br>
            <a:r>
              <a:rPr kumimoji="0" lang="en-US" sz="1600" b="0" i="0" u="none" strike="noStrike" kern="1200" cap="none" spc="0" normalizeH="0" baseline="0" noProof="0">
                <a:ln>
                  <a:noFill/>
                </a:ln>
                <a:solidFill>
                  <a:srgbClr val="10384F"/>
                </a:solidFill>
                <a:effectLst/>
                <a:uLnTx/>
                <a:uFillTx/>
                <a:latin typeface="Arial"/>
                <a:ea typeface="Arial Unicode MS"/>
                <a:cs typeface="Arial"/>
              </a:rPr>
              <a:t>and product teams with much </a:t>
            </a:r>
            <a:r>
              <a:rPr kumimoji="0" lang="en-US" sz="1600" b="1" i="0" u="none" strike="noStrike" kern="1200" cap="none" spc="0" normalizeH="0" baseline="0" noProof="0">
                <a:ln>
                  <a:noFill/>
                </a:ln>
                <a:solidFill>
                  <a:srgbClr val="10384F"/>
                </a:solidFill>
                <a:effectLst/>
                <a:uLnTx/>
                <a:uFillTx/>
                <a:latin typeface="Arial"/>
                <a:ea typeface="Arial Unicode MS"/>
                <a:cs typeface="Arial"/>
              </a:rPr>
              <a:t>greater autonomy</a:t>
            </a:r>
            <a:endParaRPr kumimoji="0" lang="en-US" sz="1800" b="1" i="0" u="none" strike="noStrike" kern="1200" cap="none" spc="0" normalizeH="0" baseline="0" noProof="0">
              <a:ln>
                <a:noFill/>
              </a:ln>
              <a:solidFill>
                <a:srgbClr val="000000"/>
              </a:solidFill>
              <a:effectLst/>
              <a:uLnTx/>
              <a:uFillTx/>
              <a:latin typeface="Arial"/>
              <a:ea typeface="Arial Unicode MS"/>
              <a:cs typeface="Arial"/>
            </a:endParaRPr>
          </a:p>
          <a:p>
            <a:pPr marL="158734" marR="0" lvl="0" indent="-158734" algn="l" defTabSz="914309"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BCFF"/>
                </a:solidFill>
                <a:effectLst/>
                <a:uLnTx/>
                <a:uFillTx/>
                <a:latin typeface="Arial"/>
                <a:ea typeface="Arial Unicode MS"/>
                <a:cs typeface="Arial"/>
              </a:rPr>
              <a:t>// </a:t>
            </a:r>
            <a:r>
              <a:rPr kumimoji="0" lang="en-US" sz="1600" b="1" i="0" u="none" strike="noStrike" kern="1200" cap="none" spc="0" normalizeH="0" baseline="0" noProof="0">
                <a:ln>
                  <a:noFill/>
                </a:ln>
                <a:solidFill>
                  <a:srgbClr val="10384F"/>
                </a:solidFill>
                <a:effectLst/>
                <a:uLnTx/>
                <a:uFillTx/>
                <a:latin typeface="Arial"/>
                <a:ea typeface="Arial Unicode MS"/>
                <a:cs typeface="Arial"/>
              </a:rPr>
              <a:t>Faster response </a:t>
            </a:r>
            <a:r>
              <a:rPr kumimoji="0" lang="en-US" sz="1600" b="0" i="0" u="none" strike="noStrike" kern="1200" cap="none" spc="0" normalizeH="0" baseline="0" noProof="0">
                <a:ln>
                  <a:noFill/>
                </a:ln>
                <a:solidFill>
                  <a:srgbClr val="10384F"/>
                </a:solidFill>
                <a:effectLst/>
                <a:uLnTx/>
                <a:uFillTx/>
                <a:latin typeface="Arial"/>
                <a:ea typeface="Arial Unicode MS"/>
                <a:cs typeface="Arial"/>
              </a:rPr>
              <a:t>to customer needs</a:t>
            </a:r>
          </a:p>
        </p:txBody>
      </p:sp>
      <p:sp>
        <p:nvSpPr>
          <p:cNvPr id="22" name="Rectangle 163">
            <a:extLst>
              <a:ext uri="{FF2B5EF4-FFF2-40B4-BE49-F238E27FC236}">
                <a16:creationId xmlns:a16="http://schemas.microsoft.com/office/drawing/2014/main" id="{2A963DAA-C336-4588-B390-D5AB07734993}"/>
              </a:ext>
            </a:extLst>
          </p:cNvPr>
          <p:cNvSpPr/>
          <p:nvPr>
            <p:custDataLst>
              <p:tags r:id="rId9"/>
            </p:custDataLst>
          </p:nvPr>
        </p:nvSpPr>
        <p:spPr>
          <a:xfrm>
            <a:off x="8584864" y="2844355"/>
            <a:ext cx="2736416" cy="1800259"/>
          </a:xfrm>
          <a:prstGeom prst="rect">
            <a:avLst/>
          </a:prstGeom>
          <a:noFill/>
        </p:spPr>
        <p:txBody>
          <a:bodyPr wrap="square" lIns="0" tIns="0" rIns="0" bIns="0" anchor="t">
            <a:spAutoFit/>
          </a:bodyPr>
          <a:lstStyle/>
          <a:p>
            <a:pPr marL="152385" marR="0" lvl="0" indent="-152385" algn="l" defTabSz="914309"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624963"/>
                </a:solidFill>
                <a:effectLst/>
                <a:uLnTx/>
                <a:uFillTx/>
                <a:latin typeface="Arial"/>
                <a:ea typeface="Arial Unicode MS"/>
                <a:cs typeface="Arial"/>
              </a:rPr>
              <a:t>// </a:t>
            </a:r>
            <a:r>
              <a:rPr kumimoji="0" lang="en-US" sz="1600" b="1" i="0" u="none" strike="noStrike" kern="1200" cap="none" spc="0" normalizeH="0" baseline="0" noProof="0">
                <a:ln>
                  <a:noFill/>
                </a:ln>
                <a:solidFill>
                  <a:srgbClr val="10384F"/>
                </a:solidFill>
                <a:effectLst/>
                <a:uLnTx/>
                <a:uFillTx/>
                <a:latin typeface="Arial"/>
                <a:ea typeface="Arial Unicode MS"/>
                <a:cs typeface="Arial"/>
              </a:rPr>
              <a:t>Increased speed to market </a:t>
            </a:r>
            <a:r>
              <a:rPr kumimoji="0" lang="en-US" sz="1600" b="0" i="0" u="none" strike="noStrike" kern="1200" cap="none" spc="0" normalizeH="0" baseline="0" noProof="0">
                <a:ln>
                  <a:noFill/>
                </a:ln>
                <a:solidFill>
                  <a:srgbClr val="10384F"/>
                </a:solidFill>
                <a:effectLst/>
                <a:uLnTx/>
                <a:uFillTx/>
                <a:latin typeface="Arial"/>
                <a:ea typeface="Arial Unicode MS"/>
                <a:cs typeface="Arial"/>
              </a:rPr>
              <a:t>due to </a:t>
            </a:r>
            <a:r>
              <a:rPr kumimoji="0" lang="en-US" sz="1600" b="1" i="0" u="none" strike="noStrike" kern="1200" cap="none" spc="0" normalizeH="0" baseline="0" noProof="0">
                <a:ln>
                  <a:noFill/>
                </a:ln>
                <a:solidFill>
                  <a:srgbClr val="10384F"/>
                </a:solidFill>
                <a:effectLst/>
                <a:uLnTx/>
                <a:uFillTx/>
                <a:latin typeface="Arial"/>
                <a:ea typeface="Arial Unicode MS"/>
                <a:cs typeface="Arial"/>
              </a:rPr>
              <a:t>shorter innovation cycles </a:t>
            </a:r>
            <a:r>
              <a:rPr kumimoji="0" lang="en-US" sz="1600" b="0" i="0" u="none" strike="noStrike" kern="1200" cap="none" spc="0" normalizeH="0" baseline="0" noProof="0">
                <a:ln>
                  <a:noFill/>
                </a:ln>
                <a:solidFill>
                  <a:srgbClr val="10384F"/>
                </a:solidFill>
                <a:effectLst/>
                <a:uLnTx/>
                <a:uFillTx/>
                <a:latin typeface="Arial"/>
                <a:ea typeface="Arial Unicode MS"/>
                <a:cs typeface="Arial"/>
              </a:rPr>
              <a:t>and faster decision-making</a:t>
            </a: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a:p>
            <a:pPr marL="158734" marR="0" lvl="0" indent="-158734" algn="l" defTabSz="914309"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624963"/>
                </a:solidFill>
                <a:effectLst/>
                <a:uLnTx/>
                <a:uFillTx/>
                <a:latin typeface="Arial"/>
                <a:ea typeface="Arial Unicode MS"/>
                <a:cs typeface="Arial"/>
              </a:rPr>
              <a:t>//</a:t>
            </a:r>
            <a:r>
              <a:rPr kumimoji="0" lang="en-US" sz="1600" b="0" i="0" u="none" strike="noStrike" kern="1200" cap="none" spc="0" normalizeH="0" baseline="0" noProof="0">
                <a:ln>
                  <a:noFill/>
                </a:ln>
                <a:solidFill>
                  <a:srgbClr val="00BCFF"/>
                </a:solidFill>
                <a:effectLst/>
                <a:uLnTx/>
                <a:uFillTx/>
                <a:latin typeface="Arial"/>
                <a:ea typeface="Arial Unicode MS"/>
                <a:cs typeface="Arial"/>
              </a:rPr>
              <a:t> </a:t>
            </a:r>
            <a:r>
              <a:rPr kumimoji="0" lang="en-US" sz="1600" b="0" i="0" u="none" strike="noStrike" kern="1200" cap="none" spc="0" normalizeH="0" baseline="0" noProof="0">
                <a:ln>
                  <a:noFill/>
                </a:ln>
                <a:solidFill>
                  <a:srgbClr val="10384F"/>
                </a:solidFill>
                <a:effectLst/>
                <a:uLnTx/>
                <a:uFillTx/>
                <a:latin typeface="Arial"/>
                <a:ea typeface="Arial Unicode MS"/>
                <a:cs typeface="Arial"/>
              </a:rPr>
              <a:t>More </a:t>
            </a:r>
            <a:r>
              <a:rPr kumimoji="0" lang="en-US" sz="1600" b="1" i="0" u="none" strike="noStrike" kern="1200" cap="none" spc="0" normalizeH="0" baseline="0" noProof="0">
                <a:ln>
                  <a:noFill/>
                </a:ln>
                <a:solidFill>
                  <a:srgbClr val="10384F"/>
                </a:solidFill>
                <a:effectLst/>
                <a:uLnTx/>
                <a:uFillTx/>
                <a:latin typeface="Arial"/>
                <a:ea typeface="Arial Unicode MS"/>
                <a:cs typeface="Arial"/>
              </a:rPr>
              <a:t>dynamic resource flow </a:t>
            </a:r>
            <a:r>
              <a:rPr kumimoji="0" lang="en-US" sz="1600" b="0" i="0" u="none" strike="noStrike" kern="1200" cap="none" spc="0" normalizeH="0" baseline="0" noProof="0">
                <a:ln>
                  <a:noFill/>
                </a:ln>
                <a:solidFill>
                  <a:srgbClr val="10384F"/>
                </a:solidFill>
                <a:effectLst/>
                <a:uLnTx/>
                <a:uFillTx/>
                <a:latin typeface="Arial"/>
                <a:ea typeface="Arial Unicode MS"/>
                <a:cs typeface="Arial"/>
              </a:rPr>
              <a:t>to highest-impact priorities</a:t>
            </a:r>
          </a:p>
        </p:txBody>
      </p:sp>
      <p:grpSp>
        <p:nvGrpSpPr>
          <p:cNvPr id="23" name="Gruppieren 10">
            <a:extLst>
              <a:ext uri="{FF2B5EF4-FFF2-40B4-BE49-F238E27FC236}">
                <a16:creationId xmlns:a16="http://schemas.microsoft.com/office/drawing/2014/main" id="{562D980B-249A-F384-5A6A-74B1F25B6D75}"/>
              </a:ext>
            </a:extLst>
          </p:cNvPr>
          <p:cNvGrpSpPr/>
          <p:nvPr/>
        </p:nvGrpSpPr>
        <p:grpSpPr>
          <a:xfrm>
            <a:off x="6812350" y="4851600"/>
            <a:ext cx="1168807" cy="1132527"/>
            <a:chOff x="7227761" y="4807403"/>
            <a:chExt cx="642728" cy="650756"/>
          </a:xfrm>
        </p:grpSpPr>
        <p:sp>
          <p:nvSpPr>
            <p:cNvPr id="24" name="Oval 34">
              <a:extLst>
                <a:ext uri="{FF2B5EF4-FFF2-40B4-BE49-F238E27FC236}">
                  <a16:creationId xmlns:a16="http://schemas.microsoft.com/office/drawing/2014/main" id="{652DAE56-63FA-E8B2-EE6F-F47B7FD3A32F}"/>
                </a:ext>
              </a:extLst>
            </p:cNvPr>
            <p:cNvSpPr/>
            <p:nvPr>
              <p:custDataLst>
                <p:tags r:id="rId13"/>
              </p:custDataLst>
            </p:nvPr>
          </p:nvSpPr>
          <p:spPr>
            <a:xfrm>
              <a:off x="7227761" y="4807403"/>
              <a:ext cx="642728" cy="650756"/>
            </a:xfrm>
            <a:prstGeom prst="ellipse">
              <a:avLst/>
            </a:prstGeom>
            <a:solidFill>
              <a:srgbClr val="FFFFFF"/>
            </a:solidFill>
            <a:ln w="12700" cap="flat" cmpd="sng" algn="ctr">
              <a:solidFill>
                <a:schemeClr val="accent2"/>
              </a:solidFill>
              <a:prstDash val="solid"/>
              <a:miter lim="800000"/>
            </a:ln>
            <a:effectLst>
              <a:innerShdw blurRad="241300">
                <a:prstClr val="black">
                  <a:alpha val="18000"/>
                </a:prstClr>
              </a:innerShdw>
            </a:effectLst>
          </p:spPr>
          <p:txBody>
            <a:bodyPr lIns="575925"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tolzl Light" panose="00000400000000000000" pitchFamily="2" charset="0"/>
                <a:ea typeface="Arial Unicode MS"/>
                <a:cs typeface="Arial"/>
              </a:endParaRPr>
            </a:p>
          </p:txBody>
        </p:sp>
        <p:grpSp>
          <p:nvGrpSpPr>
            <p:cNvPr id="25" name="Gruppieren 12">
              <a:extLst>
                <a:ext uri="{FF2B5EF4-FFF2-40B4-BE49-F238E27FC236}">
                  <a16:creationId xmlns:a16="http://schemas.microsoft.com/office/drawing/2014/main" id="{86AD4504-355F-3F49-1E0A-1113F03D0D7B}"/>
                </a:ext>
              </a:extLst>
            </p:cNvPr>
            <p:cNvGrpSpPr/>
            <p:nvPr/>
          </p:nvGrpSpPr>
          <p:grpSpPr>
            <a:xfrm>
              <a:off x="7347812" y="4955497"/>
              <a:ext cx="394090" cy="420058"/>
              <a:chOff x="3080411" y="2344992"/>
              <a:chExt cx="594000" cy="594000"/>
            </a:xfrm>
          </p:grpSpPr>
          <p:pic>
            <p:nvPicPr>
              <p:cNvPr id="26" name="Graphic 42" descr="Magnifying glass outline">
                <a:extLst>
                  <a:ext uri="{FF2B5EF4-FFF2-40B4-BE49-F238E27FC236}">
                    <a16:creationId xmlns:a16="http://schemas.microsoft.com/office/drawing/2014/main" id="{F110DB5E-B327-55A2-F405-C7CBF321B85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080411" y="2344992"/>
                <a:ext cx="594000" cy="594000"/>
              </a:xfrm>
              <a:prstGeom prst="rect">
                <a:avLst/>
              </a:prstGeom>
            </p:spPr>
          </p:pic>
          <p:pic>
            <p:nvPicPr>
              <p:cNvPr id="27" name="Graphic 44" descr="User outline">
                <a:extLst>
                  <a:ext uri="{FF2B5EF4-FFF2-40B4-BE49-F238E27FC236}">
                    <a16:creationId xmlns:a16="http://schemas.microsoft.com/office/drawing/2014/main" id="{60F9E2B3-62DD-4DF1-54A2-689C0D67E1D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163706" y="2423631"/>
                <a:ext cx="285811" cy="285811"/>
              </a:xfrm>
              <a:prstGeom prst="rect">
                <a:avLst/>
              </a:prstGeom>
            </p:spPr>
          </p:pic>
        </p:grpSp>
      </p:grpSp>
      <p:grpSp>
        <p:nvGrpSpPr>
          <p:cNvPr id="28" name="Gruppieren 27">
            <a:extLst>
              <a:ext uri="{FF2B5EF4-FFF2-40B4-BE49-F238E27FC236}">
                <a16:creationId xmlns:a16="http://schemas.microsoft.com/office/drawing/2014/main" id="{720BABD7-15A1-0DA9-C9BC-B543BE8B3F12}"/>
              </a:ext>
            </a:extLst>
          </p:cNvPr>
          <p:cNvGrpSpPr/>
          <p:nvPr/>
        </p:nvGrpSpPr>
        <p:grpSpPr>
          <a:xfrm>
            <a:off x="10723550" y="4883869"/>
            <a:ext cx="1168807" cy="1132527"/>
            <a:chOff x="10196807" y="4807403"/>
            <a:chExt cx="642728" cy="650756"/>
          </a:xfrm>
        </p:grpSpPr>
        <p:sp>
          <p:nvSpPr>
            <p:cNvPr id="29" name="Oval 34">
              <a:extLst>
                <a:ext uri="{FF2B5EF4-FFF2-40B4-BE49-F238E27FC236}">
                  <a16:creationId xmlns:a16="http://schemas.microsoft.com/office/drawing/2014/main" id="{E2997E58-480B-C264-3761-C84F8EEB8D09}"/>
                </a:ext>
              </a:extLst>
            </p:cNvPr>
            <p:cNvSpPr/>
            <p:nvPr>
              <p:custDataLst>
                <p:tags r:id="rId12"/>
              </p:custDataLst>
            </p:nvPr>
          </p:nvSpPr>
          <p:spPr>
            <a:xfrm>
              <a:off x="10196807" y="4807403"/>
              <a:ext cx="642728" cy="650756"/>
            </a:xfrm>
            <a:prstGeom prst="ellipse">
              <a:avLst/>
            </a:prstGeom>
            <a:solidFill>
              <a:srgbClr val="FFFFFF"/>
            </a:solidFill>
            <a:ln w="12700" cap="flat" cmpd="sng" algn="ctr">
              <a:solidFill>
                <a:schemeClr val="bg2"/>
              </a:solidFill>
              <a:prstDash val="solid"/>
              <a:miter lim="800000"/>
              <a:headEnd type="none" w="med" len="med"/>
              <a:tailEnd type="none" w="med" len="med"/>
            </a:ln>
            <a:effectLst>
              <a:innerShdw blurRad="241300">
                <a:prstClr val="black">
                  <a:alpha val="18000"/>
                </a:prstClr>
              </a:innerShdw>
            </a:effectLst>
          </p:spPr>
          <p:txBody>
            <a:bodyPr lIns="575925"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tolzl Light" panose="00000400000000000000" pitchFamily="2" charset="0"/>
                <a:ea typeface="Arial Unicode MS"/>
                <a:cs typeface="Arial"/>
              </a:endParaRPr>
            </a:p>
          </p:txBody>
        </p:sp>
        <p:pic>
          <p:nvPicPr>
            <p:cNvPr id="30" name="Graphic 38" descr="Atom outline">
              <a:extLst>
                <a:ext uri="{FF2B5EF4-FFF2-40B4-BE49-F238E27FC236}">
                  <a16:creationId xmlns:a16="http://schemas.microsoft.com/office/drawing/2014/main" id="{3C804E06-90C8-6B80-5601-25AE18A732F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256290" y="4867576"/>
              <a:ext cx="530090" cy="530090"/>
            </a:xfrm>
            <a:prstGeom prst="rect">
              <a:avLst/>
            </a:prstGeom>
          </p:spPr>
        </p:pic>
      </p:grpSp>
      <p:grpSp>
        <p:nvGrpSpPr>
          <p:cNvPr id="31" name="Group 6">
            <a:extLst>
              <a:ext uri="{FF2B5EF4-FFF2-40B4-BE49-F238E27FC236}">
                <a16:creationId xmlns:a16="http://schemas.microsoft.com/office/drawing/2014/main" id="{051FC5E8-A5A9-3C18-7BF8-4738040B3B67}"/>
              </a:ext>
            </a:extLst>
          </p:cNvPr>
          <p:cNvGrpSpPr/>
          <p:nvPr/>
        </p:nvGrpSpPr>
        <p:grpSpPr>
          <a:xfrm>
            <a:off x="-385737" y="4571373"/>
            <a:ext cx="4703945" cy="1502394"/>
            <a:chOff x="2960534" y="4786540"/>
            <a:chExt cx="8787522" cy="1893105"/>
          </a:xfrm>
        </p:grpSpPr>
        <p:sp>
          <p:nvSpPr>
            <p:cNvPr id="32" name="Parallelogram 3">
              <a:extLst>
                <a:ext uri="{FF2B5EF4-FFF2-40B4-BE49-F238E27FC236}">
                  <a16:creationId xmlns:a16="http://schemas.microsoft.com/office/drawing/2014/main" id="{6150A572-B179-5A6F-DE80-03388A330733}"/>
                </a:ext>
              </a:extLst>
            </p:cNvPr>
            <p:cNvSpPr/>
            <p:nvPr/>
          </p:nvSpPr>
          <p:spPr bwMode="gray">
            <a:xfrm>
              <a:off x="2960534" y="4786540"/>
              <a:ext cx="8529820" cy="1748997"/>
            </a:xfrm>
            <a:prstGeom prst="parallelogram">
              <a:avLst>
                <a:gd name="adj" fmla="val 4308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33" name="Parallelogram 4">
              <a:extLst>
                <a:ext uri="{FF2B5EF4-FFF2-40B4-BE49-F238E27FC236}">
                  <a16:creationId xmlns:a16="http://schemas.microsoft.com/office/drawing/2014/main" id="{E715A4D3-996F-AE54-71E9-79AD669BFF66}"/>
                </a:ext>
              </a:extLst>
            </p:cNvPr>
            <p:cNvSpPr/>
            <p:nvPr/>
          </p:nvSpPr>
          <p:spPr bwMode="gray">
            <a:xfrm>
              <a:off x="4289779" y="5206855"/>
              <a:ext cx="7331916" cy="1472790"/>
            </a:xfrm>
            <a:prstGeom prst="parallelogram">
              <a:avLst>
                <a:gd name="adj" fmla="val 43081"/>
              </a:avLst>
            </a:prstGeom>
            <a:gradFill>
              <a:gsLst>
                <a:gs pos="0">
                  <a:srgbClr val="2B6636"/>
                </a:gs>
                <a:gs pos="100000">
                  <a:srgbClr val="89D329"/>
                </a:gs>
              </a:gsLst>
              <a:lin ang="0" scaled="0"/>
            </a:gra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34" name="Rectangle 5">
              <a:extLst>
                <a:ext uri="{FF2B5EF4-FFF2-40B4-BE49-F238E27FC236}">
                  <a16:creationId xmlns:a16="http://schemas.microsoft.com/office/drawing/2014/main" id="{AD778CC1-2B5C-F12E-CCE0-992839C54D2C}"/>
                </a:ext>
              </a:extLst>
            </p:cNvPr>
            <p:cNvSpPr/>
            <p:nvPr/>
          </p:nvSpPr>
          <p:spPr>
            <a:xfrm>
              <a:off x="5353177" y="5474915"/>
              <a:ext cx="6394879" cy="988803"/>
            </a:xfrm>
            <a:prstGeom prst="rect">
              <a:avLst/>
            </a:prstGeom>
            <a:noFill/>
          </p:spPr>
          <p:txBody>
            <a:bodyPr wrap="square" lIns="0" tIns="0" rIns="0" bIns="0" anchor="t">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09" rtl="0" eaLnBrk="1" fontAlgn="auto" latinLnBrk="0" hangingPunct="1">
                <a:lnSpc>
                  <a:spcPct val="85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Arial Unicode MS"/>
                  <a:cs typeface="Arial"/>
                </a:rPr>
                <a:t>€2bn in sustainable organizational savings </a:t>
              </a:r>
              <a:br>
                <a:rPr kumimoji="0" lang="en-US" sz="2000" b="1" i="0" u="none" strike="noStrike" kern="1200" cap="none" spc="0" normalizeH="0" baseline="0" noProof="0">
                  <a:ln>
                    <a:noFill/>
                  </a:ln>
                  <a:solidFill>
                    <a:srgbClr val="000000"/>
                  </a:solidFill>
                  <a:effectLst/>
                  <a:uLnTx/>
                  <a:uFillTx/>
                  <a:latin typeface="Arial"/>
                  <a:ea typeface="Arial Unicode MS"/>
                  <a:cs typeface="Arial"/>
                </a:rPr>
              </a:br>
              <a:r>
                <a:rPr kumimoji="0" lang="en-US" sz="2000" b="1" i="0" u="none" strike="noStrike" kern="1200" cap="none" spc="0" normalizeH="0" baseline="0" noProof="0">
                  <a:ln>
                    <a:noFill/>
                  </a:ln>
                  <a:solidFill>
                    <a:srgbClr val="FFFFFF"/>
                  </a:solidFill>
                  <a:effectLst/>
                  <a:uLnTx/>
                  <a:uFillTx/>
                  <a:latin typeface="Arial"/>
                  <a:ea typeface="Arial Unicode MS"/>
                  <a:cs typeface="Arial"/>
                </a:rPr>
                <a:t>by end of 2026</a:t>
              </a:r>
              <a:endParaRPr kumimoji="0" lang="en-US" sz="2000" b="1" i="0" u="none" strike="noStrike" kern="1200" cap="none" spc="0" normalizeH="0" baseline="0" noProof="0">
                <a:ln>
                  <a:noFill/>
                </a:ln>
                <a:solidFill>
                  <a:srgbClr val="FFFFFF"/>
                </a:solidFill>
                <a:effectLst/>
                <a:highlight>
                  <a:srgbClr val="FFFF00"/>
                </a:highlight>
                <a:uLnTx/>
                <a:uFillTx/>
                <a:latin typeface="Arial"/>
                <a:ea typeface="Arial Unicode MS"/>
                <a:cs typeface="Arial"/>
              </a:endParaRPr>
            </a:p>
          </p:txBody>
        </p:sp>
      </p:grpSp>
      <p:sp>
        <p:nvSpPr>
          <p:cNvPr id="35" name="Rectangle 16">
            <a:extLst>
              <a:ext uri="{FF2B5EF4-FFF2-40B4-BE49-F238E27FC236}">
                <a16:creationId xmlns:a16="http://schemas.microsoft.com/office/drawing/2014/main" id="{A83591BA-E086-14C6-B96B-0BD24F741667}"/>
              </a:ext>
            </a:extLst>
          </p:cNvPr>
          <p:cNvSpPr/>
          <p:nvPr>
            <p:custDataLst>
              <p:tags r:id="rId10"/>
            </p:custDataLst>
          </p:nvPr>
        </p:nvSpPr>
        <p:spPr>
          <a:xfrm>
            <a:off x="310486" y="4659847"/>
            <a:ext cx="3161867" cy="209288"/>
          </a:xfrm>
          <a:prstGeom prst="rect">
            <a:avLst/>
          </a:prstGeom>
          <a:noFill/>
        </p:spPr>
        <p:txBody>
          <a:bodyPr wrap="square" lIns="0" tIns="0" rIns="0" bIns="0" anchor="t">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09" rtl="0" eaLnBrk="1" fontAlgn="auto" latinLnBrk="0" hangingPunct="1">
              <a:lnSpc>
                <a:spcPct val="85000"/>
              </a:lnSpc>
              <a:spcBef>
                <a:spcPts val="600"/>
              </a:spcBef>
              <a:spcAft>
                <a:spcPts val="0"/>
              </a:spcAft>
              <a:buClrTx/>
              <a:buSzTx/>
              <a:buFontTx/>
              <a:buNone/>
              <a:tabLst/>
              <a:defRPr/>
            </a:pPr>
            <a:r>
              <a:rPr kumimoji="0" lang="en-US" sz="1600" b="1" i="1" u="none" strike="noStrike" kern="1200" cap="none" spc="0" normalizeH="0" baseline="0" noProof="0">
                <a:ln>
                  <a:noFill/>
                </a:ln>
                <a:solidFill>
                  <a:srgbClr val="10384F"/>
                </a:solidFill>
                <a:effectLst/>
                <a:uLnTx/>
                <a:uFillTx/>
                <a:latin typeface="Arial"/>
                <a:ea typeface="Arial Unicode MS"/>
                <a:cs typeface="Arial"/>
              </a:rPr>
              <a:t>Targeted financial implications</a:t>
            </a:r>
          </a:p>
        </p:txBody>
      </p:sp>
      <p:pic>
        <p:nvPicPr>
          <p:cNvPr id="36" name="Picture 2" descr="A blue light in a black background&#10;&#10;Description automatically generated">
            <a:extLst>
              <a:ext uri="{FF2B5EF4-FFF2-40B4-BE49-F238E27FC236}">
                <a16:creationId xmlns:a16="http://schemas.microsoft.com/office/drawing/2014/main" id="{514011B7-4DAD-3A7A-6828-DD41C0B14069}"/>
              </a:ext>
            </a:extLst>
          </p:cNvPr>
          <p:cNvPicPr>
            <a:picLocks noChangeAspect="1"/>
          </p:cNvPicPr>
          <p:nvPr/>
        </p:nvPicPr>
        <p:blipFill rotWithShape="1">
          <a:blip r:embed="rId16" cstate="email">
            <a:alphaModFix amt="63000"/>
            <a:extLst>
              <a:ext uri="{28A0092B-C50C-407E-A947-70E740481C1C}">
                <a14:useLocalDpi xmlns:a14="http://schemas.microsoft.com/office/drawing/2010/main"/>
              </a:ext>
            </a:extLst>
          </a:blip>
          <a:srcRect l="71617" t="27589" r="4553" b="13524"/>
          <a:stretch/>
        </p:blipFill>
        <p:spPr>
          <a:xfrm>
            <a:off x="11691009" y="1878152"/>
            <a:ext cx="285727" cy="3863292"/>
          </a:xfrm>
          <a:prstGeom prst="rect">
            <a:avLst/>
          </a:prstGeom>
        </p:spPr>
      </p:pic>
      <p:sp>
        <p:nvSpPr>
          <p:cNvPr id="37" name="Text Placeholder 2">
            <a:extLst>
              <a:ext uri="{FF2B5EF4-FFF2-40B4-BE49-F238E27FC236}">
                <a16:creationId xmlns:a16="http://schemas.microsoft.com/office/drawing/2014/main" id="{E9B857A0-2988-44E5-CDDB-9869D140881B}"/>
              </a:ext>
            </a:extLst>
          </p:cNvPr>
          <p:cNvSpPr txBox="1">
            <a:spLocks/>
          </p:cNvSpPr>
          <p:nvPr>
            <p:custDataLst>
              <p:tags r:id="rId11"/>
            </p:custDataLst>
          </p:nvPr>
        </p:nvSpPr>
        <p:spPr>
          <a:xfrm>
            <a:off x="981949" y="1161961"/>
            <a:ext cx="9319047" cy="369320"/>
          </a:xfrm>
          <a:prstGeom prst="rect">
            <a:avLst/>
          </a:prstGeom>
          <a:noFill/>
        </p:spPr>
        <p:txBody>
          <a:bodyPr wrap="square" lIns="0" tIns="45714" rIns="0" bIns="45714" rtlCol="0" anchor="t">
            <a:spAutoFit/>
          </a:bodyPr>
          <a:lstStyle>
            <a:lvl1pPr marL="0" indent="0" algn="l" defTabSz="914400" rtl="0" eaLnBrk="1" latinLnBrk="0" hangingPunct="1">
              <a:spcBef>
                <a:spcPts val="1200"/>
              </a:spcBef>
              <a:spcAft>
                <a:spcPts val="600"/>
              </a:spcAft>
              <a:buFont typeface="Arial" panose="020B0604020202020204" pitchFamily="34" charset="0"/>
              <a:buNone/>
              <a:defRPr kumimoji="0" lang="en-US" sz="2800" b="0" i="0" u="none" strike="noStrike" kern="1200" cap="none" spc="0" normalizeH="0" baseline="0" dirty="0" smtClean="0">
                <a:ln>
                  <a:noFill/>
                </a:ln>
                <a:solidFill>
                  <a:srgbClr val="10384F"/>
                </a:solidFill>
                <a:effectLst/>
                <a:uLnTx/>
                <a:uFillTx/>
                <a:latin typeface="Arial" panose="020B0604020202020204" pitchFamily="34" charset="0"/>
                <a:ea typeface="+mn-ea"/>
                <a:cs typeface="Arial" panose="020B0604020202020204" pitchFamily="34" charset="0"/>
              </a:defRPr>
            </a:lvl1pPr>
            <a:lvl2pPr marL="27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9pPr>
          </a:lstStyle>
          <a:p>
            <a:pPr marL="0" marR="0" lvl="0" indent="0" algn="l" defTabSz="91430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0384F"/>
                </a:solidFill>
                <a:effectLst/>
                <a:uLnTx/>
                <a:uFillTx/>
                <a:latin typeface="Arial"/>
                <a:ea typeface="Arial Unicode MS"/>
                <a:cs typeface="Arial"/>
              </a:rPr>
              <a:t>Financial impact of our Dynamic Shared Ownership to be </a:t>
            </a:r>
            <a:r>
              <a:rPr kumimoji="0" lang="en-US" sz="1800" b="1" i="0" u="none" strike="noStrike" kern="1200" cap="none" spc="0" normalizeH="0" baseline="0" noProof="0">
                <a:ln>
                  <a:noFill/>
                </a:ln>
                <a:solidFill>
                  <a:srgbClr val="10384F"/>
                </a:solidFill>
                <a:effectLst/>
                <a:uLnTx/>
                <a:uFillTx/>
                <a:latin typeface="Arial"/>
                <a:ea typeface="Arial Unicode MS"/>
                <a:cs typeface="Arial"/>
              </a:rPr>
              <a:t>realized in stages</a:t>
            </a:r>
          </a:p>
        </p:txBody>
      </p:sp>
    </p:spTree>
    <p:extLst>
      <p:ext uri="{BB962C8B-B14F-4D97-AF65-F5344CB8AC3E}">
        <p14:creationId xmlns:p14="http://schemas.microsoft.com/office/powerpoint/2010/main" val="13138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0A4B9-9A3C-38ED-BC06-F1B2472F4390}"/>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87D6C87-3D4C-E8D9-80F4-EBD7D06823B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0384F"/>
                </a:solidFill>
                <a:effectLst/>
                <a:uLnTx/>
                <a:uFillTx/>
                <a:latin typeface="Arial"/>
                <a:ea typeface="Arial Unicode MS"/>
                <a:cs typeface="Arial"/>
              </a:rPr>
              <a:t>/// Bayer Debt Investor Information /// Status: Q2 2025</a:t>
            </a:r>
          </a:p>
        </p:txBody>
      </p:sp>
      <p:sp>
        <p:nvSpPr>
          <p:cNvPr id="3" name="Foliennummernplatzhalter 2">
            <a:extLst>
              <a:ext uri="{FF2B5EF4-FFF2-40B4-BE49-F238E27FC236}">
                <a16:creationId xmlns:a16="http://schemas.microsoft.com/office/drawing/2014/main" id="{71B2A0A7-9EC3-52C2-09DB-FDB28E14307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AD9179-7A6B-4268-BEB2-F3B8EB06115B}" type="slidenum">
              <a:rPr kumimoji="0" lang="en-US" sz="700" b="0" i="0" u="none" strike="noStrike" kern="1200" cap="none" spc="0" normalizeH="0" baseline="0" noProof="0" smtClean="0">
                <a:ln>
                  <a:noFill/>
                </a:ln>
                <a:solidFill>
                  <a:srgbClr val="00BCFF"/>
                </a:solidFill>
                <a:effectLst/>
                <a:uLnTx/>
                <a:uFillTx/>
                <a:latin typeface="Arial"/>
                <a:ea typeface="Arial Unicode MS"/>
                <a:cs typeface="Arial"/>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700" b="0" i="0" u="none" strike="noStrike" kern="1200" cap="none" spc="0" normalizeH="0" baseline="0" noProof="0">
              <a:ln>
                <a:noFill/>
              </a:ln>
              <a:solidFill>
                <a:srgbClr val="00BCFF"/>
              </a:solidFill>
              <a:effectLst/>
              <a:uLnTx/>
              <a:uFillTx/>
              <a:latin typeface="Arial"/>
              <a:ea typeface="Arial Unicode MS"/>
              <a:cs typeface="Arial"/>
            </a:endParaRPr>
          </a:p>
        </p:txBody>
      </p:sp>
      <p:sp>
        <p:nvSpPr>
          <p:cNvPr id="5" name="Titel 4">
            <a:extLst>
              <a:ext uri="{FF2B5EF4-FFF2-40B4-BE49-F238E27FC236}">
                <a16:creationId xmlns:a16="http://schemas.microsoft.com/office/drawing/2014/main" id="{1D9E3EC1-C570-BC97-EEF1-00022B113A9F}"/>
              </a:ext>
            </a:extLst>
          </p:cNvPr>
          <p:cNvSpPr>
            <a:spLocks noGrp="1"/>
          </p:cNvSpPr>
          <p:nvPr>
            <p:ph type="title"/>
          </p:nvPr>
        </p:nvSpPr>
        <p:spPr/>
        <p:txBody>
          <a:bodyPr>
            <a:normAutofit/>
          </a:bodyPr>
          <a:lstStyle/>
          <a:p>
            <a:r>
              <a:rPr lang="en-US" b="0"/>
              <a:t>Improve Cash Generation and Prioritize </a:t>
            </a:r>
            <a:br>
              <a:rPr lang="en-US" b="0"/>
            </a:br>
            <a:r>
              <a:rPr lang="en-US" b="0"/>
              <a:t>Capital Allocation to Achieve a Step Down in Debt</a:t>
            </a:r>
            <a:endParaRPr lang="de-DE" b="0"/>
          </a:p>
        </p:txBody>
      </p:sp>
      <p:sp>
        <p:nvSpPr>
          <p:cNvPr id="8" name="Rectangle: Rounded Corners 8">
            <a:extLst>
              <a:ext uri="{FF2B5EF4-FFF2-40B4-BE49-F238E27FC236}">
                <a16:creationId xmlns:a16="http://schemas.microsoft.com/office/drawing/2014/main" id="{60C183C1-EBDD-3AE4-0763-3FF0B8C19A25}"/>
              </a:ext>
            </a:extLst>
          </p:cNvPr>
          <p:cNvSpPr/>
          <p:nvPr>
            <p:custDataLst>
              <p:tags r:id="rId1"/>
            </p:custDataLst>
          </p:nvPr>
        </p:nvSpPr>
        <p:spPr>
          <a:xfrm>
            <a:off x="4075718" y="1530107"/>
            <a:ext cx="3983132" cy="4740554"/>
          </a:xfrm>
          <a:prstGeom prst="roundRect">
            <a:avLst>
              <a:gd name="adj" fmla="val 5285"/>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9" name="Rechteck: abgerundete Ecken 13">
            <a:extLst>
              <a:ext uri="{FF2B5EF4-FFF2-40B4-BE49-F238E27FC236}">
                <a16:creationId xmlns:a16="http://schemas.microsoft.com/office/drawing/2014/main" id="{FD1A9A8A-1DDB-F424-9284-601487EAC2C8}"/>
              </a:ext>
            </a:extLst>
          </p:cNvPr>
          <p:cNvSpPr/>
          <p:nvPr>
            <p:custDataLst>
              <p:tags r:id="rId2"/>
            </p:custDataLst>
          </p:nvPr>
        </p:nvSpPr>
        <p:spPr bwMode="gray">
          <a:xfrm flipH="1">
            <a:off x="4332864" y="5658045"/>
            <a:ext cx="3461084" cy="528173"/>
          </a:xfrm>
          <a:prstGeom prst="roundRect">
            <a:avLst/>
          </a:prstGeom>
          <a:solidFill>
            <a:schemeClr val="bg1"/>
          </a:solidFill>
          <a:ln>
            <a:solidFill>
              <a:srgbClr val="0091DF"/>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10384F"/>
                </a:solidFill>
                <a:effectLst/>
                <a:uLnTx/>
                <a:uFillTx/>
                <a:latin typeface="Arial"/>
                <a:ea typeface="Arial Unicode MS"/>
                <a:cs typeface="Arial"/>
              </a:rPr>
              <a:t>Limited </a:t>
            </a:r>
            <a:r>
              <a:rPr kumimoji="0" lang="de-DE" sz="1600" b="0" i="0" u="none" strike="noStrike" kern="1200" cap="none" spc="0" normalizeH="0" baseline="0" noProof="0" err="1">
                <a:ln>
                  <a:noFill/>
                </a:ln>
                <a:solidFill>
                  <a:srgbClr val="10384F"/>
                </a:solidFill>
                <a:effectLst/>
                <a:uLnTx/>
                <a:uFillTx/>
                <a:latin typeface="Arial"/>
                <a:ea typeface="Arial Unicode MS"/>
                <a:cs typeface="Arial"/>
              </a:rPr>
              <a:t>Divestments</a:t>
            </a:r>
            <a:endParaRPr kumimoji="0" lang="de-DE" sz="1600" b="0" i="0" u="none" strike="noStrike" kern="1200" cap="none" spc="0" normalizeH="0" baseline="0" noProof="0">
              <a:ln>
                <a:noFill/>
              </a:ln>
              <a:solidFill>
                <a:srgbClr val="10384F"/>
              </a:solidFill>
              <a:effectLst/>
              <a:uLnTx/>
              <a:uFillTx/>
              <a:latin typeface="Arial"/>
              <a:ea typeface="Arial Unicode MS"/>
              <a:cs typeface="Arial"/>
            </a:endParaRPr>
          </a:p>
        </p:txBody>
      </p:sp>
      <p:sp>
        <p:nvSpPr>
          <p:cNvPr id="10" name="Rectangle: Rounded Corners 8">
            <a:extLst>
              <a:ext uri="{FF2B5EF4-FFF2-40B4-BE49-F238E27FC236}">
                <a16:creationId xmlns:a16="http://schemas.microsoft.com/office/drawing/2014/main" id="{67E5EDE2-F419-5D67-11B5-A23773DC233C}"/>
              </a:ext>
            </a:extLst>
          </p:cNvPr>
          <p:cNvSpPr/>
          <p:nvPr>
            <p:custDataLst>
              <p:tags r:id="rId3"/>
            </p:custDataLst>
          </p:nvPr>
        </p:nvSpPr>
        <p:spPr>
          <a:xfrm>
            <a:off x="975519" y="1530107"/>
            <a:ext cx="2793916" cy="4740554"/>
          </a:xfrm>
          <a:prstGeom prst="roundRect">
            <a:avLst>
              <a:gd name="adj" fmla="val 5285"/>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11" name="Rechteck: abgerundete Ecken 13">
            <a:extLst>
              <a:ext uri="{FF2B5EF4-FFF2-40B4-BE49-F238E27FC236}">
                <a16:creationId xmlns:a16="http://schemas.microsoft.com/office/drawing/2014/main" id="{4A41CDAC-E688-F569-B234-CF3C1C2557F7}"/>
              </a:ext>
            </a:extLst>
          </p:cNvPr>
          <p:cNvSpPr/>
          <p:nvPr>
            <p:custDataLst>
              <p:tags r:id="rId4"/>
            </p:custDataLst>
          </p:nvPr>
        </p:nvSpPr>
        <p:spPr bwMode="gray">
          <a:xfrm flipH="1">
            <a:off x="1127846" y="2432118"/>
            <a:ext cx="2403961" cy="3754099"/>
          </a:xfrm>
          <a:prstGeom prst="roundRect">
            <a:avLst>
              <a:gd name="adj" fmla="val 3164"/>
            </a:avLst>
          </a:prstGeom>
          <a:solidFill>
            <a:schemeClr val="bg1"/>
          </a:solidFill>
          <a:ln>
            <a:solidFill>
              <a:srgbClr val="00617F"/>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144000" rIns="91440" bIns="45720" rtlCol="0" anchor="t"/>
          <a:lstStyle/>
          <a:p>
            <a:pPr marL="0" marR="0" lvl="0" indent="0" algn="ctr" defTabSz="914309" rtl="0" eaLnBrk="1" fontAlgn="auto" latinLnBrk="0" hangingPunct="1">
              <a:lnSpc>
                <a:spcPct val="100000"/>
              </a:lnSpc>
              <a:spcBef>
                <a:spcPts val="0"/>
              </a:spcBef>
              <a:spcAft>
                <a:spcPts val="0"/>
              </a:spcAft>
              <a:buClrTx/>
              <a:buSzTx/>
              <a:buFontTx/>
              <a:buNone/>
              <a:tabLst/>
              <a:defRPr/>
            </a:pPr>
            <a:br>
              <a:rPr kumimoji="0" lang="pt-PT" sz="1100" b="1" i="0" u="none" strike="noStrike" kern="1200" cap="none" spc="0" normalizeH="0" baseline="0" noProof="0">
                <a:ln>
                  <a:noFill/>
                </a:ln>
                <a:solidFill>
                  <a:srgbClr val="89D329">
                    <a:lumMod val="75000"/>
                  </a:srgbClr>
                </a:solidFill>
                <a:effectLst/>
                <a:highlight>
                  <a:srgbClr val="FFFF00"/>
                </a:highlight>
                <a:uLnTx/>
                <a:uFillTx/>
                <a:latin typeface="Arial"/>
                <a:ea typeface="Arial Unicode MS"/>
                <a:cs typeface="Arial"/>
              </a:rPr>
            </a:br>
            <a:endParaRPr kumimoji="0" lang="pt-PT" sz="1400" b="0" i="0" u="none" strike="noStrike" kern="1200" cap="none" spc="0" normalizeH="0" baseline="0" noProof="0">
              <a:ln>
                <a:noFill/>
              </a:ln>
              <a:solidFill>
                <a:srgbClr val="10384F"/>
              </a:solidFill>
              <a:effectLst/>
              <a:highlight>
                <a:srgbClr val="FFFF00"/>
              </a:highlight>
              <a:uLnTx/>
              <a:uFillTx/>
              <a:latin typeface="Arial"/>
              <a:ea typeface="Arial Unicode MS"/>
              <a:cs typeface="Arial"/>
            </a:endParaRPr>
          </a:p>
        </p:txBody>
      </p:sp>
      <p:grpSp>
        <p:nvGrpSpPr>
          <p:cNvPr id="12" name="Group 5">
            <a:extLst>
              <a:ext uri="{FF2B5EF4-FFF2-40B4-BE49-F238E27FC236}">
                <a16:creationId xmlns:a16="http://schemas.microsoft.com/office/drawing/2014/main" id="{4407878E-FA63-3CF5-1B79-2EDF1915BE66}"/>
              </a:ext>
            </a:extLst>
          </p:cNvPr>
          <p:cNvGrpSpPr/>
          <p:nvPr/>
        </p:nvGrpSpPr>
        <p:grpSpPr>
          <a:xfrm>
            <a:off x="1209163" y="2793723"/>
            <a:ext cx="252000" cy="252000"/>
            <a:chOff x="5879883" y="3881919"/>
            <a:chExt cx="432235" cy="432235"/>
          </a:xfrm>
          <a:solidFill>
            <a:srgbClr val="66B512"/>
          </a:solidFill>
        </p:grpSpPr>
        <p:sp>
          <p:nvSpPr>
            <p:cNvPr id="13" name="Oval 6">
              <a:extLst>
                <a:ext uri="{FF2B5EF4-FFF2-40B4-BE49-F238E27FC236}">
                  <a16:creationId xmlns:a16="http://schemas.microsoft.com/office/drawing/2014/main" id="{AC9B19BC-85A2-10CC-1A83-EDD5C96C9932}"/>
                </a:ext>
              </a:extLst>
            </p:cNvPr>
            <p:cNvSpPr/>
            <p:nvPr/>
          </p:nvSpPr>
          <p:spPr bwMode="gray">
            <a:xfrm rot="5400000">
              <a:off x="5879883" y="3881919"/>
              <a:ext cx="432235" cy="432235"/>
            </a:xfrm>
            <a:prstGeom prst="ellipse">
              <a:avLst/>
            </a:prstGeom>
            <a:solidFill>
              <a:schemeClr val="bg1"/>
            </a:solidFill>
            <a:ln w="19050">
              <a:solidFill>
                <a:srgbClr val="006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617F"/>
                </a:solidFill>
                <a:effectLst/>
                <a:uLnTx/>
                <a:uFillTx/>
                <a:latin typeface="Arial"/>
                <a:ea typeface="Arial Unicode MS"/>
                <a:cs typeface="Arial"/>
              </a:endParaRPr>
            </a:p>
          </p:txBody>
        </p:sp>
        <p:pic>
          <p:nvPicPr>
            <p:cNvPr id="14" name="Gráfico 18">
              <a:extLst>
                <a:ext uri="{FF2B5EF4-FFF2-40B4-BE49-F238E27FC236}">
                  <a16:creationId xmlns:a16="http://schemas.microsoft.com/office/drawing/2014/main" id="{16EFFA61-B77A-DD39-868E-022D7A4014AA}"/>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020998" y="4027387"/>
              <a:ext cx="150004" cy="141302"/>
            </a:xfrm>
            <a:prstGeom prst="rect">
              <a:avLst/>
            </a:prstGeom>
          </p:spPr>
        </p:pic>
      </p:grpSp>
      <p:sp>
        <p:nvSpPr>
          <p:cNvPr id="15" name="Rechteck: abgerundete Ecken 14">
            <a:extLst>
              <a:ext uri="{FF2B5EF4-FFF2-40B4-BE49-F238E27FC236}">
                <a16:creationId xmlns:a16="http://schemas.microsoft.com/office/drawing/2014/main" id="{6E00988B-9D35-2326-AD66-F203BD163303}"/>
              </a:ext>
            </a:extLst>
          </p:cNvPr>
          <p:cNvSpPr/>
          <p:nvPr>
            <p:custDataLst>
              <p:tags r:id="rId5"/>
            </p:custDataLst>
          </p:nvPr>
        </p:nvSpPr>
        <p:spPr bwMode="gray">
          <a:xfrm flipH="1">
            <a:off x="1533836" y="2668813"/>
            <a:ext cx="2246719" cy="64786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err="1">
                <a:ln>
                  <a:noFill/>
                </a:ln>
                <a:solidFill>
                  <a:srgbClr val="10384F"/>
                </a:solidFill>
                <a:effectLst/>
                <a:uLnTx/>
                <a:uFillTx/>
                <a:latin typeface="Arial"/>
                <a:ea typeface="Arial Unicode MS"/>
                <a:cs typeface="Arial"/>
              </a:rPr>
              <a:t>Ongoing</a:t>
            </a:r>
            <a:r>
              <a:rPr kumimoji="0" lang="de-DE" sz="1600" b="0" i="0" u="none" strike="noStrike" kern="1200" cap="none" spc="0" normalizeH="0" baseline="0" noProof="0">
                <a:ln>
                  <a:noFill/>
                </a:ln>
                <a:solidFill>
                  <a:srgbClr val="10384F"/>
                </a:solidFill>
                <a:effectLst/>
                <a:uLnTx/>
                <a:uFillTx/>
                <a:latin typeface="Arial"/>
                <a:ea typeface="Arial Unicode MS"/>
                <a:cs typeface="Arial"/>
              </a:rPr>
              <a:t> and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10384F"/>
                </a:solidFill>
                <a:effectLst/>
                <a:uLnTx/>
                <a:uFillTx/>
                <a:latin typeface="Arial"/>
                <a:ea typeface="Arial Unicode MS"/>
                <a:cs typeface="Arial"/>
              </a:rPr>
              <a:t>New </a:t>
            </a:r>
            <a:r>
              <a:rPr kumimoji="0" lang="de-DE" sz="1600" b="0" i="0" u="none" strike="noStrike" kern="1200" cap="none" spc="0" normalizeH="0" baseline="0" noProof="0" err="1">
                <a:ln>
                  <a:noFill/>
                </a:ln>
                <a:solidFill>
                  <a:srgbClr val="10384F"/>
                </a:solidFill>
                <a:effectLst/>
                <a:uLnTx/>
                <a:uFillTx/>
                <a:latin typeface="Arial"/>
                <a:ea typeface="Arial Unicode MS"/>
                <a:cs typeface="Arial"/>
              </a:rPr>
              <a:t>Launches</a:t>
            </a:r>
            <a:endParaRPr kumimoji="0" lang="de-DE" sz="1600" b="0" i="0" u="none" strike="noStrike" kern="1200" cap="none" spc="0" normalizeH="0" baseline="0" noProof="0">
              <a:ln>
                <a:noFill/>
              </a:ln>
              <a:solidFill>
                <a:srgbClr val="10384F"/>
              </a:solidFill>
              <a:effectLst/>
              <a:uLnTx/>
              <a:uFillTx/>
              <a:latin typeface="Arial"/>
              <a:ea typeface="Arial Unicode MS"/>
              <a:cs typeface="Arial"/>
            </a:endParaRPr>
          </a:p>
        </p:txBody>
      </p:sp>
      <p:sp>
        <p:nvSpPr>
          <p:cNvPr id="16" name="Rechteck: abgerundete Ecken 15">
            <a:extLst>
              <a:ext uri="{FF2B5EF4-FFF2-40B4-BE49-F238E27FC236}">
                <a16:creationId xmlns:a16="http://schemas.microsoft.com/office/drawing/2014/main" id="{4CD6B4F9-FFB6-A506-1F12-3EDE68CB3E57}"/>
              </a:ext>
            </a:extLst>
          </p:cNvPr>
          <p:cNvSpPr/>
          <p:nvPr>
            <p:custDataLst>
              <p:tags r:id="rId6"/>
            </p:custDataLst>
          </p:nvPr>
        </p:nvSpPr>
        <p:spPr bwMode="gray">
          <a:xfrm flipH="1">
            <a:off x="1533836" y="3847781"/>
            <a:ext cx="2246719" cy="64786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err="1">
                <a:ln>
                  <a:noFill/>
                </a:ln>
                <a:solidFill>
                  <a:srgbClr val="10384F"/>
                </a:solidFill>
                <a:effectLst/>
                <a:uLnTx/>
                <a:uFillTx/>
                <a:latin typeface="Arial"/>
                <a:ea typeface="Arial Unicode MS"/>
                <a:cs typeface="Arial"/>
              </a:rPr>
              <a:t>Focused</a:t>
            </a:r>
            <a:r>
              <a:rPr kumimoji="0" lang="de-DE" sz="1600" b="0" i="0" u="none" strike="noStrike" kern="1200" cap="none" spc="0" normalizeH="0" baseline="0" noProof="0">
                <a:ln>
                  <a:noFill/>
                </a:ln>
                <a:solidFill>
                  <a:srgbClr val="10384F"/>
                </a:solidFill>
                <a:effectLst/>
                <a:uLnTx/>
                <a:uFillTx/>
                <a:latin typeface="Arial"/>
                <a:ea typeface="Arial Unicode MS"/>
                <a:cs typeface="Arial"/>
              </a:rPr>
              <a:t> R&amp;D </a:t>
            </a:r>
            <a:br>
              <a:rPr kumimoji="0" lang="de-DE" sz="1600" b="0" i="0" u="none" strike="noStrike" kern="1200" cap="none" spc="0" normalizeH="0" baseline="0" noProof="0">
                <a:ln>
                  <a:noFill/>
                </a:ln>
                <a:solidFill>
                  <a:srgbClr val="10384F"/>
                </a:solidFill>
                <a:effectLst/>
                <a:uLnTx/>
                <a:uFillTx/>
                <a:latin typeface="Arial"/>
                <a:ea typeface="Arial Unicode MS"/>
                <a:cs typeface="Arial"/>
              </a:rPr>
            </a:br>
            <a:r>
              <a:rPr kumimoji="0" lang="de-DE" sz="1600" b="0" i="0" u="none" strike="noStrike" kern="1200" cap="none" spc="0" normalizeH="0" baseline="0" noProof="0">
                <a:ln>
                  <a:noFill/>
                </a:ln>
                <a:solidFill>
                  <a:srgbClr val="10384F"/>
                </a:solidFill>
                <a:effectLst/>
                <a:uLnTx/>
                <a:uFillTx/>
                <a:latin typeface="Arial"/>
                <a:ea typeface="Arial Unicode MS"/>
                <a:cs typeface="Arial"/>
              </a:rPr>
              <a:t>Investments</a:t>
            </a:r>
          </a:p>
        </p:txBody>
      </p:sp>
      <p:sp>
        <p:nvSpPr>
          <p:cNvPr id="17" name="Rechteck: abgerundete Ecken 16">
            <a:extLst>
              <a:ext uri="{FF2B5EF4-FFF2-40B4-BE49-F238E27FC236}">
                <a16:creationId xmlns:a16="http://schemas.microsoft.com/office/drawing/2014/main" id="{2EC1F6E9-C918-8DE1-78CD-84EF171C4023}"/>
              </a:ext>
            </a:extLst>
          </p:cNvPr>
          <p:cNvSpPr/>
          <p:nvPr>
            <p:custDataLst>
              <p:tags r:id="rId7"/>
            </p:custDataLst>
          </p:nvPr>
        </p:nvSpPr>
        <p:spPr bwMode="gray">
          <a:xfrm flipH="1">
            <a:off x="1533836" y="5163312"/>
            <a:ext cx="2246719" cy="64786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0384F"/>
                </a:solidFill>
                <a:effectLst/>
                <a:uLnTx/>
                <a:uFillTx/>
                <a:latin typeface="Arial"/>
                <a:ea typeface="Arial Unicode MS"/>
                <a:cs typeface="Arial"/>
              </a:rPr>
              <a:t>Focused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0384F"/>
                </a:solidFill>
                <a:effectLst/>
                <a:uLnTx/>
                <a:uFillTx/>
                <a:latin typeface="Arial"/>
                <a:ea typeface="Arial Unicode MS"/>
                <a:cs typeface="Arial"/>
              </a:rPr>
              <a:t>CAPEX Spend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0384F"/>
                </a:solidFill>
                <a:effectLst/>
                <a:uLnTx/>
                <a:uFillTx/>
                <a:latin typeface="Arial"/>
                <a:ea typeface="Arial Unicode MS"/>
                <a:cs typeface="Arial"/>
              </a:rPr>
              <a:t>(incl. BD&amp;L</a:t>
            </a:r>
            <a:r>
              <a:rPr kumimoji="0" lang="en-US" sz="1600" b="0" i="0" u="none" strike="noStrike" kern="1200" cap="none" spc="0" normalizeH="0" baseline="30000" noProof="0">
                <a:ln>
                  <a:noFill/>
                </a:ln>
                <a:solidFill>
                  <a:srgbClr val="10384F"/>
                </a:solidFill>
                <a:effectLst/>
                <a:uLnTx/>
                <a:uFillTx/>
                <a:latin typeface="Arial"/>
                <a:ea typeface="Arial Unicode MS"/>
                <a:cs typeface="Arial"/>
              </a:rPr>
              <a:t>1</a:t>
            </a:r>
            <a:r>
              <a:rPr kumimoji="0" lang="en-US" sz="1600" b="0" i="0" u="none" strike="noStrike" kern="1200" cap="none" spc="0" normalizeH="0" baseline="0" noProof="0">
                <a:ln>
                  <a:noFill/>
                </a:ln>
                <a:solidFill>
                  <a:srgbClr val="10384F"/>
                </a:solidFill>
                <a:effectLst/>
                <a:uLnTx/>
                <a:uFillTx/>
                <a:latin typeface="Arial"/>
                <a:ea typeface="Arial Unicode MS"/>
                <a:cs typeface="Arial"/>
              </a:rPr>
              <a:t>)</a:t>
            </a:r>
          </a:p>
        </p:txBody>
      </p:sp>
      <p:sp>
        <p:nvSpPr>
          <p:cNvPr id="18" name="Rectangle: Rounded Corners 8">
            <a:extLst>
              <a:ext uri="{FF2B5EF4-FFF2-40B4-BE49-F238E27FC236}">
                <a16:creationId xmlns:a16="http://schemas.microsoft.com/office/drawing/2014/main" id="{3C05396E-C956-2063-473A-93819DC719D8}"/>
              </a:ext>
            </a:extLst>
          </p:cNvPr>
          <p:cNvSpPr/>
          <p:nvPr>
            <p:custDataLst>
              <p:tags r:id="rId8"/>
            </p:custDataLst>
          </p:nvPr>
        </p:nvSpPr>
        <p:spPr>
          <a:xfrm>
            <a:off x="8362181" y="1530107"/>
            <a:ext cx="2902974" cy="4740554"/>
          </a:xfrm>
          <a:prstGeom prst="roundRect">
            <a:avLst>
              <a:gd name="adj" fmla="val 5285"/>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19" name="Rechteck: abgerundete Ecken 13">
            <a:extLst>
              <a:ext uri="{FF2B5EF4-FFF2-40B4-BE49-F238E27FC236}">
                <a16:creationId xmlns:a16="http://schemas.microsoft.com/office/drawing/2014/main" id="{B3DF054B-20AE-5005-2690-1C4F2655EC10}"/>
              </a:ext>
            </a:extLst>
          </p:cNvPr>
          <p:cNvSpPr/>
          <p:nvPr>
            <p:custDataLst>
              <p:tags r:id="rId9"/>
            </p:custDataLst>
          </p:nvPr>
        </p:nvSpPr>
        <p:spPr bwMode="gray">
          <a:xfrm flipH="1">
            <a:off x="4332864" y="2432118"/>
            <a:ext cx="3461084" cy="3139009"/>
          </a:xfrm>
          <a:prstGeom prst="roundRect">
            <a:avLst>
              <a:gd name="adj" fmla="val 3164"/>
            </a:avLst>
          </a:prstGeom>
          <a:solidFill>
            <a:schemeClr val="bg1"/>
          </a:solidFill>
          <a:ln>
            <a:solidFill>
              <a:srgbClr val="0091DF"/>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144000" rIns="91440" bIns="45720" rtlCol="0" anchor="t"/>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de-DE" sz="1800" b="1" i="1" u="none" strike="noStrike" kern="1200" cap="none" spc="0" normalizeH="0" baseline="0" noProof="0">
              <a:ln>
                <a:noFill/>
              </a:ln>
              <a:solidFill>
                <a:srgbClr val="10384F"/>
              </a:solidFill>
              <a:effectLst/>
              <a:uLnTx/>
              <a:uFillTx/>
              <a:latin typeface="Arial"/>
              <a:ea typeface="Arial Unicode MS"/>
              <a:cs typeface="Arial"/>
            </a:endParaRP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de-DE" sz="1600" b="1" i="1" u="none" strike="noStrike" kern="1200" cap="none" spc="0" normalizeH="0" baseline="0" noProof="0">
              <a:ln>
                <a:noFill/>
              </a:ln>
              <a:solidFill>
                <a:srgbClr val="10384F"/>
              </a:solidFill>
              <a:effectLst/>
              <a:uLnTx/>
              <a:uFillTx/>
              <a:latin typeface="Arial"/>
              <a:ea typeface="Arial Unicode MS"/>
              <a:cs typeface="Arial"/>
            </a:endParaRP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10384F"/>
                </a:solidFill>
                <a:effectLst/>
                <a:uLnTx/>
                <a:uFillTx/>
                <a:latin typeface="Arial"/>
                <a:ea typeface="Arial Unicode MS"/>
                <a:cs typeface="Arial"/>
              </a:rPr>
              <a:t>  </a:t>
            </a:r>
            <a:br>
              <a:rPr kumimoji="0" lang="pt-PT" sz="1600" b="1" i="0" u="none" strike="noStrike" kern="1200" cap="none" spc="0" normalizeH="0" baseline="0" noProof="0">
                <a:ln>
                  <a:noFill/>
                </a:ln>
                <a:solidFill>
                  <a:srgbClr val="10384F"/>
                </a:solidFill>
                <a:effectLst/>
                <a:highlight>
                  <a:srgbClr val="FFFF00"/>
                </a:highlight>
                <a:uLnTx/>
                <a:uFillTx/>
                <a:latin typeface="Arial"/>
                <a:ea typeface="Arial Unicode MS"/>
                <a:cs typeface="Arial"/>
              </a:rPr>
            </a:br>
            <a:endParaRPr kumimoji="0" lang="pt-PT" sz="1600" b="0" i="0" u="none" strike="noStrike" kern="1200" cap="none" spc="0" normalizeH="0" baseline="0" noProof="0">
              <a:ln>
                <a:noFill/>
              </a:ln>
              <a:solidFill>
                <a:srgbClr val="10384F"/>
              </a:solidFill>
              <a:effectLst/>
              <a:highlight>
                <a:srgbClr val="FFFF00"/>
              </a:highlight>
              <a:uLnTx/>
              <a:uFillTx/>
              <a:latin typeface="Arial"/>
              <a:ea typeface="Arial Unicode MS"/>
              <a:cs typeface="Arial"/>
            </a:endParaRPr>
          </a:p>
        </p:txBody>
      </p:sp>
      <p:sp>
        <p:nvSpPr>
          <p:cNvPr id="20" name="Rechteck: abgerundete Ecken 13">
            <a:extLst>
              <a:ext uri="{FF2B5EF4-FFF2-40B4-BE49-F238E27FC236}">
                <a16:creationId xmlns:a16="http://schemas.microsoft.com/office/drawing/2014/main" id="{6DFC2BD3-3EE0-347D-0AFC-C37D3F4CCDE0}"/>
              </a:ext>
            </a:extLst>
          </p:cNvPr>
          <p:cNvSpPr/>
          <p:nvPr>
            <p:custDataLst>
              <p:tags r:id="rId10"/>
            </p:custDataLst>
          </p:nvPr>
        </p:nvSpPr>
        <p:spPr bwMode="gray">
          <a:xfrm flipH="1">
            <a:off x="8631616" y="5658045"/>
            <a:ext cx="2403961" cy="528173"/>
          </a:xfrm>
          <a:prstGeom prst="round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10384F"/>
                </a:solidFill>
                <a:effectLst/>
                <a:uLnTx/>
                <a:uFillTx/>
                <a:latin typeface="Arial"/>
                <a:ea typeface="Arial Unicode MS"/>
                <a:cs typeface="Arial"/>
              </a:rPr>
              <a:t>Limited Acquisitions</a:t>
            </a:r>
            <a:r>
              <a:rPr kumimoji="0" lang="de-DE" sz="1600" b="0" i="0" u="none" strike="noStrike" kern="1200" cap="none" spc="0" normalizeH="0" baseline="30000" noProof="0">
                <a:ln>
                  <a:noFill/>
                </a:ln>
                <a:solidFill>
                  <a:srgbClr val="10384F"/>
                </a:solidFill>
                <a:effectLst/>
                <a:uLnTx/>
                <a:uFillTx/>
                <a:latin typeface="Arial"/>
                <a:ea typeface="Arial Unicode MS"/>
                <a:cs typeface="Arial"/>
              </a:rPr>
              <a:t>2</a:t>
            </a:r>
          </a:p>
        </p:txBody>
      </p:sp>
      <p:sp>
        <p:nvSpPr>
          <p:cNvPr id="21" name="Rechteck: abgerundete Ecken 13">
            <a:extLst>
              <a:ext uri="{FF2B5EF4-FFF2-40B4-BE49-F238E27FC236}">
                <a16:creationId xmlns:a16="http://schemas.microsoft.com/office/drawing/2014/main" id="{975D1828-6721-9536-0A7C-C44867360514}"/>
              </a:ext>
            </a:extLst>
          </p:cNvPr>
          <p:cNvSpPr/>
          <p:nvPr>
            <p:custDataLst>
              <p:tags r:id="rId11"/>
            </p:custDataLst>
          </p:nvPr>
        </p:nvSpPr>
        <p:spPr bwMode="gray">
          <a:xfrm flipH="1">
            <a:off x="8631616" y="3034640"/>
            <a:ext cx="2403961" cy="2565062"/>
          </a:xfrm>
          <a:prstGeom prst="roundRect">
            <a:avLst>
              <a:gd name="adj" fmla="val 3164"/>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144000" rIns="91440" bIns="45720" rtlCol="0" anchor="t"/>
          <a:lstStyle/>
          <a:p>
            <a:pPr marL="0" marR="0" lvl="0" indent="0" algn="l" defTabSz="914309" rtl="0" eaLnBrk="1" fontAlgn="auto" latinLnBrk="0" hangingPunct="1">
              <a:lnSpc>
                <a:spcPct val="100000"/>
              </a:lnSpc>
              <a:spcBef>
                <a:spcPts val="0"/>
              </a:spcBef>
              <a:spcAft>
                <a:spcPts val="0"/>
              </a:spcAft>
              <a:buClrTx/>
              <a:buSzTx/>
              <a:buFontTx/>
              <a:buNone/>
              <a:tabLst/>
              <a:defRPr/>
            </a:pPr>
            <a:br>
              <a:rPr kumimoji="0" lang="de-DE" sz="1050" b="1" i="0" u="none" strike="noStrike" kern="1200" cap="none" spc="0" normalizeH="0" baseline="0" noProof="0">
                <a:ln>
                  <a:noFill/>
                </a:ln>
                <a:solidFill>
                  <a:srgbClr val="10384F"/>
                </a:solidFill>
                <a:effectLst/>
                <a:uLnTx/>
                <a:uFillTx/>
                <a:latin typeface="Arial"/>
                <a:ea typeface="Arial Unicode MS"/>
                <a:cs typeface="Arial"/>
              </a:rPr>
            </a:br>
            <a:r>
              <a:rPr kumimoji="0" lang="de-DE" sz="1050" b="1" i="0" u="none" strike="noStrike" kern="1200" cap="none" spc="0" normalizeH="0" baseline="0" noProof="0">
                <a:ln>
                  <a:noFill/>
                </a:ln>
                <a:solidFill>
                  <a:srgbClr val="10384F"/>
                </a:solidFill>
                <a:effectLst/>
                <a:uLnTx/>
                <a:uFillTx/>
                <a:latin typeface="Arial"/>
                <a:ea typeface="Arial Unicode MS"/>
                <a:cs typeface="Arial"/>
              </a:rPr>
              <a:t>           </a:t>
            </a:r>
            <a:r>
              <a:rPr kumimoji="0" lang="de-DE" sz="1800" b="1" i="0" u="none" strike="noStrike" kern="1200" cap="none" spc="0" normalizeH="0" baseline="0" noProof="0">
                <a:ln>
                  <a:noFill/>
                </a:ln>
                <a:solidFill>
                  <a:srgbClr val="10384F"/>
                </a:solidFill>
                <a:effectLst/>
                <a:uLnTx/>
                <a:uFillTx/>
                <a:latin typeface="Arial"/>
                <a:ea typeface="Arial Unicode MS"/>
                <a:cs typeface="Arial"/>
              </a:rPr>
              <a:t>DEBT </a:t>
            </a:r>
            <a:br>
              <a:rPr kumimoji="0" lang="de-DE" sz="1800" b="1" i="0" u="none" strike="noStrike" kern="1200" cap="none" spc="0" normalizeH="0" baseline="0" noProof="0">
                <a:ln>
                  <a:noFill/>
                </a:ln>
                <a:solidFill>
                  <a:srgbClr val="10384F"/>
                </a:solidFill>
                <a:effectLst/>
                <a:uLnTx/>
                <a:uFillTx/>
                <a:latin typeface="Arial"/>
                <a:ea typeface="Arial Unicode MS"/>
                <a:cs typeface="Arial"/>
              </a:rPr>
            </a:br>
            <a:r>
              <a:rPr kumimoji="0" lang="de-DE" sz="1800" b="1" i="0" u="none" strike="noStrike" kern="1200" cap="none" spc="0" normalizeH="0" baseline="0" noProof="0">
                <a:ln>
                  <a:noFill/>
                </a:ln>
                <a:solidFill>
                  <a:srgbClr val="10384F"/>
                </a:solidFill>
                <a:effectLst/>
                <a:uLnTx/>
                <a:uFillTx/>
                <a:latin typeface="Arial"/>
                <a:ea typeface="Arial Unicode MS"/>
                <a:cs typeface="Arial"/>
              </a:rPr>
              <a:t>      REDUCTION</a:t>
            </a:r>
            <a:endParaRPr kumimoji="0" lang="en-US" sz="1600" b="1" i="0" u="none" strike="noStrike" kern="1200" cap="none" spc="0" normalizeH="0" baseline="0" noProof="0">
              <a:ln>
                <a:noFill/>
              </a:ln>
              <a:solidFill>
                <a:srgbClr val="10384F"/>
              </a:solidFill>
              <a:effectLst/>
              <a:uLnTx/>
              <a:uFillTx/>
              <a:latin typeface="Arial"/>
              <a:ea typeface="Arial Unicode MS"/>
              <a:cs typeface="Arial"/>
            </a:endParaRP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10384F"/>
              </a:solidFill>
              <a:effectLst/>
              <a:uLnTx/>
              <a:uFillTx/>
              <a:latin typeface="Arial"/>
              <a:ea typeface="Arial Unicode MS"/>
              <a:cs typeface="Arial"/>
            </a:endParaRP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err="1">
                <a:ln>
                  <a:noFill/>
                </a:ln>
                <a:solidFill>
                  <a:srgbClr val="10384F"/>
                </a:solidFill>
                <a:effectLst/>
                <a:uLnTx/>
                <a:uFillTx/>
                <a:latin typeface="Arial"/>
                <a:ea typeface="Arial Unicode MS"/>
                <a:cs typeface="Arial"/>
              </a:rPr>
              <a:t>Improve</a:t>
            </a:r>
            <a:r>
              <a:rPr kumimoji="0" lang="de-DE" sz="1600" b="0" i="0" u="none" strike="noStrike" kern="1200" cap="none" spc="0" normalizeH="0" baseline="0" noProof="0">
                <a:ln>
                  <a:noFill/>
                </a:ln>
                <a:solidFill>
                  <a:srgbClr val="10384F"/>
                </a:solidFill>
                <a:effectLst/>
                <a:uLnTx/>
                <a:uFillTx/>
                <a:latin typeface="Arial"/>
                <a:ea typeface="Arial Unicode MS"/>
                <a:cs typeface="Arial"/>
              </a:rPr>
              <a:t> </a:t>
            </a:r>
            <a:r>
              <a:rPr kumimoji="0" lang="de-DE" sz="1600" b="0" i="0" u="none" strike="noStrike" kern="1200" cap="none" spc="0" normalizeH="0" baseline="0" noProof="0" err="1">
                <a:ln>
                  <a:noFill/>
                </a:ln>
                <a:solidFill>
                  <a:srgbClr val="10384F"/>
                </a:solidFill>
                <a:effectLst/>
                <a:uLnTx/>
                <a:uFillTx/>
                <a:latin typeface="Arial"/>
                <a:ea typeface="Arial Unicode MS"/>
                <a:cs typeface="Arial"/>
              </a:rPr>
              <a:t>Towards</a:t>
            </a:r>
            <a:r>
              <a:rPr kumimoji="0" lang="de-DE" sz="1600" b="0" i="0" u="none" strike="noStrike" kern="1200" cap="none" spc="0" normalizeH="0" baseline="0" noProof="0">
                <a:ln>
                  <a:noFill/>
                </a:ln>
                <a:solidFill>
                  <a:srgbClr val="10384F"/>
                </a:solidFill>
                <a:effectLst/>
                <a:uLnTx/>
                <a:uFillTx/>
                <a:latin typeface="Arial"/>
                <a:ea typeface="Arial Unicode MS"/>
                <a:cs typeface="Arial"/>
              </a:rPr>
              <a:t> </a:t>
            </a:r>
            <a:br>
              <a:rPr kumimoji="0" lang="de-DE" sz="1600" b="0" i="0" u="none" strike="noStrike" kern="1200" cap="none" spc="0" normalizeH="0" baseline="0" noProof="0">
                <a:ln>
                  <a:noFill/>
                </a:ln>
                <a:solidFill>
                  <a:srgbClr val="10384F"/>
                </a:solidFill>
                <a:effectLst/>
                <a:uLnTx/>
                <a:uFillTx/>
                <a:latin typeface="Arial"/>
                <a:ea typeface="Arial Unicode MS"/>
                <a:cs typeface="Arial"/>
              </a:rPr>
            </a:br>
            <a:r>
              <a:rPr kumimoji="0" lang="de-DE" sz="1600" b="0" i="0" u="none" strike="noStrike" kern="1200" cap="none" spc="0" normalizeH="0" baseline="0" noProof="0">
                <a:ln>
                  <a:noFill/>
                </a:ln>
                <a:solidFill>
                  <a:srgbClr val="10384F"/>
                </a:solidFill>
                <a:effectLst/>
                <a:uLnTx/>
                <a:uFillTx/>
                <a:latin typeface="Arial"/>
                <a:ea typeface="Arial Unicode MS"/>
                <a:cs typeface="Arial"/>
              </a:rPr>
              <a:t>Single A </a:t>
            </a:r>
            <a:br>
              <a:rPr kumimoji="0" lang="de-DE" sz="1600" b="0" i="0" u="none" strike="noStrike" kern="1200" cap="none" spc="0" normalizeH="0" baseline="0" noProof="0">
                <a:ln>
                  <a:noFill/>
                </a:ln>
                <a:solidFill>
                  <a:srgbClr val="10384F"/>
                </a:solidFill>
                <a:effectLst/>
                <a:uLnTx/>
                <a:uFillTx/>
                <a:latin typeface="Arial"/>
                <a:ea typeface="Arial Unicode MS"/>
                <a:cs typeface="Arial"/>
              </a:rPr>
            </a:br>
            <a:r>
              <a:rPr kumimoji="0" lang="de-DE" sz="1600" b="0" i="0" u="none" strike="noStrike" kern="1200" cap="none" spc="0" normalizeH="0" baseline="0" noProof="0" err="1">
                <a:ln>
                  <a:noFill/>
                </a:ln>
                <a:solidFill>
                  <a:srgbClr val="10384F"/>
                </a:solidFill>
                <a:effectLst/>
                <a:uLnTx/>
                <a:uFillTx/>
                <a:latin typeface="Arial"/>
                <a:ea typeface="Arial Unicode MS"/>
                <a:cs typeface="Arial"/>
              </a:rPr>
              <a:t>Category</a:t>
            </a:r>
            <a:r>
              <a:rPr kumimoji="0" lang="de-DE" sz="1600" b="0" i="0" u="none" strike="noStrike" kern="1200" cap="none" spc="0" normalizeH="0" baseline="0" noProof="0">
                <a:ln>
                  <a:noFill/>
                </a:ln>
                <a:solidFill>
                  <a:srgbClr val="10384F"/>
                </a:solidFill>
                <a:effectLst/>
                <a:uLnTx/>
                <a:uFillTx/>
                <a:latin typeface="Arial"/>
                <a:ea typeface="Arial Unicode MS"/>
                <a:cs typeface="Arial"/>
              </a:rPr>
              <a:t> Rating</a:t>
            </a:r>
            <a:br>
              <a:rPr kumimoji="0" lang="pt-PT" sz="1600" b="0" i="0" u="none" strike="noStrike" kern="1200" cap="none" spc="0" normalizeH="0" baseline="0" noProof="0">
                <a:ln>
                  <a:noFill/>
                </a:ln>
                <a:solidFill>
                  <a:srgbClr val="10384F"/>
                </a:solidFill>
                <a:effectLst/>
                <a:highlight>
                  <a:srgbClr val="FFFF00"/>
                </a:highlight>
                <a:uLnTx/>
                <a:uFillTx/>
                <a:latin typeface="Arial"/>
                <a:ea typeface="Arial Unicode MS"/>
                <a:cs typeface="Arial"/>
              </a:rPr>
            </a:br>
            <a:endParaRPr kumimoji="0" lang="pt-PT" sz="1600" b="0" i="0" u="none" strike="noStrike" kern="1200" cap="none" spc="0" normalizeH="0" baseline="0" noProof="0">
              <a:ln>
                <a:noFill/>
              </a:ln>
              <a:solidFill>
                <a:srgbClr val="10384F"/>
              </a:solidFill>
              <a:effectLst/>
              <a:highlight>
                <a:srgbClr val="FFFF00"/>
              </a:highlight>
              <a:uLnTx/>
              <a:uFillTx/>
              <a:latin typeface="Arial"/>
              <a:ea typeface="Arial Unicode MS"/>
              <a:cs typeface="Arial"/>
            </a:endParaRPr>
          </a:p>
        </p:txBody>
      </p:sp>
      <p:sp>
        <p:nvSpPr>
          <p:cNvPr id="22" name="Textfeld 21">
            <a:extLst>
              <a:ext uri="{FF2B5EF4-FFF2-40B4-BE49-F238E27FC236}">
                <a16:creationId xmlns:a16="http://schemas.microsoft.com/office/drawing/2014/main" id="{4A5581E7-28F5-7110-0298-FD005D9B6C99}"/>
              </a:ext>
            </a:extLst>
          </p:cNvPr>
          <p:cNvSpPr txBox="1"/>
          <p:nvPr>
            <p:custDataLst>
              <p:tags r:id="rId12"/>
            </p:custDataLst>
          </p:nvPr>
        </p:nvSpPr>
        <p:spPr bwMode="gray">
          <a:xfrm>
            <a:off x="4332864" y="1609327"/>
            <a:ext cx="3461084" cy="756000"/>
          </a:xfrm>
          <a:prstGeom prst="roundRect">
            <a:avLst/>
          </a:prstGeom>
          <a:solidFill>
            <a:srgbClr val="0091DF"/>
          </a:solidFill>
        </p:spPr>
        <p:txBody>
          <a:bodyPr wrap="square" anchor="ctr">
            <a:spAutoFit/>
          </a:bodyPr>
          <a:lstStyle/>
          <a:p>
            <a:pPr marL="0" marR="0" lvl="0" indent="0" algn="ctr" defTabSz="914309" rtl="0" eaLnBrk="1" fontAlgn="auto" latinLnBrk="0" hangingPunct="1">
              <a:lnSpc>
                <a:spcPct val="100000"/>
              </a:lnSpc>
              <a:spcBef>
                <a:spcPts val="0"/>
              </a:spcBef>
              <a:spcAft>
                <a:spcPts val="600"/>
              </a:spcAft>
              <a:buClrTx/>
              <a:buSzTx/>
              <a:buFontTx/>
              <a:buNone/>
              <a:tabLst/>
              <a:defRPr/>
            </a:pPr>
            <a:r>
              <a:rPr kumimoji="0" lang="pt-PT" sz="1800" b="1" i="0" u="none" strike="noStrike" kern="1200" cap="none" spc="0" normalizeH="0" baseline="0" noProof="0">
                <a:ln>
                  <a:noFill/>
                </a:ln>
                <a:solidFill>
                  <a:srgbClr val="FFFFFF"/>
                </a:solidFill>
                <a:effectLst/>
                <a:uLnTx/>
                <a:uFillTx/>
                <a:latin typeface="Arial"/>
                <a:ea typeface="Arial Unicode MS"/>
                <a:cs typeface="Arial"/>
              </a:rPr>
              <a:t>Cash Generation</a:t>
            </a:r>
          </a:p>
        </p:txBody>
      </p:sp>
      <p:sp>
        <p:nvSpPr>
          <p:cNvPr id="23" name="Textfeld 22">
            <a:extLst>
              <a:ext uri="{FF2B5EF4-FFF2-40B4-BE49-F238E27FC236}">
                <a16:creationId xmlns:a16="http://schemas.microsoft.com/office/drawing/2014/main" id="{3FC449CA-87B8-2F65-78BC-AEE035F77E6A}"/>
              </a:ext>
            </a:extLst>
          </p:cNvPr>
          <p:cNvSpPr txBox="1"/>
          <p:nvPr>
            <p:custDataLst>
              <p:tags r:id="rId13"/>
            </p:custDataLst>
          </p:nvPr>
        </p:nvSpPr>
        <p:spPr bwMode="gray">
          <a:xfrm>
            <a:off x="8631616" y="1609327"/>
            <a:ext cx="2403961" cy="756000"/>
          </a:xfrm>
          <a:prstGeom prst="roundRect">
            <a:avLst/>
          </a:prstGeom>
          <a:solidFill>
            <a:srgbClr val="00B0F0"/>
          </a:solidFill>
        </p:spPr>
        <p:txBody>
          <a:bodyPr wrap="square" anchor="ctr">
            <a:spAutoFit/>
          </a:bodyPr>
          <a:lstStyle/>
          <a:p>
            <a:pPr marL="0" marR="0" lvl="0" indent="0" algn="ctr" defTabSz="914309" rtl="0" eaLnBrk="1" fontAlgn="auto" latinLnBrk="0" hangingPunct="1">
              <a:lnSpc>
                <a:spcPct val="100000"/>
              </a:lnSpc>
              <a:spcBef>
                <a:spcPts val="0"/>
              </a:spcBef>
              <a:spcAft>
                <a:spcPts val="600"/>
              </a:spcAft>
              <a:buClrTx/>
              <a:buSzTx/>
              <a:buFontTx/>
              <a:buNone/>
              <a:tabLst/>
              <a:defRPr/>
            </a:pPr>
            <a:r>
              <a:rPr kumimoji="0" lang="pt-PT" sz="1800" b="1" i="0" u="none" strike="noStrike" kern="1200" cap="none" spc="0" normalizeH="0" baseline="0" noProof="0">
                <a:ln>
                  <a:noFill/>
                </a:ln>
                <a:solidFill>
                  <a:srgbClr val="FFFFFF"/>
                </a:solidFill>
                <a:effectLst/>
                <a:uLnTx/>
                <a:uFillTx/>
                <a:latin typeface="Arial"/>
                <a:ea typeface="Arial Unicode MS"/>
                <a:cs typeface="Arial"/>
              </a:rPr>
              <a:t>Cash </a:t>
            </a:r>
            <a:br>
              <a:rPr kumimoji="0" lang="pt-PT" sz="1800" b="1" i="0" u="none" strike="noStrike" kern="1200" cap="none" spc="0" normalizeH="0" baseline="0" noProof="0">
                <a:ln>
                  <a:noFill/>
                </a:ln>
                <a:solidFill>
                  <a:srgbClr val="FFFFFF"/>
                </a:solidFill>
                <a:effectLst/>
                <a:uLnTx/>
                <a:uFillTx/>
                <a:latin typeface="Arial"/>
                <a:ea typeface="Arial Unicode MS"/>
                <a:cs typeface="Arial"/>
              </a:rPr>
            </a:br>
            <a:r>
              <a:rPr kumimoji="0" lang="pt-PT" sz="1800" b="1" i="0" u="none" strike="noStrike" kern="1200" cap="none" spc="0" normalizeH="0" baseline="0" noProof="0">
                <a:ln>
                  <a:noFill/>
                </a:ln>
                <a:solidFill>
                  <a:srgbClr val="FFFFFF"/>
                </a:solidFill>
                <a:effectLst/>
                <a:uLnTx/>
                <a:uFillTx/>
                <a:latin typeface="Arial"/>
                <a:ea typeface="Arial Unicode MS"/>
                <a:cs typeface="Arial"/>
              </a:rPr>
              <a:t>Usage</a:t>
            </a:r>
          </a:p>
        </p:txBody>
      </p:sp>
      <p:sp>
        <p:nvSpPr>
          <p:cNvPr id="24" name="Textfeld 23">
            <a:extLst>
              <a:ext uri="{FF2B5EF4-FFF2-40B4-BE49-F238E27FC236}">
                <a16:creationId xmlns:a16="http://schemas.microsoft.com/office/drawing/2014/main" id="{52EED858-AD03-32F1-0704-93757A15504F}"/>
              </a:ext>
            </a:extLst>
          </p:cNvPr>
          <p:cNvSpPr txBox="1"/>
          <p:nvPr>
            <p:custDataLst>
              <p:tags r:id="rId14"/>
            </p:custDataLst>
          </p:nvPr>
        </p:nvSpPr>
        <p:spPr bwMode="gray">
          <a:xfrm>
            <a:off x="1127846" y="1609327"/>
            <a:ext cx="2403961" cy="756000"/>
          </a:xfrm>
          <a:prstGeom prst="roundRect">
            <a:avLst/>
          </a:prstGeom>
          <a:solidFill>
            <a:srgbClr val="00617F"/>
          </a:solidFill>
        </p:spPr>
        <p:txBody>
          <a:bodyPr wrap="square" anchor="ctr">
            <a:spAutoFit/>
          </a:bodyPr>
          <a:lstStyle/>
          <a:p>
            <a:pPr marL="0" marR="0" lvl="0" indent="0" algn="ctr" defTabSz="914309" rtl="0" eaLnBrk="1" fontAlgn="auto" latinLnBrk="0" hangingPunct="1">
              <a:lnSpc>
                <a:spcPts val="1600"/>
              </a:lnSpc>
              <a:spcBef>
                <a:spcPts val="0"/>
              </a:spcBef>
              <a:spcAft>
                <a:spcPts val="0"/>
              </a:spcAft>
              <a:buClrTx/>
              <a:buSzTx/>
              <a:buFontTx/>
              <a:buNone/>
              <a:tabLst/>
              <a:defRPr/>
            </a:pPr>
            <a:r>
              <a:rPr kumimoji="0" lang="pt-PT" sz="1800" b="1" i="0" u="none" strike="noStrike" kern="1200" cap="none" spc="0" normalizeH="0" baseline="0" noProof="0">
                <a:ln>
                  <a:noFill/>
                </a:ln>
                <a:solidFill>
                  <a:srgbClr val="FFFFFF"/>
                </a:solidFill>
                <a:effectLst/>
                <a:uLnTx/>
                <a:uFillTx/>
                <a:latin typeface="Arial"/>
                <a:ea typeface="Arial Unicode MS"/>
                <a:cs typeface="Arial"/>
              </a:rPr>
              <a:t>Organic </a:t>
            </a:r>
            <a:br>
              <a:rPr kumimoji="0" lang="pt-PT" sz="1800" b="1" i="0" u="none" strike="noStrike" kern="1200" cap="none" spc="0" normalizeH="0" baseline="0" noProof="0">
                <a:ln>
                  <a:noFill/>
                </a:ln>
                <a:solidFill>
                  <a:srgbClr val="FFFFFF"/>
                </a:solidFill>
                <a:effectLst/>
                <a:uLnTx/>
                <a:uFillTx/>
                <a:latin typeface="Arial"/>
                <a:ea typeface="Arial Unicode MS"/>
                <a:cs typeface="Arial"/>
              </a:rPr>
            </a:br>
            <a:r>
              <a:rPr kumimoji="0" lang="pt-PT" sz="1800" b="1" i="0" u="none" strike="noStrike" kern="1200" cap="none" spc="0" normalizeH="0" baseline="0" noProof="0">
                <a:ln>
                  <a:noFill/>
                </a:ln>
                <a:solidFill>
                  <a:srgbClr val="FFFFFF"/>
                </a:solidFill>
                <a:effectLst/>
                <a:uLnTx/>
                <a:uFillTx/>
                <a:latin typeface="Arial"/>
                <a:ea typeface="Arial Unicode MS"/>
                <a:cs typeface="Arial"/>
              </a:rPr>
              <a:t>Investments</a:t>
            </a:r>
            <a:br>
              <a:rPr kumimoji="0" lang="pt-PT" sz="1800" b="1" i="0" u="none" strike="noStrike" kern="1200" cap="none" spc="0" normalizeH="0" baseline="0" noProof="0">
                <a:ln>
                  <a:noFill/>
                </a:ln>
                <a:solidFill>
                  <a:srgbClr val="FFFFFF"/>
                </a:solidFill>
                <a:effectLst/>
                <a:uLnTx/>
                <a:uFillTx/>
                <a:latin typeface="Arial"/>
                <a:ea typeface="Arial Unicode MS"/>
                <a:cs typeface="Arial"/>
              </a:rPr>
            </a:br>
            <a:r>
              <a:rPr kumimoji="0" lang="pt-PT" sz="1100" b="0" i="1" u="none" strike="noStrike" kern="1200" cap="none" spc="0" normalizeH="0" baseline="0" noProof="0">
                <a:ln>
                  <a:noFill/>
                </a:ln>
                <a:solidFill>
                  <a:srgbClr val="FFFFFF"/>
                </a:solidFill>
                <a:effectLst/>
                <a:uLnTx/>
                <a:uFillTx/>
                <a:latin typeface="Arial"/>
                <a:ea typeface="Arial Unicode MS"/>
                <a:cs typeface="Arial"/>
              </a:rPr>
              <a:t>(before Free Cash Flow)</a:t>
            </a:r>
          </a:p>
        </p:txBody>
      </p:sp>
      <p:sp>
        <p:nvSpPr>
          <p:cNvPr id="25" name="Rechteck: abgerundete Ecken 13">
            <a:extLst>
              <a:ext uri="{FF2B5EF4-FFF2-40B4-BE49-F238E27FC236}">
                <a16:creationId xmlns:a16="http://schemas.microsoft.com/office/drawing/2014/main" id="{2D9376E8-C3D6-564D-C1C2-5F1D9EC78481}"/>
              </a:ext>
            </a:extLst>
          </p:cNvPr>
          <p:cNvSpPr/>
          <p:nvPr>
            <p:custDataLst>
              <p:tags r:id="rId15"/>
            </p:custDataLst>
          </p:nvPr>
        </p:nvSpPr>
        <p:spPr bwMode="gray">
          <a:xfrm flipH="1">
            <a:off x="8631616" y="2432118"/>
            <a:ext cx="2403961" cy="528173"/>
          </a:xfrm>
          <a:prstGeom prst="roundRect">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10384F"/>
                </a:solidFill>
                <a:effectLst/>
                <a:uLnTx/>
                <a:uFillTx/>
                <a:latin typeface="Arial"/>
                <a:ea typeface="Arial Unicode MS"/>
                <a:cs typeface="Arial"/>
              </a:rPr>
              <a:t>Minimum Dividend</a:t>
            </a:r>
          </a:p>
        </p:txBody>
      </p:sp>
      <p:grpSp>
        <p:nvGrpSpPr>
          <p:cNvPr id="26" name="Group 5">
            <a:extLst>
              <a:ext uri="{FF2B5EF4-FFF2-40B4-BE49-F238E27FC236}">
                <a16:creationId xmlns:a16="http://schemas.microsoft.com/office/drawing/2014/main" id="{EFB8EBBA-AB79-4CB6-9017-69DFA557E851}"/>
              </a:ext>
            </a:extLst>
          </p:cNvPr>
          <p:cNvGrpSpPr/>
          <p:nvPr/>
        </p:nvGrpSpPr>
        <p:grpSpPr>
          <a:xfrm>
            <a:off x="1209163" y="3965298"/>
            <a:ext cx="252000" cy="252000"/>
            <a:chOff x="5879883" y="3881919"/>
            <a:chExt cx="432235" cy="432235"/>
          </a:xfrm>
          <a:solidFill>
            <a:srgbClr val="66B512"/>
          </a:solidFill>
        </p:grpSpPr>
        <p:sp>
          <p:nvSpPr>
            <p:cNvPr id="27" name="Oval 6">
              <a:extLst>
                <a:ext uri="{FF2B5EF4-FFF2-40B4-BE49-F238E27FC236}">
                  <a16:creationId xmlns:a16="http://schemas.microsoft.com/office/drawing/2014/main" id="{279BF71D-2AE6-0A46-5A13-5685F22990B8}"/>
                </a:ext>
              </a:extLst>
            </p:cNvPr>
            <p:cNvSpPr/>
            <p:nvPr/>
          </p:nvSpPr>
          <p:spPr bwMode="gray">
            <a:xfrm rot="5400000">
              <a:off x="5879883" y="3881919"/>
              <a:ext cx="432235" cy="432235"/>
            </a:xfrm>
            <a:prstGeom prst="ellipse">
              <a:avLst/>
            </a:prstGeom>
            <a:solidFill>
              <a:schemeClr val="bg1"/>
            </a:solidFill>
            <a:ln w="19050">
              <a:solidFill>
                <a:srgbClr val="006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617F"/>
                </a:solidFill>
                <a:effectLst/>
                <a:uLnTx/>
                <a:uFillTx/>
                <a:latin typeface="Arial"/>
                <a:ea typeface="Arial Unicode MS"/>
                <a:cs typeface="Arial"/>
              </a:endParaRPr>
            </a:p>
          </p:txBody>
        </p:sp>
        <p:pic>
          <p:nvPicPr>
            <p:cNvPr id="28" name="Gráfico 18">
              <a:extLst>
                <a:ext uri="{FF2B5EF4-FFF2-40B4-BE49-F238E27FC236}">
                  <a16:creationId xmlns:a16="http://schemas.microsoft.com/office/drawing/2014/main" id="{5F3C5D46-6649-3D7F-91E4-C44E3D3DD86B}"/>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020998" y="4027387"/>
              <a:ext cx="150004" cy="141302"/>
            </a:xfrm>
            <a:prstGeom prst="rect">
              <a:avLst/>
            </a:prstGeom>
          </p:spPr>
        </p:pic>
      </p:grpSp>
      <p:grpSp>
        <p:nvGrpSpPr>
          <p:cNvPr id="29" name="Group 5">
            <a:extLst>
              <a:ext uri="{FF2B5EF4-FFF2-40B4-BE49-F238E27FC236}">
                <a16:creationId xmlns:a16="http://schemas.microsoft.com/office/drawing/2014/main" id="{94C732C5-669E-38F1-E90E-E555B6DE67F3}"/>
              </a:ext>
            </a:extLst>
          </p:cNvPr>
          <p:cNvGrpSpPr/>
          <p:nvPr/>
        </p:nvGrpSpPr>
        <p:grpSpPr>
          <a:xfrm>
            <a:off x="1209163" y="5117823"/>
            <a:ext cx="252000" cy="252000"/>
            <a:chOff x="5879883" y="3881919"/>
            <a:chExt cx="432235" cy="432235"/>
          </a:xfrm>
          <a:solidFill>
            <a:srgbClr val="66B512"/>
          </a:solidFill>
        </p:grpSpPr>
        <p:sp>
          <p:nvSpPr>
            <p:cNvPr id="30" name="Oval 6">
              <a:extLst>
                <a:ext uri="{FF2B5EF4-FFF2-40B4-BE49-F238E27FC236}">
                  <a16:creationId xmlns:a16="http://schemas.microsoft.com/office/drawing/2014/main" id="{E811B0FB-25F5-012E-5702-93C5C2C28344}"/>
                </a:ext>
              </a:extLst>
            </p:cNvPr>
            <p:cNvSpPr/>
            <p:nvPr/>
          </p:nvSpPr>
          <p:spPr bwMode="gray">
            <a:xfrm rot="5400000">
              <a:off x="5879883" y="3881919"/>
              <a:ext cx="432235" cy="432235"/>
            </a:xfrm>
            <a:prstGeom prst="ellipse">
              <a:avLst/>
            </a:prstGeom>
            <a:solidFill>
              <a:schemeClr val="bg1"/>
            </a:solidFill>
            <a:ln w="19050">
              <a:solidFill>
                <a:srgbClr val="0061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617F"/>
                </a:solidFill>
                <a:effectLst/>
                <a:uLnTx/>
                <a:uFillTx/>
                <a:latin typeface="Arial"/>
                <a:ea typeface="Arial Unicode MS"/>
                <a:cs typeface="Arial"/>
              </a:endParaRPr>
            </a:p>
          </p:txBody>
        </p:sp>
        <p:pic>
          <p:nvPicPr>
            <p:cNvPr id="31" name="Gráfico 18">
              <a:extLst>
                <a:ext uri="{FF2B5EF4-FFF2-40B4-BE49-F238E27FC236}">
                  <a16:creationId xmlns:a16="http://schemas.microsoft.com/office/drawing/2014/main" id="{DC191390-0320-7564-0579-2E8BFEA0ECAF}"/>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020998" y="4027387"/>
              <a:ext cx="150004" cy="141302"/>
            </a:xfrm>
            <a:prstGeom prst="rect">
              <a:avLst/>
            </a:prstGeom>
          </p:spPr>
        </p:pic>
      </p:grpSp>
      <p:cxnSp>
        <p:nvCxnSpPr>
          <p:cNvPr id="32" name="Gerader Verbinder 31">
            <a:extLst>
              <a:ext uri="{FF2B5EF4-FFF2-40B4-BE49-F238E27FC236}">
                <a16:creationId xmlns:a16="http://schemas.microsoft.com/office/drawing/2014/main" id="{8B39FC1D-D4BB-9DC1-6722-8FF05BFC6E6C}"/>
              </a:ext>
            </a:extLst>
          </p:cNvPr>
          <p:cNvCxnSpPr>
            <a:cxnSpLocks/>
          </p:cNvCxnSpPr>
          <p:nvPr/>
        </p:nvCxnSpPr>
        <p:spPr bwMode="gray">
          <a:xfrm>
            <a:off x="8988573" y="3946248"/>
            <a:ext cx="1656000" cy="0"/>
          </a:xfrm>
          <a:prstGeom prst="line">
            <a:avLst/>
          </a:prstGeom>
          <a:ln w="28575" cmpd="dbl">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3" name="Group 5">
            <a:extLst>
              <a:ext uri="{FF2B5EF4-FFF2-40B4-BE49-F238E27FC236}">
                <a16:creationId xmlns:a16="http://schemas.microsoft.com/office/drawing/2014/main" id="{9A5A83DA-8399-C65E-C6C6-354DC70735D9}"/>
              </a:ext>
            </a:extLst>
          </p:cNvPr>
          <p:cNvGrpSpPr/>
          <p:nvPr/>
        </p:nvGrpSpPr>
        <p:grpSpPr>
          <a:xfrm>
            <a:off x="8805422" y="3405301"/>
            <a:ext cx="252000" cy="252000"/>
            <a:chOff x="5879883" y="3881919"/>
            <a:chExt cx="432235" cy="432235"/>
          </a:xfrm>
          <a:solidFill>
            <a:srgbClr val="66B512"/>
          </a:solidFill>
        </p:grpSpPr>
        <p:sp>
          <p:nvSpPr>
            <p:cNvPr id="34" name="Oval 6">
              <a:extLst>
                <a:ext uri="{FF2B5EF4-FFF2-40B4-BE49-F238E27FC236}">
                  <a16:creationId xmlns:a16="http://schemas.microsoft.com/office/drawing/2014/main" id="{94991E19-B593-2A51-583B-329EC1E10711}"/>
                </a:ext>
              </a:extLst>
            </p:cNvPr>
            <p:cNvSpPr/>
            <p:nvPr/>
          </p:nvSpPr>
          <p:spPr bwMode="gray">
            <a:xfrm rot="5400000">
              <a:off x="5879883" y="3881919"/>
              <a:ext cx="432235" cy="432235"/>
            </a:xfrm>
            <a:prstGeom prst="ellipse">
              <a:avLst/>
            </a:prstGeom>
            <a:solidFill>
              <a:schemeClr val="bg1"/>
            </a:solidFill>
            <a:ln w="19050">
              <a:solidFill>
                <a:srgbClr val="00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617F"/>
                </a:solidFill>
                <a:effectLst/>
                <a:uLnTx/>
                <a:uFillTx/>
                <a:latin typeface="Arial"/>
                <a:ea typeface="Arial Unicode MS"/>
                <a:cs typeface="Arial"/>
              </a:endParaRPr>
            </a:p>
          </p:txBody>
        </p:sp>
        <p:pic>
          <p:nvPicPr>
            <p:cNvPr id="35" name="Gráfico 18">
              <a:extLst>
                <a:ext uri="{FF2B5EF4-FFF2-40B4-BE49-F238E27FC236}">
                  <a16:creationId xmlns:a16="http://schemas.microsoft.com/office/drawing/2014/main" id="{D0F70F5C-C550-9192-F2C8-01E62B44561A}"/>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020998" y="4027387"/>
              <a:ext cx="150004" cy="141302"/>
            </a:xfrm>
            <a:prstGeom prst="rect">
              <a:avLst/>
            </a:prstGeom>
          </p:spPr>
        </p:pic>
      </p:grpSp>
      <p:sp>
        <p:nvSpPr>
          <p:cNvPr id="36" name="TextBox 21">
            <a:extLst>
              <a:ext uri="{FF2B5EF4-FFF2-40B4-BE49-F238E27FC236}">
                <a16:creationId xmlns:a16="http://schemas.microsoft.com/office/drawing/2014/main" id="{39D850D1-1CA7-3F7D-1BAF-5CD78DAFA7A5}"/>
              </a:ext>
            </a:extLst>
          </p:cNvPr>
          <p:cNvSpPr txBox="1"/>
          <p:nvPr>
            <p:custDataLst>
              <p:tags r:id="rId16"/>
            </p:custDataLst>
          </p:nvPr>
        </p:nvSpPr>
        <p:spPr bwMode="gray">
          <a:xfrm>
            <a:off x="4388321" y="3042819"/>
            <a:ext cx="3350170" cy="3240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Arial Unicode MS"/>
                <a:cs typeface="Arial"/>
              </a:rPr>
              <a:t>DRIVING OPERATIONAL PERFORMANCE</a:t>
            </a:r>
            <a:br>
              <a:rPr kumimoji="0" lang="en-US" sz="1600" b="0" i="0" u="none" strike="noStrike" kern="1200" cap="none" spc="0" normalizeH="0" baseline="0" noProof="0">
                <a:ln>
                  <a:noFill/>
                </a:ln>
                <a:solidFill>
                  <a:srgbClr val="000000"/>
                </a:solidFill>
                <a:effectLst/>
                <a:uLnTx/>
                <a:uFillTx/>
                <a:latin typeface="Arial"/>
                <a:ea typeface="Arial Unicode MS"/>
                <a:cs typeface="Arial"/>
              </a:rPr>
            </a:br>
            <a:r>
              <a:rPr kumimoji="0" lang="en-US" sz="1600" b="0" i="0" u="none" strike="noStrike" kern="1200" cap="none" spc="0" normalizeH="0" baseline="0" noProof="0">
                <a:ln>
                  <a:noFill/>
                </a:ln>
                <a:solidFill>
                  <a:srgbClr val="000000"/>
                </a:solidFill>
                <a:effectLst/>
                <a:uLnTx/>
                <a:uFillTx/>
                <a:latin typeface="Arial"/>
                <a:ea typeface="Arial Unicode MS"/>
                <a:cs typeface="Arial"/>
              </a:rPr>
              <a:t>and </a:t>
            </a:r>
            <a:br>
              <a:rPr kumimoji="0" lang="en-US" sz="1600" b="0" i="0" u="none" strike="noStrike" kern="1200" cap="none" spc="0" normalizeH="0" baseline="0" noProof="0">
                <a:ln>
                  <a:noFill/>
                </a:ln>
                <a:solidFill>
                  <a:srgbClr val="000000"/>
                </a:solidFill>
                <a:effectLst/>
                <a:uLnTx/>
                <a:uFillTx/>
                <a:latin typeface="Arial"/>
                <a:ea typeface="Arial Unicode MS"/>
                <a:cs typeface="Arial"/>
              </a:rPr>
            </a:br>
            <a:r>
              <a:rPr kumimoji="0" lang="en-US" sz="1600" b="1" i="0" u="none" strike="noStrike" kern="1200" cap="none" spc="0" normalizeH="0" baseline="0" noProof="0">
                <a:ln>
                  <a:noFill/>
                </a:ln>
                <a:solidFill>
                  <a:srgbClr val="000000"/>
                </a:solidFill>
                <a:effectLst/>
                <a:uLnTx/>
                <a:uFillTx/>
                <a:latin typeface="Arial"/>
                <a:ea typeface="Arial Unicode MS"/>
                <a:cs typeface="Arial"/>
              </a:rPr>
              <a:t>STRENGTHEN CASH FLOW</a:t>
            </a:r>
          </a:p>
        </p:txBody>
      </p:sp>
      <p:grpSp>
        <p:nvGrpSpPr>
          <p:cNvPr id="37" name="Gruppieren 36">
            <a:extLst>
              <a:ext uri="{FF2B5EF4-FFF2-40B4-BE49-F238E27FC236}">
                <a16:creationId xmlns:a16="http://schemas.microsoft.com/office/drawing/2014/main" id="{60533E00-10F9-76F6-0C4C-35DBB34E319A}"/>
              </a:ext>
            </a:extLst>
          </p:cNvPr>
          <p:cNvGrpSpPr/>
          <p:nvPr/>
        </p:nvGrpSpPr>
        <p:grpSpPr>
          <a:xfrm>
            <a:off x="4598418" y="4878658"/>
            <a:ext cx="360000" cy="360000"/>
            <a:chOff x="4677938" y="3602487"/>
            <a:chExt cx="360000" cy="360000"/>
          </a:xfrm>
        </p:grpSpPr>
        <p:sp>
          <p:nvSpPr>
            <p:cNvPr id="38" name="Oval 137">
              <a:extLst>
                <a:ext uri="{FF2B5EF4-FFF2-40B4-BE49-F238E27FC236}">
                  <a16:creationId xmlns:a16="http://schemas.microsoft.com/office/drawing/2014/main" id="{C429C02F-8ACA-ABC5-7F28-D8EC2D0C08FE}"/>
                </a:ext>
              </a:extLst>
            </p:cNvPr>
            <p:cNvSpPr/>
            <p:nvPr/>
          </p:nvSpPr>
          <p:spPr>
            <a:xfrm>
              <a:off x="4677938" y="3602487"/>
              <a:ext cx="360000" cy="360000"/>
            </a:xfrm>
            <a:prstGeom prst="ellipse">
              <a:avLst/>
            </a:prstGeom>
            <a:solidFill>
              <a:srgbClr val="00BCFF"/>
            </a:solidFill>
            <a:ln w="12700" cap="flat" cmpd="sng" algn="ctr">
              <a:noFill/>
              <a:prstDash val="solid"/>
              <a:miter lim="800000"/>
            </a:ln>
            <a:effectLst>
              <a:outerShdw blurRad="165100" dist="88900" dir="2700000" algn="tl" rotWithShape="0">
                <a:prstClr val="black">
                  <a:alpha val="20000"/>
                </a:prstClr>
              </a:outerShdw>
            </a:effectLst>
          </p:spPr>
          <p:txBody>
            <a:bodyPr wrap="square" rtlCol="0" anchor="ctr">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12121"/>
                </a:solidFill>
                <a:effectLst/>
                <a:uLnTx/>
                <a:uFillTx/>
                <a:latin typeface="Gilroy Light"/>
                <a:ea typeface="Arial Unicode MS"/>
                <a:cs typeface="Arial"/>
              </a:endParaRPr>
            </a:p>
          </p:txBody>
        </p:sp>
        <p:grpSp>
          <p:nvGrpSpPr>
            <p:cNvPr id="39" name="Gruppieren 38">
              <a:extLst>
                <a:ext uri="{FF2B5EF4-FFF2-40B4-BE49-F238E27FC236}">
                  <a16:creationId xmlns:a16="http://schemas.microsoft.com/office/drawing/2014/main" id="{EF610472-EEBD-CE60-1DBA-FE81C27A2DB7}"/>
                </a:ext>
              </a:extLst>
            </p:cNvPr>
            <p:cNvGrpSpPr/>
            <p:nvPr/>
          </p:nvGrpSpPr>
          <p:grpSpPr>
            <a:xfrm>
              <a:off x="4759018" y="3676537"/>
              <a:ext cx="216000" cy="216000"/>
              <a:chOff x="4759018" y="3676537"/>
              <a:chExt cx="216000" cy="216000"/>
            </a:xfrm>
          </p:grpSpPr>
          <p:sp>
            <p:nvSpPr>
              <p:cNvPr id="40" name="Freeform: Shape 864">
                <a:extLst>
                  <a:ext uri="{FF2B5EF4-FFF2-40B4-BE49-F238E27FC236}">
                    <a16:creationId xmlns:a16="http://schemas.microsoft.com/office/drawing/2014/main" id="{B78B11F8-57E9-EFB4-D8D2-1A1838DC3D7E}"/>
                  </a:ext>
                </a:extLst>
              </p:cNvPr>
              <p:cNvSpPr/>
              <p:nvPr/>
            </p:nvSpPr>
            <p:spPr>
              <a:xfrm>
                <a:off x="4759018" y="3676537"/>
                <a:ext cx="216000" cy="216000"/>
              </a:xfrm>
              <a:custGeom>
                <a:avLst/>
                <a:gdLst>
                  <a:gd name="connsiteX0" fmla="*/ 269711 w 269710"/>
                  <a:gd name="connsiteY0" fmla="*/ 134855 h 269710"/>
                  <a:gd name="connsiteX1" fmla="*/ 134855 w 269710"/>
                  <a:gd name="connsiteY1" fmla="*/ 269711 h 269710"/>
                  <a:gd name="connsiteX2" fmla="*/ 0 w 269710"/>
                  <a:gd name="connsiteY2" fmla="*/ 134855 h 269710"/>
                  <a:gd name="connsiteX3" fmla="*/ 134855 w 269710"/>
                  <a:gd name="connsiteY3" fmla="*/ 0 h 269710"/>
                  <a:gd name="connsiteX4" fmla="*/ 269711 w 269710"/>
                  <a:gd name="connsiteY4" fmla="*/ 134855 h 26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10" h="269710">
                    <a:moveTo>
                      <a:pt x="269711" y="134855"/>
                    </a:moveTo>
                    <a:cubicBezTo>
                      <a:pt x="269711" y="209334"/>
                      <a:pt x="209334" y="269711"/>
                      <a:pt x="134855" y="269711"/>
                    </a:cubicBezTo>
                    <a:cubicBezTo>
                      <a:pt x="60377" y="269711"/>
                      <a:pt x="0" y="209334"/>
                      <a:pt x="0" y="134855"/>
                    </a:cubicBezTo>
                    <a:cubicBezTo>
                      <a:pt x="0" y="60377"/>
                      <a:pt x="60377" y="0"/>
                      <a:pt x="134855" y="0"/>
                    </a:cubicBezTo>
                    <a:cubicBezTo>
                      <a:pt x="209334" y="0"/>
                      <a:pt x="269711" y="60377"/>
                      <a:pt x="269711" y="134855"/>
                    </a:cubicBezTo>
                    <a:close/>
                  </a:path>
                </a:pathLst>
              </a:custGeom>
              <a:noFill/>
              <a:ln w="19050" cap="rnd">
                <a:solidFill>
                  <a:schemeClr val="bg1"/>
                </a:solidFill>
                <a:prstDash val="solid"/>
                <a:round/>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Arial Unicode MS"/>
                  <a:cs typeface="Arial"/>
                </a:endParaRPr>
              </a:p>
            </p:txBody>
          </p:sp>
          <p:grpSp>
            <p:nvGrpSpPr>
              <p:cNvPr id="41" name="Graphic 695">
                <a:extLst>
                  <a:ext uri="{FF2B5EF4-FFF2-40B4-BE49-F238E27FC236}">
                    <a16:creationId xmlns:a16="http://schemas.microsoft.com/office/drawing/2014/main" id="{EFFAC4B2-43E8-CAE4-B671-C2F4F668C209}"/>
                  </a:ext>
                </a:extLst>
              </p:cNvPr>
              <p:cNvGrpSpPr/>
              <p:nvPr/>
            </p:nvGrpSpPr>
            <p:grpSpPr>
              <a:xfrm>
                <a:off x="4843069" y="3728731"/>
                <a:ext cx="47899" cy="111612"/>
                <a:chOff x="8873137" y="1573605"/>
                <a:chExt cx="59809" cy="139365"/>
              </a:xfrm>
              <a:noFill/>
            </p:grpSpPr>
            <p:sp>
              <p:nvSpPr>
                <p:cNvPr id="42" name="Freeform: Shape 866">
                  <a:extLst>
                    <a:ext uri="{FF2B5EF4-FFF2-40B4-BE49-F238E27FC236}">
                      <a16:creationId xmlns:a16="http://schemas.microsoft.com/office/drawing/2014/main" id="{03E5B042-8326-A687-FB2C-496316382083}"/>
                    </a:ext>
                  </a:extLst>
                </p:cNvPr>
                <p:cNvSpPr/>
                <p:nvPr/>
              </p:nvSpPr>
              <p:spPr>
                <a:xfrm>
                  <a:off x="8873137" y="1594159"/>
                  <a:ext cx="59809" cy="96833"/>
                </a:xfrm>
                <a:custGeom>
                  <a:avLst/>
                  <a:gdLst>
                    <a:gd name="connsiteX0" fmla="*/ 48417 w 59809"/>
                    <a:gd name="connsiteY0" fmla="*/ 0 h 96833"/>
                    <a:gd name="connsiteX1" fmla="*/ 24209 w 59809"/>
                    <a:gd name="connsiteY1" fmla="*/ 0 h 96833"/>
                    <a:gd name="connsiteX2" fmla="*/ 0 w 59809"/>
                    <a:gd name="connsiteY2" fmla="*/ 24208 h 96833"/>
                    <a:gd name="connsiteX3" fmla="*/ 0 w 59809"/>
                    <a:gd name="connsiteY3" fmla="*/ 24208 h 96833"/>
                    <a:gd name="connsiteX4" fmla="*/ 24209 w 59809"/>
                    <a:gd name="connsiteY4" fmla="*/ 48417 h 96833"/>
                    <a:gd name="connsiteX5" fmla="*/ 35601 w 59809"/>
                    <a:gd name="connsiteY5" fmla="*/ 48417 h 96833"/>
                    <a:gd name="connsiteX6" fmla="*/ 59809 w 59809"/>
                    <a:gd name="connsiteY6" fmla="*/ 72625 h 96833"/>
                    <a:gd name="connsiteX7" fmla="*/ 59809 w 59809"/>
                    <a:gd name="connsiteY7" fmla="*/ 72625 h 96833"/>
                    <a:gd name="connsiteX8" fmla="*/ 35601 w 59809"/>
                    <a:gd name="connsiteY8" fmla="*/ 96834 h 96833"/>
                    <a:gd name="connsiteX9" fmla="*/ 4747 w 59809"/>
                    <a:gd name="connsiteY9" fmla="*/ 96834 h 9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09" h="96833">
                      <a:moveTo>
                        <a:pt x="48417" y="0"/>
                      </a:moveTo>
                      <a:lnTo>
                        <a:pt x="24209" y="0"/>
                      </a:lnTo>
                      <a:cubicBezTo>
                        <a:pt x="10823" y="0"/>
                        <a:pt x="0" y="10823"/>
                        <a:pt x="0" y="24208"/>
                      </a:cubicBezTo>
                      <a:lnTo>
                        <a:pt x="0" y="24208"/>
                      </a:lnTo>
                      <a:cubicBezTo>
                        <a:pt x="0" y="37594"/>
                        <a:pt x="10823" y="48417"/>
                        <a:pt x="24209" y="48417"/>
                      </a:cubicBezTo>
                      <a:lnTo>
                        <a:pt x="35601" y="48417"/>
                      </a:lnTo>
                      <a:cubicBezTo>
                        <a:pt x="48987" y="48417"/>
                        <a:pt x="59809" y="59239"/>
                        <a:pt x="59809" y="72625"/>
                      </a:cubicBezTo>
                      <a:lnTo>
                        <a:pt x="59809" y="72625"/>
                      </a:lnTo>
                      <a:cubicBezTo>
                        <a:pt x="59809" y="86011"/>
                        <a:pt x="48987" y="96834"/>
                        <a:pt x="35601" y="96834"/>
                      </a:cubicBezTo>
                      <a:lnTo>
                        <a:pt x="4747" y="96834"/>
                      </a:lnTo>
                    </a:path>
                  </a:pathLst>
                </a:custGeom>
                <a:noFill/>
                <a:ln w="19050" cap="rnd">
                  <a:solidFill>
                    <a:schemeClr val="bg1"/>
                  </a:solidFill>
                  <a:prstDash val="solid"/>
                  <a:round/>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43" name="Freeform: Shape 867">
                  <a:extLst>
                    <a:ext uri="{FF2B5EF4-FFF2-40B4-BE49-F238E27FC236}">
                      <a16:creationId xmlns:a16="http://schemas.microsoft.com/office/drawing/2014/main" id="{45A83331-59A4-42B1-948E-22161ED45655}"/>
                    </a:ext>
                  </a:extLst>
                </p:cNvPr>
                <p:cNvSpPr/>
                <p:nvPr/>
              </p:nvSpPr>
              <p:spPr>
                <a:xfrm>
                  <a:off x="8902140" y="1690993"/>
                  <a:ext cx="4746" cy="21977"/>
                </a:xfrm>
                <a:custGeom>
                  <a:avLst/>
                  <a:gdLst>
                    <a:gd name="connsiteX0" fmla="*/ 0 w 4746"/>
                    <a:gd name="connsiteY0" fmla="*/ 21977 h 21977"/>
                    <a:gd name="connsiteX1" fmla="*/ 0 w 4746"/>
                    <a:gd name="connsiteY1" fmla="*/ 0 h 21977"/>
                  </a:gdLst>
                  <a:ahLst/>
                  <a:cxnLst>
                    <a:cxn ang="0">
                      <a:pos x="connsiteX0" y="connsiteY0"/>
                    </a:cxn>
                    <a:cxn ang="0">
                      <a:pos x="connsiteX1" y="connsiteY1"/>
                    </a:cxn>
                  </a:cxnLst>
                  <a:rect l="l" t="t" r="r" b="b"/>
                  <a:pathLst>
                    <a:path w="4746" h="21977">
                      <a:moveTo>
                        <a:pt x="0" y="21977"/>
                      </a:moveTo>
                      <a:lnTo>
                        <a:pt x="0" y="0"/>
                      </a:lnTo>
                    </a:path>
                  </a:pathLst>
                </a:custGeom>
                <a:ln w="19050" cap="rnd">
                  <a:solidFill>
                    <a:schemeClr val="bg1"/>
                  </a:solidFill>
                  <a:prstDash val="solid"/>
                  <a:round/>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44" name="Freeform: Shape 868">
                  <a:extLst>
                    <a:ext uri="{FF2B5EF4-FFF2-40B4-BE49-F238E27FC236}">
                      <a16:creationId xmlns:a16="http://schemas.microsoft.com/office/drawing/2014/main" id="{045BC81B-1272-EFB5-70C7-1A51406E1CB1}"/>
                    </a:ext>
                  </a:extLst>
                </p:cNvPr>
                <p:cNvSpPr/>
                <p:nvPr/>
              </p:nvSpPr>
              <p:spPr>
                <a:xfrm>
                  <a:off x="8902140" y="1573605"/>
                  <a:ext cx="4746" cy="20553"/>
                </a:xfrm>
                <a:custGeom>
                  <a:avLst/>
                  <a:gdLst>
                    <a:gd name="connsiteX0" fmla="*/ 0 w 4746"/>
                    <a:gd name="connsiteY0" fmla="*/ 20553 h 20553"/>
                    <a:gd name="connsiteX1" fmla="*/ 0 w 4746"/>
                    <a:gd name="connsiteY1" fmla="*/ 0 h 20553"/>
                  </a:gdLst>
                  <a:ahLst/>
                  <a:cxnLst>
                    <a:cxn ang="0">
                      <a:pos x="connsiteX0" y="connsiteY0"/>
                    </a:cxn>
                    <a:cxn ang="0">
                      <a:pos x="connsiteX1" y="connsiteY1"/>
                    </a:cxn>
                  </a:cxnLst>
                  <a:rect l="l" t="t" r="r" b="b"/>
                  <a:pathLst>
                    <a:path w="4746" h="20553">
                      <a:moveTo>
                        <a:pt x="0" y="20553"/>
                      </a:moveTo>
                      <a:lnTo>
                        <a:pt x="0" y="0"/>
                      </a:lnTo>
                    </a:path>
                  </a:pathLst>
                </a:custGeom>
                <a:ln w="19050" cap="rnd">
                  <a:solidFill>
                    <a:schemeClr val="bg1"/>
                  </a:solidFill>
                  <a:prstDash val="solid"/>
                  <a:round/>
                </a:ln>
              </p:spPr>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Arial Unicode MS"/>
                    <a:cs typeface="Arial"/>
                  </a:endParaRPr>
                </a:p>
              </p:txBody>
            </p:sp>
          </p:grpSp>
        </p:grpSp>
      </p:grpSp>
      <p:sp>
        <p:nvSpPr>
          <p:cNvPr id="45" name="Oval 135">
            <a:extLst>
              <a:ext uri="{FF2B5EF4-FFF2-40B4-BE49-F238E27FC236}">
                <a16:creationId xmlns:a16="http://schemas.microsoft.com/office/drawing/2014/main" id="{19A106D6-C086-A4FB-C1FA-1B2A847BD90E}"/>
              </a:ext>
            </a:extLst>
          </p:cNvPr>
          <p:cNvSpPr/>
          <p:nvPr>
            <p:custDataLst>
              <p:tags r:id="rId17"/>
            </p:custDataLst>
          </p:nvPr>
        </p:nvSpPr>
        <p:spPr>
          <a:xfrm>
            <a:off x="4598418" y="4119440"/>
            <a:ext cx="360000" cy="360000"/>
          </a:xfrm>
          <a:prstGeom prst="ellipse">
            <a:avLst/>
          </a:prstGeom>
          <a:solidFill>
            <a:srgbClr val="89D329"/>
          </a:solidFill>
          <a:ln w="12700" cap="flat" cmpd="sng" algn="ctr">
            <a:noFill/>
            <a:prstDash val="solid"/>
            <a:miter lim="800000"/>
          </a:ln>
          <a:effectLst>
            <a:outerShdw blurRad="165100" dist="88900" dir="2700000" algn="tl" rotWithShape="0">
              <a:prstClr val="black">
                <a:alpha val="20000"/>
              </a:prstClr>
            </a:outerShdw>
          </a:effectLst>
        </p:spPr>
        <p:txBody>
          <a:bodyPr wrap="square" rtlCol="0" anchor="ctr">
            <a:no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12121"/>
              </a:solidFill>
              <a:effectLst/>
              <a:uLnTx/>
              <a:uFillTx/>
              <a:latin typeface="Gilroy Light"/>
              <a:ea typeface="Arial Unicode MS"/>
              <a:cs typeface="Arial"/>
            </a:endParaRPr>
          </a:p>
        </p:txBody>
      </p:sp>
      <p:pic>
        <p:nvPicPr>
          <p:cNvPr id="46" name="Graphic 72">
            <a:extLst>
              <a:ext uri="{FF2B5EF4-FFF2-40B4-BE49-F238E27FC236}">
                <a16:creationId xmlns:a16="http://schemas.microsoft.com/office/drawing/2014/main" id="{DA8F89C6-FEFE-6DC5-4D02-3AF46B85624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680615" y="4204128"/>
            <a:ext cx="216000" cy="184222"/>
          </a:xfrm>
          <a:prstGeom prst="rect">
            <a:avLst/>
          </a:prstGeom>
        </p:spPr>
      </p:pic>
      <p:cxnSp>
        <p:nvCxnSpPr>
          <p:cNvPr id="47" name="Gerader Verbinder 46">
            <a:extLst>
              <a:ext uri="{FF2B5EF4-FFF2-40B4-BE49-F238E27FC236}">
                <a16:creationId xmlns:a16="http://schemas.microsoft.com/office/drawing/2014/main" id="{87DC50A9-D1F9-A8C2-B9C6-510F9B52F418}"/>
              </a:ext>
            </a:extLst>
          </p:cNvPr>
          <p:cNvCxnSpPr>
            <a:cxnSpLocks/>
          </p:cNvCxnSpPr>
          <p:nvPr/>
        </p:nvCxnSpPr>
        <p:spPr bwMode="gray">
          <a:xfrm flipV="1">
            <a:off x="4705006" y="3786291"/>
            <a:ext cx="2772000" cy="0"/>
          </a:xfrm>
          <a:prstGeom prst="line">
            <a:avLst/>
          </a:prstGeom>
          <a:ln w="28575" cmpd="dbl">
            <a:solidFill>
              <a:srgbClr val="0091DF"/>
            </a:solidFill>
          </a:ln>
        </p:spPr>
        <p:style>
          <a:lnRef idx="1">
            <a:schemeClr val="accent1"/>
          </a:lnRef>
          <a:fillRef idx="0">
            <a:schemeClr val="accent1"/>
          </a:fillRef>
          <a:effectRef idx="0">
            <a:schemeClr val="accent1"/>
          </a:effectRef>
          <a:fontRef idx="minor">
            <a:schemeClr val="tx1"/>
          </a:fontRef>
        </p:style>
      </p:cxnSp>
      <p:cxnSp>
        <p:nvCxnSpPr>
          <p:cNvPr id="48" name="Straight Connector 63">
            <a:extLst>
              <a:ext uri="{FF2B5EF4-FFF2-40B4-BE49-F238E27FC236}">
                <a16:creationId xmlns:a16="http://schemas.microsoft.com/office/drawing/2014/main" id="{B23E3A49-F933-45F9-4221-091310B6C20F}"/>
              </a:ext>
            </a:extLst>
          </p:cNvPr>
          <p:cNvCxnSpPr>
            <a:cxnSpLocks/>
          </p:cNvCxnSpPr>
          <p:nvPr/>
        </p:nvCxnSpPr>
        <p:spPr>
          <a:xfrm flipV="1">
            <a:off x="5057324" y="4878658"/>
            <a:ext cx="0" cy="360000"/>
          </a:xfrm>
          <a:prstGeom prst="line">
            <a:avLst/>
          </a:prstGeom>
          <a:ln w="31750">
            <a:solidFill>
              <a:srgbClr val="00BCFF"/>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63">
            <a:extLst>
              <a:ext uri="{FF2B5EF4-FFF2-40B4-BE49-F238E27FC236}">
                <a16:creationId xmlns:a16="http://schemas.microsoft.com/office/drawing/2014/main" id="{261A88E9-D3F3-7675-E5B9-20F6A86CC7F4}"/>
              </a:ext>
            </a:extLst>
          </p:cNvPr>
          <p:cNvCxnSpPr>
            <a:cxnSpLocks/>
          </p:cNvCxnSpPr>
          <p:nvPr/>
        </p:nvCxnSpPr>
        <p:spPr>
          <a:xfrm flipV="1">
            <a:off x="5057324" y="4119440"/>
            <a:ext cx="0" cy="360000"/>
          </a:xfrm>
          <a:prstGeom prst="line">
            <a:avLst/>
          </a:prstGeom>
          <a:ln w="31750">
            <a:solidFill>
              <a:schemeClr val="accent4"/>
            </a:solidFill>
            <a:prstDash val="solid"/>
          </a:ln>
        </p:spPr>
        <p:style>
          <a:lnRef idx="1">
            <a:schemeClr val="accent1"/>
          </a:lnRef>
          <a:fillRef idx="0">
            <a:schemeClr val="accent1"/>
          </a:fillRef>
          <a:effectRef idx="0">
            <a:schemeClr val="accent1"/>
          </a:effectRef>
          <a:fontRef idx="minor">
            <a:schemeClr val="tx1"/>
          </a:fontRef>
        </p:style>
      </p:cxnSp>
      <p:pic>
        <p:nvPicPr>
          <p:cNvPr id="50" name="Imagem 28">
            <a:extLst>
              <a:ext uri="{FF2B5EF4-FFF2-40B4-BE49-F238E27FC236}">
                <a16:creationId xmlns:a16="http://schemas.microsoft.com/office/drawing/2014/main" id="{030AA9B5-BFEB-BECA-38A9-CCA2F0B4C56F}"/>
              </a:ext>
            </a:extLst>
          </p:cNvPr>
          <p:cNvPicPr>
            <a:picLocks noChangeAspect="1"/>
          </p:cNvPicPr>
          <p:nvPr/>
        </p:nvPicPr>
        <p:blipFill rotWithShape="1">
          <a:blip r:embed="rId26" cstate="email">
            <a:alphaModFix amt="38000"/>
            <a:extLst>
              <a:ext uri="{28A0092B-C50C-407E-A947-70E740481C1C}">
                <a14:useLocalDpi xmlns:a14="http://schemas.microsoft.com/office/drawing/2010/main"/>
              </a:ext>
            </a:extLst>
          </a:blip>
          <a:srcRect l="1" r="-3029" b="15277"/>
          <a:stretch/>
        </p:blipFill>
        <p:spPr>
          <a:xfrm rot="5400000">
            <a:off x="6097999" y="3120061"/>
            <a:ext cx="101420" cy="3168000"/>
          </a:xfrm>
          <a:prstGeom prst="rect">
            <a:avLst/>
          </a:prstGeom>
        </p:spPr>
      </p:pic>
      <p:sp>
        <p:nvSpPr>
          <p:cNvPr id="51" name="Text Placeholder 6">
            <a:extLst>
              <a:ext uri="{FF2B5EF4-FFF2-40B4-BE49-F238E27FC236}">
                <a16:creationId xmlns:a16="http://schemas.microsoft.com/office/drawing/2014/main" id="{CD6DFDA5-C063-ECB2-45C2-7F2667782A10}"/>
              </a:ext>
            </a:extLst>
          </p:cNvPr>
          <p:cNvSpPr txBox="1">
            <a:spLocks/>
          </p:cNvSpPr>
          <p:nvPr>
            <p:custDataLst>
              <p:tags r:id="rId18"/>
            </p:custDataLst>
          </p:nvPr>
        </p:nvSpPr>
        <p:spPr>
          <a:xfrm>
            <a:off x="975520" y="6270661"/>
            <a:ext cx="10798175" cy="230832"/>
          </a:xfrm>
          <a:prstGeom prst="rect">
            <a:avLst/>
          </a:prstGeom>
        </p:spPr>
        <p:txBody>
          <a:bodyPr vert="horz" lIns="0" tIns="0" rIns="0" bIns="0" rtlCol="0" anchor="b"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lang="en-US" sz="900" kern="1200" dirty="0" smtClean="0">
                <a:solidFill>
                  <a:schemeClr val="bg1">
                    <a:lumMod val="50000"/>
                  </a:schemeClr>
                </a:solidFill>
                <a:latin typeface="+mn-lt"/>
                <a:ea typeface="+mn-ea"/>
                <a:cs typeface="+mn-cs"/>
              </a:defRPr>
            </a:lvl1pPr>
            <a:lvl2pPr marL="270000" indent="-270000" algn="l" defTabSz="914400" rtl="0" eaLnBrk="1" latinLnBrk="0" hangingPunct="1">
              <a:spcBef>
                <a:spcPts val="300"/>
              </a:spcBef>
              <a:spcAft>
                <a:spcPts val="600"/>
              </a:spcAft>
              <a:buFontTx/>
              <a:buBlip>
                <a:blip r:embed="rId27"/>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8"/>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30"/>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30"/>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30"/>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30"/>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30"/>
              </a:buBlip>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700" b="0" i="0" u="none" strike="noStrike" kern="1200" cap="none" spc="0" normalizeH="0" baseline="30000" noProof="0">
                <a:ln>
                  <a:noFill/>
                </a:ln>
                <a:solidFill>
                  <a:srgbClr val="10384F"/>
                </a:solidFill>
                <a:effectLst/>
                <a:uLnTx/>
                <a:uFillTx/>
                <a:latin typeface="Arial"/>
                <a:ea typeface="Arial Unicode MS"/>
                <a:cs typeface="Arial"/>
              </a:rPr>
              <a:t>1 </a:t>
            </a:r>
            <a:r>
              <a:rPr kumimoji="0" lang="en-US" sz="700" b="0" i="0" u="none" strike="noStrike" kern="1200" cap="none" spc="0" normalizeH="0" baseline="0" noProof="0">
                <a:ln>
                  <a:noFill/>
                </a:ln>
                <a:solidFill>
                  <a:srgbClr val="10384F"/>
                </a:solidFill>
                <a:effectLst/>
                <a:uLnTx/>
                <a:uFillTx/>
                <a:latin typeface="Arial"/>
                <a:ea typeface="Arial Unicode MS"/>
                <a:cs typeface="Arial"/>
              </a:rPr>
              <a:t>Business Development &amp; Licensing </a:t>
            </a:r>
            <a:r>
              <a:rPr kumimoji="0" lang="en-GB" sz="700" b="0" i="0" u="none" strike="noStrike" kern="1200" cap="none" spc="0" normalizeH="0" baseline="30000" noProof="0">
                <a:ln>
                  <a:noFill/>
                </a:ln>
                <a:solidFill>
                  <a:srgbClr val="10384F"/>
                </a:solidFill>
                <a:effectLst/>
                <a:uLnTx/>
                <a:uFillTx/>
                <a:latin typeface="Arial"/>
                <a:ea typeface="Arial Unicode MS"/>
                <a:cs typeface="Arial"/>
              </a:rPr>
              <a:t>2 </a:t>
            </a:r>
            <a:r>
              <a:rPr kumimoji="0" lang="en-US" sz="700" b="0" i="0" u="none" strike="noStrike" kern="1200" cap="none" spc="0" normalizeH="0" baseline="0" noProof="0">
                <a:ln>
                  <a:noFill/>
                </a:ln>
                <a:solidFill>
                  <a:srgbClr val="10384F"/>
                </a:solidFill>
                <a:effectLst/>
                <a:uLnTx/>
                <a:uFillTx/>
                <a:latin typeface="Arial"/>
                <a:ea typeface="Arial Unicode MS"/>
                <a:cs typeface="Arial"/>
              </a:rPr>
              <a:t>Including milestone payments for already announced acquisitions and others </a:t>
            </a:r>
          </a:p>
        </p:txBody>
      </p:sp>
      <p:pic>
        <p:nvPicPr>
          <p:cNvPr id="52" name="Picture 13" descr="A blue light in a black background&#10;&#10;Description automatically generated">
            <a:extLst>
              <a:ext uri="{FF2B5EF4-FFF2-40B4-BE49-F238E27FC236}">
                <a16:creationId xmlns:a16="http://schemas.microsoft.com/office/drawing/2014/main" id="{F1CD5C28-0D4E-02C1-6478-F9A963938988}"/>
              </a:ext>
            </a:extLst>
          </p:cNvPr>
          <p:cNvPicPr>
            <a:picLocks noChangeAspect="1"/>
          </p:cNvPicPr>
          <p:nvPr/>
        </p:nvPicPr>
        <p:blipFill rotWithShape="1">
          <a:blip r:embed="rId31" cstate="email">
            <a:extLst>
              <a:ext uri="{28A0092B-C50C-407E-A947-70E740481C1C}">
                <a14:useLocalDpi xmlns:a14="http://schemas.microsoft.com/office/drawing/2010/main"/>
              </a:ext>
            </a:extLst>
          </a:blip>
          <a:srcRect l="71617" t="13524" b="13524"/>
          <a:stretch/>
        </p:blipFill>
        <p:spPr>
          <a:xfrm rot="5400000">
            <a:off x="1960032" y="2732090"/>
            <a:ext cx="336780" cy="1944000"/>
          </a:xfrm>
          <a:prstGeom prst="rect">
            <a:avLst/>
          </a:prstGeom>
        </p:spPr>
      </p:pic>
      <p:pic>
        <p:nvPicPr>
          <p:cNvPr id="53" name="Picture 13" descr="A blue light in a black background&#10;&#10;Description automatically generated">
            <a:extLst>
              <a:ext uri="{FF2B5EF4-FFF2-40B4-BE49-F238E27FC236}">
                <a16:creationId xmlns:a16="http://schemas.microsoft.com/office/drawing/2014/main" id="{7179D9BD-48CD-BBAA-1DF7-E937F178182D}"/>
              </a:ext>
            </a:extLst>
          </p:cNvPr>
          <p:cNvPicPr>
            <a:picLocks noChangeAspect="1"/>
          </p:cNvPicPr>
          <p:nvPr/>
        </p:nvPicPr>
        <p:blipFill rotWithShape="1">
          <a:blip r:embed="rId31" cstate="email">
            <a:extLst>
              <a:ext uri="{28A0092B-C50C-407E-A947-70E740481C1C}">
                <a14:useLocalDpi xmlns:a14="http://schemas.microsoft.com/office/drawing/2010/main"/>
              </a:ext>
            </a:extLst>
          </a:blip>
          <a:srcRect l="71617" t="13524" b="13524"/>
          <a:stretch/>
        </p:blipFill>
        <p:spPr>
          <a:xfrm rot="5400000">
            <a:off x="1960032" y="3979733"/>
            <a:ext cx="336780" cy="1944000"/>
          </a:xfrm>
          <a:prstGeom prst="rect">
            <a:avLst/>
          </a:prstGeom>
        </p:spPr>
      </p:pic>
      <p:sp>
        <p:nvSpPr>
          <p:cNvPr id="54" name="TextBox 21">
            <a:extLst>
              <a:ext uri="{FF2B5EF4-FFF2-40B4-BE49-F238E27FC236}">
                <a16:creationId xmlns:a16="http://schemas.microsoft.com/office/drawing/2014/main" id="{B80CD03B-6858-F6BA-FFD1-193E96B4EBD7}"/>
              </a:ext>
            </a:extLst>
          </p:cNvPr>
          <p:cNvSpPr txBox="1"/>
          <p:nvPr>
            <p:custDataLst>
              <p:tags r:id="rId19"/>
            </p:custDataLst>
          </p:nvPr>
        </p:nvSpPr>
        <p:spPr bwMode="gray">
          <a:xfrm>
            <a:off x="5255956" y="4128272"/>
            <a:ext cx="2240313" cy="3240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Arial Unicode MS"/>
                <a:cs typeface="Arial"/>
              </a:rPr>
              <a:t>Drive profitable growth </a:t>
            </a:r>
          </a:p>
        </p:txBody>
      </p:sp>
      <p:sp>
        <p:nvSpPr>
          <p:cNvPr id="55" name="TextBox 21">
            <a:extLst>
              <a:ext uri="{FF2B5EF4-FFF2-40B4-BE49-F238E27FC236}">
                <a16:creationId xmlns:a16="http://schemas.microsoft.com/office/drawing/2014/main" id="{E6804E85-C658-11D0-8AA2-3C4D077B5C4B}"/>
              </a:ext>
            </a:extLst>
          </p:cNvPr>
          <p:cNvSpPr txBox="1"/>
          <p:nvPr>
            <p:custDataLst>
              <p:tags r:id="rId20"/>
            </p:custDataLst>
          </p:nvPr>
        </p:nvSpPr>
        <p:spPr bwMode="gray">
          <a:xfrm>
            <a:off x="5226989" y="4861248"/>
            <a:ext cx="2534296" cy="3240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Arial Unicode MS"/>
                <a:cs typeface="Arial"/>
              </a:rPr>
              <a:t>Balance sheet efficiency</a:t>
            </a:r>
          </a:p>
        </p:txBody>
      </p:sp>
    </p:spTree>
    <p:extLst>
      <p:ext uri="{BB962C8B-B14F-4D97-AF65-F5344CB8AC3E}">
        <p14:creationId xmlns:p14="http://schemas.microsoft.com/office/powerpoint/2010/main" val="74381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8" imgW="270" imgH="270" progId="TCLayout.ActiveDocument.1">
                  <p:embed/>
                </p:oleObj>
              </mc:Choice>
              <mc:Fallback>
                <p:oleObj name="think-cell Folie" r:id="rId8" imgW="270" imgH="270" progId="TCLayout.ActiveDocument.1">
                  <p:embed/>
                  <p:pic>
                    <p:nvPicPr>
                      <p:cNvPr id="6" name="Objekt 5" hidden="1"/>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7" name="Rechteck 26" hidden="1"/>
          <p:cNvSpPr/>
          <p:nvPr>
            <p:custDataLst>
              <p:tags r:id="rId3"/>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a:latin typeface="Arial"/>
              <a:ea typeface="Arial Unicode MS"/>
              <a:cs typeface="Arial"/>
              <a:sym typeface="Arial"/>
            </a:endParaRPr>
          </a:p>
        </p:txBody>
      </p:sp>
      <p:sp>
        <p:nvSpPr>
          <p:cNvPr id="31" name="Rechteck 30" hidden="1"/>
          <p:cNvSpPr/>
          <p:nvPr>
            <p:custDataLst>
              <p:tags r:id="rId4"/>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800">
              <a:latin typeface="Arial"/>
              <a:ea typeface="Arial Unicode MS"/>
              <a:cs typeface="Arial"/>
              <a:sym typeface="Arial"/>
            </a:endParaRPr>
          </a:p>
        </p:txBody>
      </p:sp>
      <p:sp>
        <p:nvSpPr>
          <p:cNvPr id="33" name="Rechteck 32" hidden="1"/>
          <p:cNvSpPr/>
          <p:nvPr>
            <p:custDataLst>
              <p:tags r:id="rId5"/>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800">
              <a:latin typeface="Arial"/>
              <a:ea typeface="Arial Unicode MS"/>
              <a:cs typeface="Arial"/>
              <a:sym typeface="Arial"/>
            </a:endParaRPr>
          </a:p>
        </p:txBody>
      </p:sp>
      <p:sp>
        <p:nvSpPr>
          <p:cNvPr id="3" name="Title 2"/>
          <p:cNvSpPr>
            <a:spLocks noGrp="1"/>
          </p:cNvSpPr>
          <p:nvPr>
            <p:ph type="title"/>
          </p:nvPr>
        </p:nvSpPr>
        <p:spPr/>
        <p:txBody>
          <a:bodyPr/>
          <a:lstStyle/>
          <a:p>
            <a:r>
              <a:rPr lang="en-US"/>
              <a:t>Bayer Pursues a Conservative Financial Policy…</a:t>
            </a:r>
          </a:p>
        </p:txBody>
      </p:sp>
      <p:grpSp>
        <p:nvGrpSpPr>
          <p:cNvPr id="29" name="Gruppieren 28"/>
          <p:cNvGrpSpPr/>
          <p:nvPr/>
        </p:nvGrpSpPr>
        <p:grpSpPr>
          <a:xfrm>
            <a:off x="1085834" y="1650573"/>
            <a:ext cx="5505616" cy="4087025"/>
            <a:chOff x="3631678" y="1698362"/>
            <a:chExt cx="5505616" cy="4087025"/>
          </a:xfrm>
        </p:grpSpPr>
        <p:sp>
          <p:nvSpPr>
            <p:cNvPr id="36" name="Rechteck 35"/>
            <p:cNvSpPr/>
            <p:nvPr/>
          </p:nvSpPr>
          <p:spPr bwMode="gray">
            <a:xfrm>
              <a:off x="4343197" y="3646077"/>
              <a:ext cx="2133654" cy="2139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eck 34"/>
            <p:cNvSpPr/>
            <p:nvPr/>
          </p:nvSpPr>
          <p:spPr bwMode="gray">
            <a:xfrm>
              <a:off x="6476850" y="3640658"/>
              <a:ext cx="1942643" cy="2139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hteck 33"/>
            <p:cNvSpPr/>
            <p:nvPr/>
          </p:nvSpPr>
          <p:spPr bwMode="gray">
            <a:xfrm>
              <a:off x="6285796" y="1698362"/>
              <a:ext cx="2851498" cy="194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bwMode="gray">
            <a:xfrm>
              <a:off x="3631678" y="1703779"/>
              <a:ext cx="2654117" cy="194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pieren 7"/>
            <p:cNvGrpSpPr/>
            <p:nvPr/>
          </p:nvGrpSpPr>
          <p:grpSpPr>
            <a:xfrm>
              <a:off x="4952409" y="2312972"/>
              <a:ext cx="2857826" cy="2857826"/>
              <a:chOff x="4952409" y="2557673"/>
              <a:chExt cx="2857826" cy="2857826"/>
            </a:xfrm>
          </p:grpSpPr>
          <p:sp>
            <p:nvSpPr>
              <p:cNvPr id="11" name="Oval 10"/>
              <p:cNvSpPr/>
              <p:nvPr/>
            </p:nvSpPr>
            <p:spPr bwMode="gray">
              <a:xfrm>
                <a:off x="4952409" y="2557673"/>
                <a:ext cx="2857826" cy="28578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2" name="Text Placeholder 7">
                <a:extLst>
                  <a:ext uri="{FF2B5EF4-FFF2-40B4-BE49-F238E27FC236}">
                    <a16:creationId xmlns:a16="http://schemas.microsoft.com/office/drawing/2014/main" id="{8B7DEDE7-30E2-4A7C-9C5D-9226070DE419}"/>
                  </a:ext>
                </a:extLst>
              </p:cNvPr>
              <p:cNvSpPr txBox="1">
                <a:spLocks/>
              </p:cNvSpPr>
              <p:nvPr/>
            </p:nvSpPr>
            <p:spPr bwMode="gray">
              <a:xfrm>
                <a:off x="5141791" y="2860973"/>
                <a:ext cx="2484000" cy="2238287"/>
              </a:xfrm>
              <a:prstGeom prst="rect">
                <a:avLst/>
              </a:prstGeom>
              <a:noFill/>
            </p:spPr>
            <p:txBody>
              <a:bodyPr vert="horz" lIns="72000" tIns="72000" rIns="72000" bIns="72000" rtlCol="0" anchor="ctr">
                <a:noAutofit/>
              </a:bodyPr>
              <a:lstStyle>
                <a:lvl1pPr marL="0" indent="0" algn="ctr" defTabSz="914400" rtl="0" eaLnBrk="1" latinLnBrk="0" hangingPunct="1">
                  <a:spcBef>
                    <a:spcPts val="1200"/>
                  </a:spcBef>
                  <a:spcAft>
                    <a:spcPts val="0"/>
                  </a:spcAft>
                  <a:buFontTx/>
                  <a:buNone/>
                  <a:defRPr sz="1200" kern="1200">
                    <a:solidFill>
                      <a:schemeClr val="tx1"/>
                    </a:solidFill>
                    <a:latin typeface="+mn-lt"/>
                    <a:ea typeface="+mn-ea"/>
                    <a:cs typeface="+mn-cs"/>
                  </a:defRPr>
                </a:lvl1pPr>
                <a:lvl2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2pPr>
                <a:lvl3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3pPr>
                <a:lvl4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4pPr>
                <a:lvl5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5pPr>
                <a:lvl6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6pPr>
                <a:lvl7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7pPr>
                <a:lvl8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8pPr>
                <a:lvl9pPr marL="0" indent="0" algn="ctr" defTabSz="914400" rtl="0" eaLnBrk="1" latinLnBrk="0" hangingPunct="1">
                  <a:spcBef>
                    <a:spcPts val="300"/>
                  </a:spcBef>
                  <a:spcAft>
                    <a:spcPts val="0"/>
                  </a:spcAft>
                  <a:buFontTx/>
                  <a:buNone/>
                  <a:defRPr sz="1200" kern="1200">
                    <a:solidFill>
                      <a:schemeClr val="tx1"/>
                    </a:solidFill>
                    <a:latin typeface="+mn-lt"/>
                    <a:ea typeface="+mn-ea"/>
                    <a:cs typeface="+mn-cs"/>
                  </a:defRPr>
                </a:lvl9pPr>
              </a:lstStyle>
              <a:p>
                <a:pPr lvl="1">
                  <a:spcAft>
                    <a:spcPts val="300"/>
                  </a:spcAft>
                </a:pPr>
                <a:r>
                  <a:rPr lang="en-US" sz="1400" b="1">
                    <a:solidFill>
                      <a:schemeClr val="accent1"/>
                    </a:solidFill>
                  </a:rPr>
                  <a:t>Key objectives</a:t>
                </a:r>
              </a:p>
              <a:p>
                <a:pPr marL="182563" lvl="1" indent="-182563">
                  <a:buBlip>
                    <a:blip r:embed="rId10"/>
                  </a:buBlip>
                </a:pPr>
                <a:r>
                  <a:rPr lang="en-US" sz="1400">
                    <a:solidFill>
                      <a:schemeClr val="accent1"/>
                    </a:solidFill>
                  </a:rPr>
                  <a:t>Ensure liquidity and creditworthiness</a:t>
                </a:r>
              </a:p>
              <a:p>
                <a:pPr marL="182563" lvl="1" indent="-182563">
                  <a:buBlip>
                    <a:blip r:embed="rId10"/>
                  </a:buBlip>
                </a:pPr>
                <a:r>
                  <a:rPr lang="en-US" sz="1400">
                    <a:solidFill>
                      <a:schemeClr val="accent1"/>
                    </a:solidFill>
                  </a:rPr>
                  <a:t>Long term ambition of investment grade rating towards A category </a:t>
                </a:r>
              </a:p>
              <a:p>
                <a:pPr marL="182563" lvl="1" indent="-182563">
                  <a:buBlip>
                    <a:blip r:embed="rId10"/>
                  </a:buBlip>
                </a:pPr>
                <a:r>
                  <a:rPr lang="en-US" sz="1400">
                    <a:solidFill>
                      <a:schemeClr val="accent1"/>
                    </a:solidFill>
                  </a:rPr>
                  <a:t>Sustained increase in enterprise value</a:t>
                </a:r>
              </a:p>
            </p:txBody>
          </p:sp>
        </p:grpSp>
        <p:sp>
          <p:nvSpPr>
            <p:cNvPr id="13" name="Oval 3081"/>
            <p:cNvSpPr/>
            <p:nvPr/>
          </p:nvSpPr>
          <p:spPr bwMode="gray">
            <a:xfrm>
              <a:off x="6476851" y="3837131"/>
              <a:ext cx="1942688" cy="1942865"/>
            </a:xfrm>
            <a:custGeom>
              <a:avLst/>
              <a:gdLst/>
              <a:ahLst/>
              <a:cxnLst/>
              <a:rect l="l" t="t" r="r" b="b"/>
              <a:pathLst>
                <a:path w="1942688" h="1942865">
                  <a:moveTo>
                    <a:pt x="1481518" y="0"/>
                  </a:moveTo>
                  <a:lnTo>
                    <a:pt x="1942688" y="0"/>
                  </a:lnTo>
                  <a:cubicBezTo>
                    <a:pt x="1897436" y="1052750"/>
                    <a:pt x="1052717" y="1897510"/>
                    <a:pt x="0" y="1942865"/>
                  </a:cubicBezTo>
                  <a:lnTo>
                    <a:pt x="0" y="1481667"/>
                  </a:lnTo>
                  <a:cubicBezTo>
                    <a:pt x="798036" y="1436768"/>
                    <a:pt x="1436700" y="798068"/>
                    <a:pt x="148151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4" name="Oval 3081"/>
            <p:cNvSpPr/>
            <p:nvPr/>
          </p:nvSpPr>
          <p:spPr bwMode="gray">
            <a:xfrm>
              <a:off x="4343197" y="3837131"/>
              <a:ext cx="1942599" cy="1942952"/>
            </a:xfrm>
            <a:custGeom>
              <a:avLst/>
              <a:gdLst/>
              <a:ahLst/>
              <a:cxnLst/>
              <a:rect l="l" t="t" r="r" b="b"/>
              <a:pathLst>
                <a:path w="1942599" h="1942952">
                  <a:moveTo>
                    <a:pt x="0" y="0"/>
                  </a:moveTo>
                  <a:lnTo>
                    <a:pt x="461196" y="0"/>
                  </a:lnTo>
                  <a:cubicBezTo>
                    <a:pt x="505965" y="798071"/>
                    <a:pt x="1144569" y="1436831"/>
                    <a:pt x="1942599" y="1481780"/>
                  </a:cubicBezTo>
                  <a:lnTo>
                    <a:pt x="1942599" y="1942952"/>
                  </a:lnTo>
                  <a:cubicBezTo>
                    <a:pt x="889886" y="1897568"/>
                    <a:pt x="45223" y="1052752"/>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5" name="Oval 3081"/>
            <p:cNvSpPr/>
            <p:nvPr/>
          </p:nvSpPr>
          <p:spPr bwMode="gray">
            <a:xfrm>
              <a:off x="6476851" y="1703779"/>
              <a:ext cx="1942642" cy="1942296"/>
            </a:xfrm>
            <a:custGeom>
              <a:avLst/>
              <a:gdLst/>
              <a:ahLst/>
              <a:cxnLst/>
              <a:rect l="l" t="t" r="r" b="b"/>
              <a:pathLst>
                <a:path w="1942642" h="1942296">
                  <a:moveTo>
                    <a:pt x="0" y="0"/>
                  </a:moveTo>
                  <a:cubicBezTo>
                    <a:pt x="1052526" y="45345"/>
                    <a:pt x="1897134" y="889810"/>
                    <a:pt x="1942642" y="1942296"/>
                  </a:cubicBezTo>
                  <a:lnTo>
                    <a:pt x="1481465" y="1942296"/>
                  </a:lnTo>
                  <a:cubicBezTo>
                    <a:pt x="1436397" y="1144493"/>
                    <a:pt x="797846" y="506086"/>
                    <a:pt x="0" y="46119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6" name="Oval 3081"/>
            <p:cNvSpPr/>
            <p:nvPr/>
          </p:nvSpPr>
          <p:spPr bwMode="gray">
            <a:xfrm>
              <a:off x="4343244" y="1703689"/>
              <a:ext cx="1942552" cy="1942386"/>
            </a:xfrm>
            <a:custGeom>
              <a:avLst/>
              <a:gdLst/>
              <a:ahLst/>
              <a:cxnLst/>
              <a:rect l="l" t="t" r="r" b="b"/>
              <a:pathLst>
                <a:path w="1942552" h="1942386">
                  <a:moveTo>
                    <a:pt x="1942552" y="0"/>
                  </a:moveTo>
                  <a:lnTo>
                    <a:pt x="1942552" y="461172"/>
                  </a:lnTo>
                  <a:cubicBezTo>
                    <a:pt x="1144712" y="506111"/>
                    <a:pt x="506221" y="1144578"/>
                    <a:pt x="461202" y="1942386"/>
                  </a:cubicBezTo>
                  <a:lnTo>
                    <a:pt x="0" y="1942386"/>
                  </a:lnTo>
                  <a:cubicBezTo>
                    <a:pt x="45478" y="889897"/>
                    <a:pt x="890029" y="45376"/>
                    <a:pt x="194255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7" name="TextBox 16"/>
            <p:cNvSpPr txBox="1"/>
            <p:nvPr/>
          </p:nvSpPr>
          <p:spPr bwMode="gray">
            <a:xfrm rot="18926868">
              <a:off x="4656388" y="2336289"/>
              <a:ext cx="1990402" cy="1270000"/>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6350" cap="flat" cmpd="sng" algn="ctr">
                  <a:solidFill>
                    <a:srgbClr val="4D4D4D"/>
                  </a:solidFill>
                  <a:prstDash val="solid"/>
                  <a:round/>
                  <a:headEnd type="none" w="med" len="med"/>
                  <a:tailEnd type="none" w="med" len="med"/>
                </a14:hiddenLine>
              </a:ext>
            </a:extLst>
          </p:spPr>
          <p:txBody>
            <a:bodyPr vert="horz" wrap="square" lIns="0" tIns="72000" rIns="0" bIns="72000" rtlCol="0" anchor="ctr" anchorCtr="0">
              <a:prstTxWarp prst="textArchUp">
                <a:avLst/>
              </a:prstTxWarp>
              <a:noAutofit/>
            </a:bodyPr>
            <a:lstStyle/>
            <a:p>
              <a:pPr algn="ctr">
                <a:spcBef>
                  <a:spcPct val="40000"/>
                </a:spcBef>
                <a:spcAft>
                  <a:spcPct val="0"/>
                </a:spcAft>
              </a:pPr>
              <a:r>
                <a:rPr lang="en-US" sz="1400" b="1">
                  <a:solidFill>
                    <a:schemeClr val="bg1"/>
                  </a:solidFill>
                </a:rPr>
                <a:t>Centralized Financial </a:t>
              </a:r>
              <a:br>
                <a:rPr lang="en-US" sz="1400" b="1">
                  <a:solidFill>
                    <a:schemeClr val="bg1"/>
                  </a:solidFill>
                </a:rPr>
              </a:br>
              <a:r>
                <a:rPr lang="en-US" sz="1400" b="1">
                  <a:solidFill>
                    <a:schemeClr val="bg1"/>
                  </a:solidFill>
                </a:rPr>
                <a:t>Management </a:t>
              </a:r>
            </a:p>
          </p:txBody>
        </p:sp>
        <p:sp>
          <p:nvSpPr>
            <p:cNvPr id="18" name="TextBox 17"/>
            <p:cNvSpPr txBox="1"/>
            <p:nvPr/>
          </p:nvSpPr>
          <p:spPr bwMode="gray">
            <a:xfrm rot="2730631">
              <a:off x="6266748" y="2419807"/>
              <a:ext cx="1905000" cy="1126354"/>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6350" cap="flat" cmpd="sng" algn="ctr">
                  <a:solidFill>
                    <a:srgbClr val="4D4D4D"/>
                  </a:solidFill>
                  <a:prstDash val="solid"/>
                  <a:round/>
                  <a:headEnd type="none" w="med" len="med"/>
                  <a:tailEnd type="none" w="med" len="med"/>
                </a14:hiddenLine>
              </a:ext>
            </a:extLst>
          </p:spPr>
          <p:txBody>
            <a:bodyPr vert="horz" wrap="square" lIns="0" tIns="72000" rIns="0" bIns="72000" rtlCol="0" anchor="ctr" anchorCtr="0">
              <a:prstTxWarp prst="textArchUp">
                <a:avLst/>
              </a:prstTxWarp>
              <a:noAutofit/>
            </a:bodyPr>
            <a:lstStyle/>
            <a:p>
              <a:pPr algn="ctr">
                <a:spcBef>
                  <a:spcPct val="40000"/>
                </a:spcBef>
                <a:spcAft>
                  <a:spcPct val="0"/>
                </a:spcAft>
              </a:pPr>
              <a:r>
                <a:rPr lang="en-US" sz="1400" b="1">
                  <a:solidFill>
                    <a:schemeClr val="bg1"/>
                  </a:solidFill>
                </a:rPr>
                <a:t>Optimization of </a:t>
              </a:r>
              <a:br>
                <a:rPr lang="en-US" sz="1400" b="1">
                  <a:solidFill>
                    <a:schemeClr val="bg1"/>
                  </a:solidFill>
                </a:rPr>
              </a:br>
              <a:r>
                <a:rPr lang="en-US" sz="1400" b="1">
                  <a:solidFill>
                    <a:schemeClr val="bg1"/>
                  </a:solidFill>
                </a:rPr>
                <a:t>Capital Structure</a:t>
              </a:r>
            </a:p>
          </p:txBody>
        </p:sp>
        <p:sp>
          <p:nvSpPr>
            <p:cNvPr id="19" name="TextBox 18"/>
            <p:cNvSpPr txBox="1"/>
            <p:nvPr/>
          </p:nvSpPr>
          <p:spPr bwMode="gray">
            <a:xfrm rot="2726868">
              <a:off x="4503780" y="3867451"/>
              <a:ext cx="2268000" cy="1270000"/>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6350" cap="flat" cmpd="sng" algn="ctr">
                  <a:solidFill>
                    <a:srgbClr val="4D4D4D"/>
                  </a:solidFill>
                  <a:prstDash val="solid"/>
                  <a:round/>
                  <a:headEnd type="none" w="med" len="med"/>
                  <a:tailEnd type="none" w="med" len="med"/>
                </a14:hiddenLine>
              </a:ext>
            </a:extLst>
          </p:spPr>
          <p:txBody>
            <a:bodyPr vert="horz" wrap="square" lIns="0" tIns="72000" rIns="0" bIns="72000" rtlCol="0" anchor="ctr" anchorCtr="0">
              <a:prstTxWarp prst="textArchDown">
                <a:avLst>
                  <a:gd name="adj" fmla="val 21119259"/>
                </a:avLst>
              </a:prstTxWarp>
              <a:noAutofit/>
            </a:bodyPr>
            <a:lstStyle/>
            <a:p>
              <a:pPr algn="ctr">
                <a:spcBef>
                  <a:spcPct val="40000"/>
                </a:spcBef>
                <a:spcAft>
                  <a:spcPct val="0"/>
                </a:spcAft>
              </a:pPr>
              <a:r>
                <a:rPr lang="en-US" sz="1400" b="1">
                  <a:solidFill>
                    <a:schemeClr val="bg1"/>
                  </a:solidFill>
                </a:rPr>
                <a:t>Strict Financial Guidelines</a:t>
              </a:r>
              <a:br>
                <a:rPr lang="en-US" sz="1400" b="1">
                  <a:solidFill>
                    <a:schemeClr val="bg1"/>
                  </a:solidFill>
                </a:rPr>
              </a:br>
              <a:r>
                <a:rPr lang="en-US" sz="1400" b="1">
                  <a:solidFill>
                    <a:schemeClr val="bg1"/>
                  </a:solidFill>
                </a:rPr>
                <a:t>and Global Governance</a:t>
              </a:r>
            </a:p>
          </p:txBody>
        </p:sp>
        <p:sp>
          <p:nvSpPr>
            <p:cNvPr id="20" name="TextBox 19"/>
            <p:cNvSpPr txBox="1"/>
            <p:nvPr/>
          </p:nvSpPr>
          <p:spPr bwMode="gray">
            <a:xfrm rot="18685401">
              <a:off x="6072589" y="3943353"/>
              <a:ext cx="2205238" cy="1126354"/>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6350" cap="flat" cmpd="sng" algn="ctr">
                  <a:solidFill>
                    <a:srgbClr val="4D4D4D"/>
                  </a:solidFill>
                  <a:prstDash val="solid"/>
                  <a:round/>
                  <a:headEnd type="none" w="med" len="med"/>
                  <a:tailEnd type="none" w="med" len="med"/>
                </a14:hiddenLine>
              </a:ext>
            </a:extLst>
          </p:spPr>
          <p:txBody>
            <a:bodyPr vert="horz" wrap="square" lIns="0" tIns="72000" rIns="0" bIns="72000" rtlCol="0" anchor="ctr" anchorCtr="0">
              <a:prstTxWarp prst="textArchDown">
                <a:avLst/>
              </a:prstTxWarp>
              <a:noAutofit/>
            </a:bodyPr>
            <a:lstStyle/>
            <a:p>
              <a:pPr algn="ctr">
                <a:spcBef>
                  <a:spcPct val="40000"/>
                </a:spcBef>
                <a:spcAft>
                  <a:spcPct val="0"/>
                </a:spcAft>
              </a:pPr>
              <a:r>
                <a:rPr lang="en-US" sz="1400" b="1">
                  <a:solidFill>
                    <a:schemeClr val="bg1"/>
                  </a:solidFill>
                </a:rPr>
                <a:t>Financial Risk </a:t>
              </a:r>
              <a:br>
                <a:rPr lang="en-US" sz="1400" b="1">
                  <a:solidFill>
                    <a:schemeClr val="bg1"/>
                  </a:solidFill>
                </a:rPr>
              </a:br>
              <a:r>
                <a:rPr lang="en-US" sz="1400" b="1">
                  <a:solidFill>
                    <a:schemeClr val="bg1"/>
                  </a:solidFill>
                </a:rPr>
                <a:t>Management</a:t>
              </a:r>
              <a:br>
                <a:rPr lang="en-US" sz="1400" b="1">
                  <a:solidFill>
                    <a:schemeClr val="bg1"/>
                  </a:solidFill>
                </a:rPr>
              </a:br>
              <a:endParaRPr lang="en-US" sz="1400" b="1">
                <a:solidFill>
                  <a:schemeClr val="bg1"/>
                </a:solidFill>
              </a:endParaRPr>
            </a:p>
          </p:txBody>
        </p:sp>
      </p:grpSp>
      <p:sp>
        <p:nvSpPr>
          <p:cNvPr id="87" name="Parallelogram 36"/>
          <p:cNvSpPr/>
          <p:nvPr/>
        </p:nvSpPr>
        <p:spPr bwMode="gray">
          <a:xfrm>
            <a:off x="7134896" y="1718339"/>
            <a:ext cx="4722659" cy="396000"/>
          </a:xfrm>
          <a:prstGeom prst="parallelogram">
            <a:avLst>
              <a:gd name="adj" fmla="val 23032"/>
            </a:avLst>
          </a:prstGeom>
          <a:solidFill>
            <a:schemeClr val="accent1"/>
          </a:solidFill>
          <a:ln>
            <a:noFill/>
          </a:ln>
        </p:spPr>
        <p:txBody>
          <a:bodyPr lIns="0" tIns="0" rIns="0" bIns="0" anchor="ctr"/>
          <a:lstStyle/>
          <a:p>
            <a:pPr algn="ctr" fontAlgn="base">
              <a:spcBef>
                <a:spcPct val="0"/>
              </a:spcBef>
              <a:spcAft>
                <a:spcPct val="0"/>
              </a:spcAft>
            </a:pPr>
            <a:r>
              <a:rPr lang="en-GB" sz="1500" b="1" kern="0">
                <a:solidFill>
                  <a:srgbClr val="FFFFFF"/>
                </a:solidFill>
              </a:rPr>
              <a:t>Financing Instruments</a:t>
            </a:r>
          </a:p>
        </p:txBody>
      </p:sp>
      <p:sp>
        <p:nvSpPr>
          <p:cNvPr id="88" name="Parallelogram 36"/>
          <p:cNvSpPr/>
          <p:nvPr/>
        </p:nvSpPr>
        <p:spPr bwMode="gray">
          <a:xfrm>
            <a:off x="6999781" y="2379703"/>
            <a:ext cx="4548274" cy="396000"/>
          </a:xfrm>
          <a:prstGeom prst="parallelogram">
            <a:avLst>
              <a:gd name="adj" fmla="val 23032"/>
            </a:avLst>
          </a:prstGeom>
          <a:solidFill>
            <a:schemeClr val="accent2"/>
          </a:solidFill>
          <a:ln>
            <a:noFill/>
          </a:ln>
        </p:spPr>
        <p:txBody>
          <a:bodyPr lIns="0" tIns="0" rIns="0" bIns="0" anchor="ctr"/>
          <a:lstStyle/>
          <a:p>
            <a:pPr fontAlgn="base">
              <a:spcBef>
                <a:spcPct val="0"/>
              </a:spcBef>
              <a:spcAft>
                <a:spcPct val="0"/>
              </a:spcAft>
            </a:pPr>
            <a:r>
              <a:rPr lang="en-GB" sz="1500" b="1" kern="0">
                <a:solidFill>
                  <a:srgbClr val="FFFFFF"/>
                </a:solidFill>
              </a:rPr>
              <a:t>// Syndicated credit facilities</a:t>
            </a:r>
          </a:p>
        </p:txBody>
      </p:sp>
      <p:sp>
        <p:nvSpPr>
          <p:cNvPr id="89" name="Parallelogram 36"/>
          <p:cNvSpPr/>
          <p:nvPr/>
        </p:nvSpPr>
        <p:spPr bwMode="gray">
          <a:xfrm>
            <a:off x="6845233" y="3065530"/>
            <a:ext cx="4548274" cy="396000"/>
          </a:xfrm>
          <a:prstGeom prst="parallelogram">
            <a:avLst>
              <a:gd name="adj" fmla="val 23032"/>
            </a:avLst>
          </a:prstGeom>
          <a:solidFill>
            <a:schemeClr val="accent2"/>
          </a:solidFill>
          <a:ln>
            <a:noFill/>
          </a:ln>
        </p:spPr>
        <p:txBody>
          <a:bodyPr lIns="0" tIns="0" rIns="0" bIns="0" anchor="ctr"/>
          <a:lstStyle/>
          <a:p>
            <a:pPr fontAlgn="base">
              <a:spcBef>
                <a:spcPct val="0"/>
              </a:spcBef>
              <a:spcAft>
                <a:spcPct val="0"/>
              </a:spcAft>
            </a:pPr>
            <a:r>
              <a:rPr lang="en-GB" sz="1500" b="1" kern="0">
                <a:solidFill>
                  <a:srgbClr val="FFFFFF"/>
                </a:solidFill>
              </a:rPr>
              <a:t>// Global Commercial Paper program</a:t>
            </a:r>
          </a:p>
        </p:txBody>
      </p:sp>
      <p:sp>
        <p:nvSpPr>
          <p:cNvPr id="90" name="Parallelogram 36"/>
          <p:cNvSpPr/>
          <p:nvPr/>
        </p:nvSpPr>
        <p:spPr bwMode="gray">
          <a:xfrm>
            <a:off x="6690685" y="3751357"/>
            <a:ext cx="4548274" cy="396000"/>
          </a:xfrm>
          <a:prstGeom prst="parallelogram">
            <a:avLst>
              <a:gd name="adj" fmla="val 23032"/>
            </a:avLst>
          </a:prstGeom>
          <a:solidFill>
            <a:schemeClr val="accent2"/>
          </a:solidFill>
          <a:ln>
            <a:noFill/>
          </a:ln>
        </p:spPr>
        <p:txBody>
          <a:bodyPr lIns="0" tIns="0" rIns="0" bIns="0" anchor="ctr"/>
          <a:lstStyle/>
          <a:p>
            <a:pPr fontAlgn="base">
              <a:spcBef>
                <a:spcPct val="0"/>
              </a:spcBef>
              <a:spcAft>
                <a:spcPct val="0"/>
              </a:spcAft>
            </a:pPr>
            <a:r>
              <a:rPr lang="en-GB" sz="1500" b="1" kern="0">
                <a:solidFill>
                  <a:srgbClr val="FFFFFF"/>
                </a:solidFill>
              </a:rPr>
              <a:t>// Senior bonds in different currencies</a:t>
            </a:r>
          </a:p>
        </p:txBody>
      </p:sp>
      <p:sp>
        <p:nvSpPr>
          <p:cNvPr id="91" name="Parallelogram 36"/>
          <p:cNvSpPr/>
          <p:nvPr/>
        </p:nvSpPr>
        <p:spPr bwMode="gray">
          <a:xfrm>
            <a:off x="6523258" y="4437184"/>
            <a:ext cx="4548274" cy="396000"/>
          </a:xfrm>
          <a:prstGeom prst="parallelogram">
            <a:avLst>
              <a:gd name="adj" fmla="val 23032"/>
            </a:avLst>
          </a:prstGeom>
          <a:solidFill>
            <a:schemeClr val="accent2"/>
          </a:solidFill>
          <a:ln>
            <a:noFill/>
          </a:ln>
        </p:spPr>
        <p:txBody>
          <a:bodyPr lIns="0" tIns="0" rIns="0" bIns="0" anchor="ctr"/>
          <a:lstStyle/>
          <a:p>
            <a:pPr fontAlgn="base">
              <a:spcBef>
                <a:spcPct val="0"/>
              </a:spcBef>
              <a:spcAft>
                <a:spcPct val="0"/>
              </a:spcAft>
            </a:pPr>
            <a:r>
              <a:rPr lang="en-GB" sz="1500" b="1" kern="0">
                <a:solidFill>
                  <a:srgbClr val="FFFFFF"/>
                </a:solidFill>
              </a:rPr>
              <a:t>// Hybrid bonds</a:t>
            </a:r>
          </a:p>
        </p:txBody>
      </p:sp>
      <p:sp>
        <p:nvSpPr>
          <p:cNvPr id="92" name="Parallelogram 36"/>
          <p:cNvSpPr/>
          <p:nvPr/>
        </p:nvSpPr>
        <p:spPr bwMode="gray">
          <a:xfrm>
            <a:off x="6359628" y="5123009"/>
            <a:ext cx="4548274" cy="396000"/>
          </a:xfrm>
          <a:prstGeom prst="parallelogram">
            <a:avLst>
              <a:gd name="adj" fmla="val 23032"/>
            </a:avLst>
          </a:prstGeom>
          <a:solidFill>
            <a:schemeClr val="accent2"/>
          </a:solidFill>
          <a:ln>
            <a:noFill/>
          </a:ln>
        </p:spPr>
        <p:txBody>
          <a:bodyPr lIns="0" tIns="0" rIns="0" bIns="0" anchor="ctr"/>
          <a:lstStyle/>
          <a:p>
            <a:pPr fontAlgn="base">
              <a:spcBef>
                <a:spcPct val="0"/>
              </a:spcBef>
              <a:spcAft>
                <a:spcPct val="0"/>
              </a:spcAft>
            </a:pPr>
            <a:r>
              <a:rPr lang="en-GB" sz="1500" b="1" kern="0">
                <a:solidFill>
                  <a:srgbClr val="FFFFFF"/>
                </a:solidFill>
              </a:rPr>
              <a:t>// Equity-linked instruments</a:t>
            </a:r>
          </a:p>
        </p:txBody>
      </p:sp>
      <p:grpSp>
        <p:nvGrpSpPr>
          <p:cNvPr id="83" name="Gruppieren 82"/>
          <p:cNvGrpSpPr/>
          <p:nvPr/>
        </p:nvGrpSpPr>
        <p:grpSpPr>
          <a:xfrm>
            <a:off x="958283" y="5842634"/>
            <a:ext cx="10800000" cy="504000"/>
            <a:chOff x="958283" y="5619731"/>
            <a:chExt cx="10800000" cy="576000"/>
          </a:xfrm>
        </p:grpSpPr>
        <p:sp>
          <p:nvSpPr>
            <p:cNvPr id="84" name="Parallelogram 36">
              <a:extLst>
                <a:ext uri="{FF2B5EF4-FFF2-40B4-BE49-F238E27FC236}">
                  <a16:creationId xmlns:a16="http://schemas.microsoft.com/office/drawing/2014/main" id="{4F106009-FC32-47B6-8478-09C979723180}"/>
                </a:ext>
              </a:extLst>
            </p:cNvPr>
            <p:cNvSpPr/>
            <p:nvPr/>
          </p:nvSpPr>
          <p:spPr bwMode="gray">
            <a:xfrm>
              <a:off x="958283" y="5619731"/>
              <a:ext cx="10800000" cy="576000"/>
            </a:xfrm>
            <a:prstGeom prst="parallelogram">
              <a:avLst>
                <a:gd name="adj" fmla="val 19724"/>
              </a:avLst>
            </a:prstGeom>
            <a:solidFill>
              <a:schemeClr val="accent1"/>
            </a:solidFill>
            <a:ln>
              <a:noFill/>
            </a:ln>
          </p:spPr>
          <p:txBody>
            <a:bodyPr wrap="square" lIns="0" tIns="0" rIns="0" bIns="0" anchor="ctr"/>
            <a:lstStyle/>
            <a:p>
              <a:pPr marL="0" lvl="1" algn="ctr" fontAlgn="base">
                <a:spcBef>
                  <a:spcPts val="600"/>
                </a:spcBef>
              </a:pPr>
              <a:endParaRPr lang="en-US" sz="1500" b="1">
                <a:solidFill>
                  <a:schemeClr val="bg1"/>
                </a:solidFill>
              </a:endParaRPr>
            </a:p>
          </p:txBody>
        </p:sp>
        <p:sp>
          <p:nvSpPr>
            <p:cNvPr id="85" name="Textfeld 84"/>
            <p:cNvSpPr txBox="1"/>
            <p:nvPr/>
          </p:nvSpPr>
          <p:spPr bwMode="gray">
            <a:xfrm>
              <a:off x="1125342" y="5619731"/>
              <a:ext cx="10387104" cy="576000"/>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6350" cap="flat" cmpd="sng" algn="ctr">
                  <a:solidFill>
                    <a:schemeClr val="accent1"/>
                  </a:solidFill>
                  <a:prstDash val="solid"/>
                  <a:round/>
                  <a:headEnd type="none" w="med" len="med"/>
                  <a:tailEnd type="none" w="med" len="med"/>
                </a14:hiddenLine>
              </a:ext>
            </a:extLst>
          </p:spPr>
          <p:txBody>
            <a:bodyPr vert="horz" wrap="square" lIns="0" tIns="72000" rIns="0" bIns="72000" rtlCol="0" anchor="ctr" anchorCtr="0">
              <a:noAutofit/>
            </a:bodyPr>
            <a:lstStyle/>
            <a:p>
              <a:pPr marL="0" lvl="1" algn="ctr" fontAlgn="base">
                <a:spcBef>
                  <a:spcPts val="600"/>
                </a:spcBef>
              </a:pPr>
              <a:r>
                <a:rPr lang="en-US" sz="1500" b="1">
                  <a:solidFill>
                    <a:schemeClr val="bg1"/>
                  </a:solidFill>
                </a:rPr>
                <a:t>Prudent debt management with excellent access to diverse sources of liquidity</a:t>
              </a:r>
            </a:p>
          </p:txBody>
        </p:sp>
      </p:grpSp>
      <p:sp>
        <p:nvSpPr>
          <p:cNvPr id="2" name="Fußzeilenplatzhalter 1"/>
          <p:cNvSpPr>
            <a:spLocks noGrp="1"/>
          </p:cNvSpPr>
          <p:nvPr>
            <p:ph type="ftr" sz="quarter" idx="3"/>
          </p:nvPr>
        </p:nvSpPr>
        <p:spPr/>
        <p:txBody>
          <a:bodyPr/>
          <a:lstStyle/>
          <a:p>
            <a:r>
              <a:rPr lang="en-US"/>
              <a:t>/// Bayer Debt Investor Information /// Status: Q2 2025</a:t>
            </a:r>
          </a:p>
        </p:txBody>
      </p:sp>
      <p:sp>
        <p:nvSpPr>
          <p:cNvPr id="4" name="Foliennummernplatzhalter 3">
            <a:extLst>
              <a:ext uri="{FF2B5EF4-FFF2-40B4-BE49-F238E27FC236}">
                <a16:creationId xmlns:a16="http://schemas.microsoft.com/office/drawing/2014/main" id="{FF5FCC66-972C-6808-CB70-04A6C88D53CD}"/>
              </a:ext>
            </a:extLst>
          </p:cNvPr>
          <p:cNvSpPr>
            <a:spLocks noGrp="1"/>
          </p:cNvSpPr>
          <p:nvPr>
            <p:ph type="sldNum" sz="quarter" idx="12"/>
          </p:nvPr>
        </p:nvSpPr>
        <p:spPr/>
        <p:txBody>
          <a:bodyPr/>
          <a:lstStyle/>
          <a:p>
            <a:fld id="{EEAD9179-7A6B-4268-BEB2-F3B8EB06115B}" type="slidenum">
              <a:rPr lang="en-US" smtClean="0"/>
              <a:t>13</a:t>
            </a:fld>
            <a:endParaRPr lang="en-US"/>
          </a:p>
        </p:txBody>
      </p:sp>
    </p:spTree>
    <p:custDataLst>
      <p:custData r:id="rId1"/>
    </p:custDataLst>
    <p:extLst>
      <p:ext uri="{BB962C8B-B14F-4D97-AF65-F5344CB8AC3E}">
        <p14:creationId xmlns:p14="http://schemas.microsoft.com/office/powerpoint/2010/main" val="154663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270" imgH="270" progId="TCLayout.ActiveDocument.1">
                  <p:embed/>
                </p:oleObj>
              </mc:Choice>
              <mc:Fallback>
                <p:oleObj name="think-cell Folie" r:id="rId6" imgW="270" imgH="270"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2"/>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300">
              <a:latin typeface="Arial"/>
              <a:ea typeface="Arial Unicode MS"/>
              <a:cs typeface="Arial"/>
              <a:sym typeface="Arial"/>
            </a:endParaRPr>
          </a:p>
        </p:txBody>
      </p:sp>
      <p:sp>
        <p:nvSpPr>
          <p:cNvPr id="3" name="Titel 2"/>
          <p:cNvSpPr>
            <a:spLocks noGrp="1"/>
          </p:cNvSpPr>
          <p:nvPr>
            <p:ph type="title"/>
          </p:nvPr>
        </p:nvSpPr>
        <p:spPr/>
        <p:txBody>
          <a:bodyPr/>
          <a:lstStyle/>
          <a:p>
            <a:r>
              <a:rPr lang="en-US"/>
              <a:t>… and is Ambitious to Improve Its current Investment Grade Ratings towards the "A" Category</a:t>
            </a:r>
          </a:p>
        </p:txBody>
      </p:sp>
      <p:graphicFrame>
        <p:nvGraphicFramePr>
          <p:cNvPr id="86" name="Chart 3"/>
          <p:cNvGraphicFramePr/>
          <p:nvPr>
            <p:custDataLst>
              <p:tags r:id="rId3"/>
            </p:custDataLst>
            <p:extLst>
              <p:ext uri="{D42A27DB-BD31-4B8C-83A1-F6EECF244321}">
                <p14:modId xmlns:p14="http://schemas.microsoft.com/office/powerpoint/2010/main" val="313826451"/>
              </p:ext>
            </p:extLst>
          </p:nvPr>
        </p:nvGraphicFramePr>
        <p:xfrm>
          <a:off x="1180765" y="2276761"/>
          <a:ext cx="7868561" cy="2693231"/>
        </p:xfrm>
        <a:graphic>
          <a:graphicData uri="http://schemas.openxmlformats.org/drawingml/2006/chart">
            <c:chart xmlns:c="http://schemas.openxmlformats.org/drawingml/2006/chart" xmlns:r="http://schemas.openxmlformats.org/officeDocument/2006/relationships" r:id="rId8"/>
          </a:graphicData>
        </a:graphic>
      </p:graphicFrame>
      <p:cxnSp>
        <p:nvCxnSpPr>
          <p:cNvPr id="84" name="Gerade Verbindung 83"/>
          <p:cNvCxnSpPr/>
          <p:nvPr>
            <p:custDataLst>
              <p:tags r:id="rId4"/>
            </p:custDataLst>
          </p:nvPr>
        </p:nvCxnSpPr>
        <p:spPr bwMode="gray">
          <a:xfrm>
            <a:off x="1448996" y="4623907"/>
            <a:ext cx="438150" cy="0"/>
          </a:xfrm>
          <a:prstGeom prst="line">
            <a:avLst/>
          </a:prstGeom>
          <a:ln w="381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8" name="BC-Footer">
            <a:extLst>
              <a:ext uri="{FF2B5EF4-FFF2-40B4-BE49-F238E27FC236}">
                <a16:creationId xmlns:a16="http://schemas.microsoft.com/office/drawing/2014/main" id="{066EC54F-70CE-42CB-B5CD-2BAF108236BB}"/>
              </a:ext>
            </a:extLst>
          </p:cNvPr>
          <p:cNvSpPr/>
          <p:nvPr/>
        </p:nvSpPr>
        <p:spPr>
          <a:xfrm>
            <a:off x="983726" y="6262807"/>
            <a:ext cx="10797480" cy="246221"/>
          </a:xfrm>
          <a:prstGeom prst="rect">
            <a:avLst/>
          </a:prstGeom>
        </p:spPr>
        <p:txBody>
          <a:bodyPr vert="horz" wrap="square" lIns="0" tIns="0" rIns="0" bIns="0" anchor="b" anchorCtr="0">
            <a:spAutoFit/>
          </a:bodyPr>
          <a:lstStyle/>
          <a:p>
            <a:pPr>
              <a:spcBef>
                <a:spcPct val="0"/>
              </a:spcBef>
              <a:spcAft>
                <a:spcPct val="0"/>
              </a:spcAft>
            </a:pPr>
            <a:r>
              <a:rPr lang="en-US" sz="800" baseline="30000">
                <a:solidFill>
                  <a:srgbClr val="10384F"/>
                </a:solidFill>
              </a:rPr>
              <a:t>1 </a:t>
            </a:r>
            <a:r>
              <a:rPr lang="en-US" sz="800">
                <a:solidFill>
                  <a:srgbClr val="10384F"/>
                </a:solidFill>
              </a:rPr>
              <a:t>Figures as reported in the respective year’s annual report without restatements</a:t>
            </a:r>
          </a:p>
          <a:p>
            <a:pPr>
              <a:spcBef>
                <a:spcPct val="0"/>
              </a:spcBef>
              <a:spcAft>
                <a:spcPct val="0"/>
              </a:spcAft>
            </a:pPr>
            <a:r>
              <a:rPr lang="en-US" sz="800" baseline="30000">
                <a:solidFill>
                  <a:srgbClr val="10384F"/>
                </a:solidFill>
              </a:rPr>
              <a:t>2</a:t>
            </a:r>
            <a:r>
              <a:rPr lang="en-US" sz="800">
                <a:solidFill>
                  <a:srgbClr val="10384F"/>
                </a:solidFill>
              </a:rPr>
              <a:t> Solicited since 2018</a:t>
            </a:r>
          </a:p>
        </p:txBody>
      </p:sp>
      <p:grpSp>
        <p:nvGrpSpPr>
          <p:cNvPr id="109" name="Gruppieren 108"/>
          <p:cNvGrpSpPr/>
          <p:nvPr/>
        </p:nvGrpSpPr>
        <p:grpSpPr>
          <a:xfrm>
            <a:off x="793152" y="1501785"/>
            <a:ext cx="10975337" cy="432000"/>
            <a:chOff x="6360607" y="1734116"/>
            <a:chExt cx="5419675" cy="324000"/>
          </a:xfrm>
        </p:grpSpPr>
        <p:sp>
          <p:nvSpPr>
            <p:cNvPr id="110" name="Parallelogram 36">
              <a:extLst>
                <a:ext uri="{FF2B5EF4-FFF2-40B4-BE49-F238E27FC236}">
                  <a16:creationId xmlns:a16="http://schemas.microsoft.com/office/drawing/2014/main" id="{4F106009-FC32-47B6-8478-09C979723180}"/>
                </a:ext>
              </a:extLst>
            </p:cNvPr>
            <p:cNvSpPr/>
            <p:nvPr/>
          </p:nvSpPr>
          <p:spPr bwMode="gray">
            <a:xfrm>
              <a:off x="6360607" y="1734116"/>
              <a:ext cx="5419675" cy="324000"/>
            </a:xfrm>
            <a:prstGeom prst="parallelogram">
              <a:avLst>
                <a:gd name="adj" fmla="val 19724"/>
              </a:avLst>
            </a:prstGeom>
            <a:solidFill>
              <a:schemeClr val="accent1"/>
            </a:solidFill>
            <a:ln>
              <a:noFill/>
            </a:ln>
          </p:spPr>
          <p:txBody>
            <a:bodyPr wrap="square" lIns="0" tIns="0" rIns="0" bIns="0" anchor="ctr"/>
            <a:lstStyle/>
            <a:p>
              <a:pPr algn="ctr" fontAlgn="base">
                <a:spcBef>
                  <a:spcPct val="0"/>
                </a:spcBef>
                <a:spcAft>
                  <a:spcPct val="0"/>
                </a:spcAft>
              </a:pPr>
              <a:endParaRPr lang="en-GB" sz="1500" b="1" kern="0">
                <a:solidFill>
                  <a:schemeClr val="bg1"/>
                </a:solidFill>
              </a:endParaRPr>
            </a:p>
          </p:txBody>
        </p:sp>
        <p:sp>
          <p:nvSpPr>
            <p:cNvPr id="111" name="Textfeld 110"/>
            <p:cNvSpPr txBox="1"/>
            <p:nvPr/>
          </p:nvSpPr>
          <p:spPr bwMode="gray">
            <a:xfrm>
              <a:off x="6360607" y="1738969"/>
              <a:ext cx="5386222" cy="319147"/>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6350" cap="flat" cmpd="sng" algn="ctr">
                  <a:solidFill>
                    <a:schemeClr val="accent1"/>
                  </a:solidFill>
                  <a:prstDash val="solid"/>
                  <a:round/>
                  <a:headEnd type="none" w="med" len="med"/>
                  <a:tailEnd type="none" w="med" len="med"/>
                </a14:hiddenLine>
              </a:ext>
            </a:extLst>
          </p:spPr>
          <p:txBody>
            <a:bodyPr vert="horz" wrap="square" lIns="0" tIns="72000" rIns="0" bIns="72000" rtlCol="0" anchor="ctr" anchorCtr="0">
              <a:noAutofit/>
            </a:bodyPr>
            <a:lstStyle/>
            <a:p>
              <a:pPr algn="ctr" fontAlgn="base">
                <a:spcBef>
                  <a:spcPct val="0"/>
                </a:spcBef>
                <a:spcAft>
                  <a:spcPct val="0"/>
                </a:spcAft>
              </a:pPr>
              <a:r>
                <a:rPr lang="en-US" sz="1500" b="1" kern="0">
                  <a:solidFill>
                    <a:schemeClr val="bg1"/>
                  </a:solidFill>
                </a:rPr>
                <a:t>Development of Ratings and Leverage</a:t>
              </a:r>
              <a:r>
                <a:rPr lang="en-US" sz="1500" b="1" kern="0" baseline="30000">
                  <a:solidFill>
                    <a:schemeClr val="bg1"/>
                  </a:solidFill>
                </a:rPr>
                <a:t>1</a:t>
              </a:r>
              <a:endParaRPr lang="en-GB" sz="1500" b="1" kern="0" baseline="30000">
                <a:solidFill>
                  <a:schemeClr val="bg1"/>
                </a:solidFill>
              </a:endParaRPr>
            </a:p>
          </p:txBody>
        </p:sp>
      </p:grpSp>
      <p:sp>
        <p:nvSpPr>
          <p:cNvPr id="135" name="Oval 105"/>
          <p:cNvSpPr/>
          <p:nvPr/>
        </p:nvSpPr>
        <p:spPr bwMode="gray">
          <a:xfrm>
            <a:off x="1229586" y="2146545"/>
            <a:ext cx="1080000" cy="32400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a:solidFill>
                  <a:schemeClr val="accent1"/>
                </a:solidFill>
              </a:rPr>
              <a:t>Schering</a:t>
            </a:r>
            <a:endParaRPr lang="de-DE" sz="1200" b="1" baseline="30000">
              <a:solidFill>
                <a:schemeClr val="accent1"/>
              </a:solidFill>
            </a:endParaRPr>
          </a:p>
        </p:txBody>
      </p:sp>
      <p:sp>
        <p:nvSpPr>
          <p:cNvPr id="137" name="Oval 105"/>
          <p:cNvSpPr/>
          <p:nvPr/>
        </p:nvSpPr>
        <p:spPr bwMode="gray">
          <a:xfrm>
            <a:off x="4186937" y="2554062"/>
            <a:ext cx="1228663" cy="32400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a:solidFill>
                  <a:schemeClr val="accent1"/>
                </a:solidFill>
              </a:rPr>
              <a:t>Merck OTC</a:t>
            </a:r>
            <a:endParaRPr lang="de-DE" sz="1200" b="1" baseline="30000">
              <a:solidFill>
                <a:schemeClr val="accent1"/>
              </a:solidFill>
            </a:endParaRPr>
          </a:p>
        </p:txBody>
      </p:sp>
      <p:sp>
        <p:nvSpPr>
          <p:cNvPr id="112" name="Oval 105"/>
          <p:cNvSpPr/>
          <p:nvPr/>
        </p:nvSpPr>
        <p:spPr bwMode="gray">
          <a:xfrm>
            <a:off x="5836413" y="2049653"/>
            <a:ext cx="1267766" cy="324000"/>
          </a:xfrm>
          <a:prstGeom prst="ellipse">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a:solidFill>
                  <a:schemeClr val="accent1"/>
                </a:solidFill>
              </a:rPr>
              <a:t>Monsanto</a:t>
            </a:r>
            <a:endParaRPr lang="de-DE" sz="1200" b="1" baseline="30000">
              <a:solidFill>
                <a:schemeClr val="accent1"/>
              </a:solidFill>
            </a:endParaRPr>
          </a:p>
        </p:txBody>
      </p:sp>
      <p:sp>
        <p:nvSpPr>
          <p:cNvPr id="87" name="Fußzeilenplatzhalter 4"/>
          <p:cNvSpPr>
            <a:spLocks noGrp="1"/>
          </p:cNvSpPr>
          <p:nvPr>
            <p:ph type="ftr" sz="quarter" idx="3"/>
          </p:nvPr>
        </p:nvSpPr>
        <p:spPr>
          <a:xfrm>
            <a:off x="974672" y="6617933"/>
            <a:ext cx="8640000" cy="108000"/>
          </a:xfrm>
        </p:spPr>
        <p:txBody>
          <a:bodyPr/>
          <a:lstStyle/>
          <a:p>
            <a:r>
              <a:rPr lang="en-US"/>
              <a:t>/// Bayer Debt Investor Information /// Status: Q2 2025</a:t>
            </a:r>
          </a:p>
        </p:txBody>
      </p:sp>
      <p:graphicFrame>
        <p:nvGraphicFramePr>
          <p:cNvPr id="88" name="Tabelle 87"/>
          <p:cNvGraphicFramePr>
            <a:graphicFrameLocks noGrp="1"/>
          </p:cNvGraphicFramePr>
          <p:nvPr>
            <p:extLst>
              <p:ext uri="{D42A27DB-BD31-4B8C-83A1-F6EECF244321}">
                <p14:modId xmlns:p14="http://schemas.microsoft.com/office/powerpoint/2010/main" val="3840693890"/>
              </p:ext>
            </p:extLst>
          </p:nvPr>
        </p:nvGraphicFramePr>
        <p:xfrm>
          <a:off x="9049326" y="5008510"/>
          <a:ext cx="2719164" cy="1006796"/>
        </p:xfrm>
        <a:graphic>
          <a:graphicData uri="http://schemas.openxmlformats.org/drawingml/2006/table">
            <a:tbl>
              <a:tblPr firstRow="1" bandRow="1">
                <a:tableStyleId>{69012ECD-51FC-41F1-AA8D-1B2483CD663E}</a:tableStyleId>
              </a:tblPr>
              <a:tblGrid>
                <a:gridCol w="693664">
                  <a:extLst>
                    <a:ext uri="{9D8B030D-6E8A-4147-A177-3AD203B41FA5}">
                      <a16:colId xmlns:a16="http://schemas.microsoft.com/office/drawing/2014/main" val="20000"/>
                    </a:ext>
                  </a:extLst>
                </a:gridCol>
                <a:gridCol w="669138">
                  <a:extLst>
                    <a:ext uri="{9D8B030D-6E8A-4147-A177-3AD203B41FA5}">
                      <a16:colId xmlns:a16="http://schemas.microsoft.com/office/drawing/2014/main" val="20001"/>
                    </a:ext>
                  </a:extLst>
                </a:gridCol>
                <a:gridCol w="678181">
                  <a:extLst>
                    <a:ext uri="{9D8B030D-6E8A-4147-A177-3AD203B41FA5}">
                      <a16:colId xmlns:a16="http://schemas.microsoft.com/office/drawing/2014/main" val="20002"/>
                    </a:ext>
                  </a:extLst>
                </a:gridCol>
                <a:gridCol w="678181">
                  <a:extLst>
                    <a:ext uri="{9D8B030D-6E8A-4147-A177-3AD203B41FA5}">
                      <a16:colId xmlns:a16="http://schemas.microsoft.com/office/drawing/2014/main" val="20003"/>
                    </a:ext>
                  </a:extLst>
                </a:gridCol>
              </a:tblGrid>
              <a:tr h="402719">
                <a:tc>
                  <a:txBody>
                    <a:bodyPr/>
                    <a:lstStyle/>
                    <a:p>
                      <a:pPr algn="ctr"/>
                      <a:r>
                        <a:rPr lang="en-US" sz="1200" b="1">
                          <a:solidFill>
                            <a:schemeClr val="bg1"/>
                          </a:solidFill>
                        </a:rPr>
                        <a:t>Agency</a:t>
                      </a:r>
                    </a:p>
                  </a:txBody>
                  <a:tcPr marL="0" marR="0" marT="0" marB="0" anchor="ctr"/>
                </a:tc>
                <a:tc>
                  <a:txBody>
                    <a:bodyPr/>
                    <a:lstStyle/>
                    <a:p>
                      <a:pPr algn="ctr"/>
                      <a:r>
                        <a:rPr lang="en-US" sz="1200" b="1" kern="1200">
                          <a:solidFill>
                            <a:schemeClr val="bg1"/>
                          </a:solidFill>
                        </a:rPr>
                        <a:t>LT-Rating</a:t>
                      </a:r>
                      <a:endParaRPr lang="en-US" sz="1200" b="1" kern="1200">
                        <a:solidFill>
                          <a:schemeClr val="bg1"/>
                        </a:solidFill>
                        <a:latin typeface="+mn-lt"/>
                        <a:ea typeface="+mn-ea"/>
                        <a:cs typeface="+mn-cs"/>
                      </a:endParaRPr>
                    </a:p>
                  </a:txBody>
                  <a:tcPr marL="0" marR="0" marT="0" marB="0" anchor="ctr"/>
                </a:tc>
                <a:tc>
                  <a:txBody>
                    <a:bodyPr/>
                    <a:lstStyle/>
                    <a:p>
                      <a:pPr algn="ctr"/>
                      <a:r>
                        <a:rPr lang="en-US" sz="1200" b="1" kern="1200">
                          <a:solidFill>
                            <a:schemeClr val="bg1"/>
                          </a:solidFill>
                        </a:rPr>
                        <a:t>Outlook</a:t>
                      </a:r>
                      <a:endParaRPr lang="en-US" sz="1200" b="1" kern="1200">
                        <a:solidFill>
                          <a:schemeClr val="bg1"/>
                        </a:solidFill>
                        <a:latin typeface="+mn-lt"/>
                        <a:ea typeface="+mn-ea"/>
                        <a:cs typeface="+mn-cs"/>
                      </a:endParaRPr>
                    </a:p>
                  </a:txBody>
                  <a:tcPr marL="0" marR="0" marT="0" marB="0" anchor="ctr"/>
                </a:tc>
                <a:tc>
                  <a:txBody>
                    <a:bodyPr/>
                    <a:lstStyle/>
                    <a:p>
                      <a:pPr algn="ctr"/>
                      <a:r>
                        <a:rPr lang="en-US" sz="1200" b="1">
                          <a:solidFill>
                            <a:schemeClr val="bg1"/>
                          </a:solidFill>
                        </a:rPr>
                        <a:t>ST-Rating</a:t>
                      </a:r>
                    </a:p>
                  </a:txBody>
                  <a:tcPr marL="0" marR="0" marT="0" marB="0" anchor="ctr"/>
                </a:tc>
                <a:extLst>
                  <a:ext uri="{0D108BD9-81ED-4DB2-BD59-A6C34878D82A}">
                    <a16:rowId xmlns:a16="http://schemas.microsoft.com/office/drawing/2014/main" val="10000"/>
                  </a:ext>
                </a:extLst>
              </a:tr>
              <a:tr h="201359">
                <a:tc>
                  <a:txBody>
                    <a:bodyPr/>
                    <a:lstStyle/>
                    <a:p>
                      <a:pPr algn="ctr"/>
                      <a:r>
                        <a:rPr lang="en-US" sz="1200" b="0">
                          <a:solidFill>
                            <a:schemeClr val="accent1"/>
                          </a:solidFill>
                        </a:rPr>
                        <a:t>S&amp;P</a:t>
                      </a:r>
                    </a:p>
                  </a:txBody>
                  <a:tcPr marL="0" marR="0" marT="0" marB="0"/>
                </a:tc>
                <a:tc>
                  <a:txBody>
                    <a:bodyPr/>
                    <a:lstStyle/>
                    <a:p>
                      <a:pPr algn="ctr"/>
                      <a:r>
                        <a:rPr lang="en-US" sz="1200" b="0">
                          <a:solidFill>
                            <a:schemeClr val="accent1"/>
                          </a:solidFill>
                        </a:rPr>
                        <a:t>BBB</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rPr>
                        <a:t>Negative</a:t>
                      </a:r>
                    </a:p>
                  </a:txBody>
                  <a:tcPr marL="0" marR="0" marT="0" marB="0"/>
                </a:tc>
                <a:tc>
                  <a:txBody>
                    <a:bodyPr/>
                    <a:lstStyle/>
                    <a:p>
                      <a:pPr algn="ctr"/>
                      <a:r>
                        <a:rPr lang="en-US" sz="1200" b="0">
                          <a:solidFill>
                            <a:schemeClr val="accent1"/>
                          </a:solidFill>
                        </a:rPr>
                        <a:t>A-2</a:t>
                      </a:r>
                    </a:p>
                  </a:txBody>
                  <a:tcPr marL="0" marR="0" marT="0" marB="0"/>
                </a:tc>
                <a:extLst>
                  <a:ext uri="{0D108BD9-81ED-4DB2-BD59-A6C34878D82A}">
                    <a16:rowId xmlns:a16="http://schemas.microsoft.com/office/drawing/2014/main" val="10001"/>
                  </a:ext>
                </a:extLst>
              </a:tr>
              <a:tr h="201359">
                <a:tc>
                  <a:txBody>
                    <a:bodyPr/>
                    <a:lstStyle/>
                    <a:p>
                      <a:pPr algn="ctr"/>
                      <a:r>
                        <a:rPr lang="en-US" sz="1200" b="0">
                          <a:solidFill>
                            <a:schemeClr val="accent1"/>
                          </a:solidFill>
                        </a:rPr>
                        <a:t>Moody’s</a:t>
                      </a:r>
                    </a:p>
                  </a:txBody>
                  <a:tcPr marL="0" marR="0" marT="0" marB="0"/>
                </a:tc>
                <a:tc>
                  <a:txBody>
                    <a:bodyPr/>
                    <a:lstStyle/>
                    <a:p>
                      <a:pPr algn="ctr"/>
                      <a:r>
                        <a:rPr lang="en-US" sz="1200" b="0">
                          <a:solidFill>
                            <a:schemeClr val="accent1"/>
                          </a:solidFill>
                        </a:rPr>
                        <a:t>Baa2</a:t>
                      </a:r>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rPr>
                        <a:t>Negative</a:t>
                      </a:r>
                    </a:p>
                  </a:txBody>
                  <a:tcPr marL="0" marR="0" marT="0" marB="0"/>
                </a:tc>
                <a:tc>
                  <a:txBody>
                    <a:bodyPr/>
                    <a:lstStyle/>
                    <a:p>
                      <a:pPr algn="ctr"/>
                      <a:r>
                        <a:rPr lang="en-US" sz="1200" b="0" dirty="0">
                          <a:solidFill>
                            <a:schemeClr val="accent1"/>
                          </a:solidFill>
                        </a:rPr>
                        <a:t>P-2</a:t>
                      </a:r>
                    </a:p>
                  </a:txBody>
                  <a:tcPr marL="0" marR="0" marT="0" marB="0"/>
                </a:tc>
                <a:extLst>
                  <a:ext uri="{0D108BD9-81ED-4DB2-BD59-A6C34878D82A}">
                    <a16:rowId xmlns:a16="http://schemas.microsoft.com/office/drawing/2014/main" val="10002"/>
                  </a:ext>
                </a:extLst>
              </a:tr>
              <a:tr h="201359">
                <a:tc>
                  <a:txBody>
                    <a:bodyPr/>
                    <a:lstStyle/>
                    <a:p>
                      <a:pPr algn="ctr"/>
                      <a:r>
                        <a:rPr lang="en-US" sz="1200" b="0">
                          <a:solidFill>
                            <a:schemeClr val="accent1"/>
                          </a:solidFill>
                        </a:rPr>
                        <a:t>Fitch</a:t>
                      </a:r>
                      <a:endParaRPr lang="en-US" sz="1200" b="0" baseline="30000">
                        <a:solidFill>
                          <a:schemeClr val="accent1"/>
                        </a:solidFill>
                      </a:endParaRPr>
                    </a:p>
                  </a:txBody>
                  <a:tcPr marL="0" marR="0" marT="0" marB="0"/>
                </a:tc>
                <a:tc>
                  <a:txBody>
                    <a:bodyPr/>
                    <a:lstStyle/>
                    <a:p>
                      <a:pPr algn="ctr"/>
                      <a:r>
                        <a:rPr lang="en-US" sz="1200" b="0">
                          <a:solidFill>
                            <a:schemeClr val="accent1"/>
                          </a:solidFill>
                        </a:rPr>
                        <a:t>BBB</a:t>
                      </a:r>
                    </a:p>
                  </a:txBody>
                  <a:tcPr marL="0" marR="0" marT="0" marB="0"/>
                </a:tc>
                <a:tc>
                  <a:txBody>
                    <a:bodyPr/>
                    <a:lstStyle/>
                    <a:p>
                      <a:pPr algn="ctr"/>
                      <a:r>
                        <a:rPr lang="en-US" sz="1200" b="0">
                          <a:solidFill>
                            <a:schemeClr val="accent1"/>
                          </a:solidFill>
                        </a:rPr>
                        <a:t>Stable</a:t>
                      </a:r>
                    </a:p>
                  </a:txBody>
                  <a:tcPr marL="0" marR="0" marT="0" marB="0"/>
                </a:tc>
                <a:tc>
                  <a:txBody>
                    <a:bodyPr/>
                    <a:lstStyle/>
                    <a:p>
                      <a:pPr algn="ctr"/>
                      <a:r>
                        <a:rPr lang="en-US" sz="1200" b="0" dirty="0">
                          <a:solidFill>
                            <a:schemeClr val="accent1"/>
                          </a:solidFill>
                        </a:rPr>
                        <a:t>F2</a:t>
                      </a:r>
                    </a:p>
                  </a:txBody>
                  <a:tcPr marL="0" marR="0" marT="0" marB="0"/>
                </a:tc>
                <a:extLst>
                  <a:ext uri="{0D108BD9-81ED-4DB2-BD59-A6C34878D82A}">
                    <a16:rowId xmlns:a16="http://schemas.microsoft.com/office/drawing/2014/main" val="10003"/>
                  </a:ext>
                </a:extLst>
              </a:tr>
            </a:tbl>
          </a:graphicData>
        </a:graphic>
      </p:graphicFrame>
      <p:sp>
        <p:nvSpPr>
          <p:cNvPr id="2" name="Textfeld 1"/>
          <p:cNvSpPr txBox="1"/>
          <p:nvPr/>
        </p:nvSpPr>
        <p:spPr bwMode="gray">
          <a:xfrm>
            <a:off x="1916147" y="4536258"/>
            <a:ext cx="5770245" cy="213398"/>
          </a:xfrm>
          <a:prstGeom prst="rect">
            <a:avLst/>
          </a:prstGeom>
          <a:noFill/>
        </p:spPr>
        <p:txBody>
          <a:bodyPr wrap="square" lIns="0" tIns="0" rIns="0" bIns="0" rtlCol="0">
            <a:noAutofit/>
          </a:bodyPr>
          <a:lstStyle/>
          <a:p>
            <a:r>
              <a:rPr lang="en-US" sz="1000"/>
              <a:t>(Net Financial Debt + Pensions – 50% of Hybrid Volume) / reported EBITDA before special items </a:t>
            </a:r>
          </a:p>
        </p:txBody>
      </p:sp>
      <p:graphicFrame>
        <p:nvGraphicFramePr>
          <p:cNvPr id="5" name="Tabelle 5">
            <a:extLst>
              <a:ext uri="{FF2B5EF4-FFF2-40B4-BE49-F238E27FC236}">
                <a16:creationId xmlns:a16="http://schemas.microsoft.com/office/drawing/2014/main" id="{42690454-5DD2-4810-8877-88A1969BE982}"/>
              </a:ext>
            </a:extLst>
          </p:cNvPr>
          <p:cNvGraphicFramePr>
            <a:graphicFrameLocks noGrp="1"/>
          </p:cNvGraphicFramePr>
          <p:nvPr>
            <p:extLst>
              <p:ext uri="{D42A27DB-BD31-4B8C-83A1-F6EECF244321}">
                <p14:modId xmlns:p14="http://schemas.microsoft.com/office/powerpoint/2010/main" val="3790574857"/>
              </p:ext>
            </p:extLst>
          </p:nvPr>
        </p:nvGraphicFramePr>
        <p:xfrm>
          <a:off x="595755" y="4989656"/>
          <a:ext cx="8352000" cy="1008000"/>
        </p:xfrm>
        <a:graphic>
          <a:graphicData uri="http://schemas.openxmlformats.org/drawingml/2006/table">
            <a:tbl>
              <a:tblPr firstRow="1" bandRow="1">
                <a:tableStyleId>{5C22544A-7EE6-4342-B048-85BDC9FD1C3A}</a:tableStyleId>
              </a:tblPr>
              <a:tblGrid>
                <a:gridCol w="755655">
                  <a:extLst>
                    <a:ext uri="{9D8B030D-6E8A-4147-A177-3AD203B41FA5}">
                      <a16:colId xmlns:a16="http://schemas.microsoft.com/office/drawing/2014/main" val="904159129"/>
                    </a:ext>
                  </a:extLst>
                </a:gridCol>
                <a:gridCol w="282038">
                  <a:extLst>
                    <a:ext uri="{9D8B030D-6E8A-4147-A177-3AD203B41FA5}">
                      <a16:colId xmlns:a16="http://schemas.microsoft.com/office/drawing/2014/main" val="1165308833"/>
                    </a:ext>
                  </a:extLst>
                </a:gridCol>
                <a:gridCol w="652552">
                  <a:extLst>
                    <a:ext uri="{9D8B030D-6E8A-4147-A177-3AD203B41FA5}">
                      <a16:colId xmlns:a16="http://schemas.microsoft.com/office/drawing/2014/main" val="2786994845"/>
                    </a:ext>
                  </a:extLst>
                </a:gridCol>
                <a:gridCol w="379562">
                  <a:extLst>
                    <a:ext uri="{9D8B030D-6E8A-4147-A177-3AD203B41FA5}">
                      <a16:colId xmlns:a16="http://schemas.microsoft.com/office/drawing/2014/main" val="4044261697"/>
                    </a:ext>
                  </a:extLst>
                </a:gridCol>
                <a:gridCol w="1604513">
                  <a:extLst>
                    <a:ext uri="{9D8B030D-6E8A-4147-A177-3AD203B41FA5}">
                      <a16:colId xmlns:a16="http://schemas.microsoft.com/office/drawing/2014/main" val="926925622"/>
                    </a:ext>
                  </a:extLst>
                </a:gridCol>
                <a:gridCol w="2014080">
                  <a:extLst>
                    <a:ext uri="{9D8B030D-6E8A-4147-A177-3AD203B41FA5}">
                      <a16:colId xmlns:a16="http://schemas.microsoft.com/office/drawing/2014/main" val="3321819445"/>
                    </a:ext>
                  </a:extLst>
                </a:gridCol>
                <a:gridCol w="394112">
                  <a:extLst>
                    <a:ext uri="{9D8B030D-6E8A-4147-A177-3AD203B41FA5}">
                      <a16:colId xmlns:a16="http://schemas.microsoft.com/office/drawing/2014/main" val="917537255"/>
                    </a:ext>
                  </a:extLst>
                </a:gridCol>
                <a:gridCol w="881331">
                  <a:extLst>
                    <a:ext uri="{9D8B030D-6E8A-4147-A177-3AD203B41FA5}">
                      <a16:colId xmlns:a16="http://schemas.microsoft.com/office/drawing/2014/main" val="3266846780"/>
                    </a:ext>
                  </a:extLst>
                </a:gridCol>
                <a:gridCol w="655714">
                  <a:extLst>
                    <a:ext uri="{9D8B030D-6E8A-4147-A177-3AD203B41FA5}">
                      <a16:colId xmlns:a16="http://schemas.microsoft.com/office/drawing/2014/main" val="4145215029"/>
                    </a:ext>
                  </a:extLst>
                </a:gridCol>
                <a:gridCol w="270732">
                  <a:extLst>
                    <a:ext uri="{9D8B030D-6E8A-4147-A177-3AD203B41FA5}">
                      <a16:colId xmlns:a16="http://schemas.microsoft.com/office/drawing/2014/main" val="45098899"/>
                    </a:ext>
                  </a:extLst>
                </a:gridCol>
                <a:gridCol w="461711">
                  <a:extLst>
                    <a:ext uri="{9D8B030D-6E8A-4147-A177-3AD203B41FA5}">
                      <a16:colId xmlns:a16="http://schemas.microsoft.com/office/drawing/2014/main" val="687814868"/>
                    </a:ext>
                  </a:extLst>
                </a:gridCol>
              </a:tblGrid>
              <a:tr h="252000">
                <a:tc>
                  <a:txBody>
                    <a:bodyPr/>
                    <a:lstStyle/>
                    <a:p>
                      <a:r>
                        <a:rPr lang="de-DE" sz="1000"/>
                        <a:t>Agency</a:t>
                      </a:r>
                    </a:p>
                  </a:txBody>
                  <a:tcPr/>
                </a:tc>
                <a:tc gridSpan="8">
                  <a:txBody>
                    <a:bodyPr/>
                    <a:lstStyle/>
                    <a:p>
                      <a:r>
                        <a:rPr lang="de-DE" sz="1000"/>
                        <a:t>Long Term Rating </a:t>
                      </a:r>
                      <a:r>
                        <a:rPr lang="de-DE" sz="1000" err="1"/>
                        <a:t>over</a:t>
                      </a:r>
                      <a:r>
                        <a:rPr lang="de-DE" sz="1000"/>
                        <a:t> time</a:t>
                      </a:r>
                    </a:p>
                  </a:txBody>
                  <a:tcPr/>
                </a:tc>
                <a:tc hMerge="1">
                  <a:txBody>
                    <a:bodyPr/>
                    <a:lstStyle/>
                    <a:p>
                      <a:endParaRPr lang="de-DE" sz="1000"/>
                    </a:p>
                  </a:txBody>
                  <a:tcPr/>
                </a:tc>
                <a:tc hMerge="1">
                  <a:txBody>
                    <a:bodyPr/>
                    <a:lstStyle/>
                    <a:p>
                      <a:endParaRPr lang="de-DE" sz="1000"/>
                    </a:p>
                  </a:txBody>
                  <a:tcPr/>
                </a:tc>
                <a:tc hMerge="1">
                  <a:txBody>
                    <a:bodyPr/>
                    <a:lstStyle/>
                    <a:p>
                      <a:endParaRPr lang="de-DE"/>
                    </a:p>
                  </a:txBody>
                  <a:tcPr/>
                </a:tc>
                <a:tc hMerge="1">
                  <a:txBody>
                    <a:bodyPr/>
                    <a:lstStyle/>
                    <a:p>
                      <a:endParaRPr lang="de-DE"/>
                    </a:p>
                  </a:txBody>
                  <a:tcPr/>
                </a:tc>
                <a:tc hMerge="1">
                  <a:txBody>
                    <a:bodyPr/>
                    <a:lstStyle/>
                    <a:p>
                      <a:endParaRPr lang="de-DE" sz="1000"/>
                    </a:p>
                  </a:txBody>
                  <a:tcPr/>
                </a:tc>
                <a:tc hMerge="1">
                  <a:txBody>
                    <a:bodyPr/>
                    <a:lstStyle/>
                    <a:p>
                      <a:endParaRPr lang="de-DE"/>
                    </a:p>
                  </a:txBody>
                  <a:tcPr/>
                </a:tc>
                <a:tc hMerge="1">
                  <a:txBody>
                    <a:bodyPr/>
                    <a:lstStyle/>
                    <a:p>
                      <a:endParaRPr lang="de-DE" sz="1000"/>
                    </a:p>
                  </a:txBody>
                  <a:tcPr/>
                </a:tc>
                <a:tc gridSpan="2">
                  <a:txBody>
                    <a:bodyPr/>
                    <a:lstStyle/>
                    <a:p>
                      <a:endParaRPr lang="de-DE" sz="1000"/>
                    </a:p>
                  </a:txBody>
                  <a:tcPr/>
                </a:tc>
                <a:tc hMerge="1">
                  <a:txBody>
                    <a:bodyPr/>
                    <a:lstStyle/>
                    <a:p>
                      <a:endParaRPr lang="de-DE" sz="1000"/>
                    </a:p>
                  </a:txBody>
                  <a:tcPr/>
                </a:tc>
                <a:extLst>
                  <a:ext uri="{0D108BD9-81ED-4DB2-BD59-A6C34878D82A}">
                    <a16:rowId xmlns:a16="http://schemas.microsoft.com/office/drawing/2014/main" val="743113067"/>
                  </a:ext>
                </a:extLst>
              </a:tr>
              <a:tr h="252000">
                <a:tc>
                  <a:txBody>
                    <a:bodyPr/>
                    <a:lstStyle/>
                    <a:p>
                      <a:pPr algn="ctr"/>
                      <a:r>
                        <a:rPr lang="en-US" sz="1000" b="1">
                          <a:solidFill>
                            <a:schemeClr val="accent1"/>
                          </a:solidFill>
                        </a:rPr>
                        <a:t>S&amp;P</a:t>
                      </a:r>
                    </a:p>
                  </a:txBody>
                  <a:tcPr marL="0" marR="0" marT="0" marB="0" anchor="ctr"/>
                </a:tc>
                <a:tc>
                  <a:txBody>
                    <a:bodyPr/>
                    <a:lstStyle/>
                    <a:p>
                      <a:pPr algn="ctr"/>
                      <a:r>
                        <a:rPr lang="de-DE" sz="1000"/>
                        <a:t>A</a:t>
                      </a:r>
                    </a:p>
                  </a:txBody>
                  <a:tcPr anchor="ctr">
                    <a:solidFill>
                      <a:schemeClr val="accent1">
                        <a:lumMod val="10000"/>
                        <a:lumOff val="90000"/>
                      </a:schemeClr>
                    </a:solidFill>
                  </a:tcPr>
                </a:tc>
                <a:tc>
                  <a:txBody>
                    <a:bodyPr/>
                    <a:lstStyle/>
                    <a:p>
                      <a:pPr algn="ctr"/>
                      <a:r>
                        <a:rPr lang="de-DE" sz="1000"/>
                        <a:t>BBB+</a:t>
                      </a:r>
                    </a:p>
                  </a:txBody>
                  <a:tcPr anchor="ctr">
                    <a:solidFill>
                      <a:schemeClr val="accent1">
                        <a:lumMod val="50000"/>
                        <a:lumOff val="50000"/>
                      </a:schemeClr>
                    </a:solidFill>
                  </a:tcPr>
                </a:tc>
                <a:tc gridSpan="3">
                  <a:txBody>
                    <a:bodyPr/>
                    <a:lstStyle/>
                    <a:p>
                      <a:pPr algn="ctr"/>
                      <a:r>
                        <a:rPr lang="de-DE" sz="1000"/>
                        <a:t>A-</a:t>
                      </a:r>
                    </a:p>
                  </a:txBody>
                  <a:tcPr anchor="ctr">
                    <a:solidFill>
                      <a:schemeClr val="accent1">
                        <a:lumMod val="25000"/>
                        <a:lumOff val="75000"/>
                      </a:schemeClr>
                    </a:solidFill>
                  </a:tcPr>
                </a:tc>
                <a:tc hMerge="1">
                  <a:txBody>
                    <a:bodyPr/>
                    <a:lstStyle/>
                    <a:p>
                      <a:endParaRPr lang="de-DE"/>
                    </a:p>
                  </a:txBody>
                  <a:tcPr/>
                </a:tc>
                <a:tc hMerge="1">
                  <a:txBody>
                    <a:bodyPr/>
                    <a:lstStyle/>
                    <a:p>
                      <a:endParaRPr lang="de-DE"/>
                    </a:p>
                  </a:txBody>
                  <a:tcPr/>
                </a:tc>
                <a:tc gridSpan="5">
                  <a:txBody>
                    <a:bodyPr/>
                    <a:lstStyle/>
                    <a:p>
                      <a:pPr algn="ctr"/>
                      <a:r>
                        <a:rPr lang="de-DE" sz="1000"/>
                        <a:t>BBB</a:t>
                      </a:r>
                    </a:p>
                  </a:txBody>
                  <a:tcPr anchor="ctr">
                    <a:solidFill>
                      <a:schemeClr val="accent1">
                        <a:lumMod val="75000"/>
                        <a:lumOff val="25000"/>
                      </a:schemeClr>
                    </a:solidFill>
                  </a:tcPr>
                </a:tc>
                <a:tc hMerge="1">
                  <a:txBody>
                    <a:bodyPr/>
                    <a:lstStyle/>
                    <a:p>
                      <a:endParaRPr lang="de-DE"/>
                    </a:p>
                  </a:txBody>
                  <a:tcPr/>
                </a:tc>
                <a:tc hMerge="1">
                  <a:txBody>
                    <a:bodyPr/>
                    <a:lstStyle/>
                    <a:p>
                      <a:pPr algn="ctr"/>
                      <a:endParaRPr lang="de-DE" sz="1000"/>
                    </a:p>
                  </a:txBody>
                  <a:tcPr anchor="ctr">
                    <a:solidFill>
                      <a:schemeClr val="accent1">
                        <a:lumMod val="75000"/>
                        <a:lumOff val="25000"/>
                      </a:schemeClr>
                    </a:solidFill>
                  </a:tcPr>
                </a:tc>
                <a:tc hMerge="1">
                  <a:txBody>
                    <a:bodyPr/>
                    <a:lstStyle/>
                    <a:p>
                      <a:pPr algn="ctr"/>
                      <a:endParaRPr lang="de-DE" sz="1000"/>
                    </a:p>
                  </a:txBody>
                  <a:tcPr anchor="ctr">
                    <a:solidFill>
                      <a:schemeClr val="accent1">
                        <a:lumMod val="75000"/>
                        <a:lumOff val="25000"/>
                      </a:schemeClr>
                    </a:solidFill>
                  </a:tcPr>
                </a:tc>
                <a:tc hMerge="1">
                  <a:txBody>
                    <a:bodyPr/>
                    <a:lstStyle/>
                    <a:p>
                      <a:pPr algn="ctr"/>
                      <a:endParaRPr lang="de-DE" sz="1000"/>
                    </a:p>
                  </a:txBody>
                  <a:tcPr anchor="ctr">
                    <a:solidFill>
                      <a:schemeClr val="accent1">
                        <a:lumMod val="75000"/>
                        <a:lumOff val="25000"/>
                      </a:schemeClr>
                    </a:solidFill>
                  </a:tcPr>
                </a:tc>
                <a:extLst>
                  <a:ext uri="{0D108BD9-81ED-4DB2-BD59-A6C34878D82A}">
                    <a16:rowId xmlns:a16="http://schemas.microsoft.com/office/drawing/2014/main" val="4246083937"/>
                  </a:ext>
                </a:extLst>
              </a:tr>
              <a:tr h="252000">
                <a:tc>
                  <a:txBody>
                    <a:bodyPr/>
                    <a:lstStyle/>
                    <a:p>
                      <a:pPr algn="ctr"/>
                      <a:r>
                        <a:rPr lang="en-US" sz="1000" b="1">
                          <a:solidFill>
                            <a:schemeClr val="accent1"/>
                          </a:solidFill>
                        </a:rPr>
                        <a:t>Moody’s</a:t>
                      </a:r>
                    </a:p>
                  </a:txBody>
                  <a:tcPr marL="0" marR="0" marT="0" marB="0" anchor="ctr"/>
                </a:tc>
                <a:tc gridSpan="5">
                  <a:txBody>
                    <a:bodyPr/>
                    <a:lstStyle/>
                    <a:p>
                      <a:pPr algn="ctr"/>
                      <a:r>
                        <a:rPr lang="de-DE" sz="1000"/>
                        <a:t>A3</a:t>
                      </a:r>
                    </a:p>
                  </a:txBody>
                  <a:tcPr anchor="ctr">
                    <a:solidFill>
                      <a:schemeClr val="accent1">
                        <a:lumMod val="25000"/>
                        <a:lumOff val="75000"/>
                      </a:schemeClr>
                    </a:solidFill>
                  </a:tcPr>
                </a:tc>
                <a:tc hMerge="1">
                  <a:txBody>
                    <a:bodyPr/>
                    <a:lstStyle/>
                    <a:p>
                      <a:endParaRPr lang="de-DE" sz="1000"/>
                    </a:p>
                  </a:txBody>
                  <a:tcPr anchor="ctr"/>
                </a:tc>
                <a:tc hMerge="1">
                  <a:txBody>
                    <a:bodyPr/>
                    <a:lstStyle/>
                    <a:p>
                      <a:endParaRPr lang="de-DE" sz="1000"/>
                    </a:p>
                  </a:txBody>
                  <a:tcPr anchor="ctr"/>
                </a:tc>
                <a:tc hMerge="1">
                  <a:txBody>
                    <a:bodyPr/>
                    <a:lstStyle/>
                    <a:p>
                      <a:endParaRPr lang="de-DE"/>
                    </a:p>
                  </a:txBody>
                  <a:tcPr/>
                </a:tc>
                <a:tc hMerge="1">
                  <a:txBody>
                    <a:bodyPr/>
                    <a:lstStyle/>
                    <a:p>
                      <a:endParaRPr lang="de-DE"/>
                    </a:p>
                  </a:txBody>
                  <a:tcPr/>
                </a:tc>
                <a:tc gridSpan="2">
                  <a:txBody>
                    <a:bodyPr/>
                    <a:lstStyle/>
                    <a:p>
                      <a:pPr algn="ctr"/>
                      <a:r>
                        <a:rPr lang="de-DE" sz="1000"/>
                        <a:t>Baa1</a:t>
                      </a:r>
                    </a:p>
                  </a:txBody>
                  <a:tcPr anchor="ctr">
                    <a:solidFill>
                      <a:schemeClr val="accent1">
                        <a:lumMod val="50000"/>
                        <a:lumOff val="50000"/>
                      </a:schemeClr>
                    </a:solidFill>
                  </a:tcPr>
                </a:tc>
                <a:tc hMerge="1">
                  <a:txBody>
                    <a:bodyPr/>
                    <a:lstStyle/>
                    <a:p>
                      <a:endParaRPr lang="de-DE"/>
                    </a:p>
                  </a:txBody>
                  <a:tcPr/>
                </a:tc>
                <a:tc gridSpan="3">
                  <a:txBody>
                    <a:bodyPr/>
                    <a:lstStyle/>
                    <a:p>
                      <a:pPr algn="ctr"/>
                      <a:r>
                        <a:rPr lang="de-DE" sz="1000"/>
                        <a:t>Baa2</a:t>
                      </a:r>
                    </a:p>
                  </a:txBody>
                  <a:tcPr anchor="ctr">
                    <a:solidFill>
                      <a:schemeClr val="accent1">
                        <a:lumMod val="75000"/>
                        <a:lumOff val="25000"/>
                      </a:schemeClr>
                    </a:solidFill>
                  </a:tcPr>
                </a:tc>
                <a:tc hMerge="1">
                  <a:txBody>
                    <a:bodyPr/>
                    <a:lstStyle/>
                    <a:p>
                      <a:pPr algn="ctr"/>
                      <a:endParaRPr lang="de-DE" sz="1000"/>
                    </a:p>
                  </a:txBody>
                  <a:tcPr anchor="ctr">
                    <a:solidFill>
                      <a:schemeClr val="accent1">
                        <a:lumMod val="75000"/>
                        <a:lumOff val="25000"/>
                      </a:schemeClr>
                    </a:solidFill>
                  </a:tcPr>
                </a:tc>
                <a:tc hMerge="1">
                  <a:txBody>
                    <a:bodyPr/>
                    <a:lstStyle/>
                    <a:p>
                      <a:pPr algn="ctr"/>
                      <a:endParaRPr lang="de-DE" sz="1000"/>
                    </a:p>
                  </a:txBody>
                  <a:tcPr anchor="ctr">
                    <a:solidFill>
                      <a:schemeClr val="accent1">
                        <a:lumMod val="75000"/>
                        <a:lumOff val="25000"/>
                      </a:schemeClr>
                    </a:solidFill>
                  </a:tcPr>
                </a:tc>
                <a:extLst>
                  <a:ext uri="{0D108BD9-81ED-4DB2-BD59-A6C34878D82A}">
                    <a16:rowId xmlns:a16="http://schemas.microsoft.com/office/drawing/2014/main" val="1231601067"/>
                  </a:ext>
                </a:extLst>
              </a:tr>
              <a:tr h="252000">
                <a:tc>
                  <a:txBody>
                    <a:bodyPr/>
                    <a:lstStyle/>
                    <a:p>
                      <a:pPr algn="ctr"/>
                      <a:r>
                        <a:rPr lang="en-US" sz="1000" b="1">
                          <a:solidFill>
                            <a:schemeClr val="accent1"/>
                          </a:solidFill>
                        </a:rPr>
                        <a:t>Fitch</a:t>
                      </a:r>
                      <a:r>
                        <a:rPr lang="en-US" sz="1000" b="1" baseline="30000">
                          <a:solidFill>
                            <a:schemeClr val="accent1"/>
                          </a:solidFill>
                        </a:rPr>
                        <a:t>2</a:t>
                      </a:r>
                    </a:p>
                  </a:txBody>
                  <a:tcPr marL="0" marR="0" marT="0" marB="0" anchor="ctr"/>
                </a:tc>
                <a:tc gridSpan="3">
                  <a:txBody>
                    <a:bodyPr/>
                    <a:lstStyle/>
                    <a:p>
                      <a:pPr algn="ctr"/>
                      <a:r>
                        <a:rPr lang="de-DE" sz="1000"/>
                        <a:t>BBB+</a:t>
                      </a:r>
                    </a:p>
                  </a:txBody>
                  <a:tcPr anchor="ctr">
                    <a:solidFill>
                      <a:schemeClr val="accent1">
                        <a:lumMod val="50000"/>
                        <a:lumOff val="50000"/>
                      </a:schemeClr>
                    </a:solidFill>
                  </a:tcPr>
                </a:tc>
                <a:tc hMerge="1">
                  <a:txBody>
                    <a:bodyPr/>
                    <a:lstStyle/>
                    <a:p>
                      <a:endParaRPr lang="de-DE" sz="1000"/>
                    </a:p>
                  </a:txBody>
                  <a:tcPr anchor="ctr"/>
                </a:tc>
                <a:tc hMerge="1">
                  <a:txBody>
                    <a:bodyPr/>
                    <a:lstStyle/>
                    <a:p>
                      <a:pPr algn="ctr"/>
                      <a:r>
                        <a:rPr lang="de-DE" sz="1000"/>
                        <a:t>A-</a:t>
                      </a:r>
                    </a:p>
                  </a:txBody>
                  <a:tcPr anchor="ctr">
                    <a:solidFill>
                      <a:schemeClr val="accent1">
                        <a:lumMod val="25000"/>
                        <a:lumOff val="75000"/>
                      </a:schemeClr>
                    </a:solidFill>
                  </a:tcPr>
                </a:tc>
                <a:tc>
                  <a:txBody>
                    <a:bodyPr/>
                    <a:lstStyle/>
                    <a:p>
                      <a:pPr algn="ctr"/>
                      <a:r>
                        <a:rPr lang="de-DE" sz="1000"/>
                        <a:t>A-</a:t>
                      </a:r>
                    </a:p>
                  </a:txBody>
                  <a:tcPr anchor="ctr">
                    <a:solidFill>
                      <a:schemeClr val="accent1">
                        <a:lumMod val="25000"/>
                        <a:lumOff val="75000"/>
                      </a:schemeClr>
                    </a:solidFill>
                  </a:tcPr>
                </a:tc>
                <a:tc>
                  <a:txBody>
                    <a:bodyPr/>
                    <a:lstStyle/>
                    <a:p>
                      <a:pPr algn="ctr"/>
                      <a:r>
                        <a:rPr lang="de-DE" sz="1000"/>
                        <a:t>A</a:t>
                      </a:r>
                    </a:p>
                  </a:txBody>
                  <a:tcPr anchor="ctr">
                    <a:solidFill>
                      <a:schemeClr val="accent1">
                        <a:lumMod val="10000"/>
                        <a:lumOff val="90000"/>
                      </a:schemeClr>
                    </a:solidFill>
                  </a:tcPr>
                </a:tc>
                <a:tc>
                  <a:txBody>
                    <a:bodyPr/>
                    <a:lstStyle/>
                    <a:p>
                      <a:pPr algn="ctr"/>
                      <a:r>
                        <a:rPr lang="de-DE" sz="1000"/>
                        <a:t>A-</a:t>
                      </a:r>
                    </a:p>
                  </a:txBody>
                  <a:tcPr anchor="ctr">
                    <a:solidFill>
                      <a:schemeClr val="accent1">
                        <a:lumMod val="25000"/>
                        <a:lumOff val="75000"/>
                      </a:schemeClr>
                    </a:solidFill>
                  </a:tcPr>
                </a:tc>
                <a:tc gridSpan="3">
                  <a:txBody>
                    <a:bodyPr/>
                    <a:lstStyle/>
                    <a:p>
                      <a:pPr algn="ctr"/>
                      <a:r>
                        <a:rPr lang="de-DE" sz="1000"/>
                        <a:t>BBB+</a:t>
                      </a:r>
                    </a:p>
                  </a:txBody>
                  <a:tcPr anchor="ctr">
                    <a:solidFill>
                      <a:schemeClr val="accent1">
                        <a:lumMod val="50000"/>
                        <a:lumOff val="50000"/>
                      </a:schemeClr>
                    </a:solidFill>
                  </a:tcPr>
                </a:tc>
                <a:tc hMerge="1">
                  <a:txBody>
                    <a:bodyPr/>
                    <a:lstStyle/>
                    <a:p>
                      <a:pPr algn="ctr"/>
                      <a:endParaRPr lang="de-DE" sz="1000"/>
                    </a:p>
                  </a:txBody>
                  <a:tcPr anchor="ctr">
                    <a:solidFill>
                      <a:schemeClr val="accent1">
                        <a:lumMod val="50000"/>
                        <a:lumOff val="50000"/>
                      </a:schemeClr>
                    </a:solidFill>
                  </a:tcPr>
                </a:tc>
                <a:tc hMerge="1">
                  <a:txBody>
                    <a:bodyPr/>
                    <a:lstStyle/>
                    <a:p>
                      <a:pPr algn="ctr"/>
                      <a:endParaRPr lang="de-DE" sz="1000"/>
                    </a:p>
                  </a:txBody>
                  <a:tcPr anchor="ctr">
                    <a:solidFill>
                      <a:schemeClr val="accent1">
                        <a:lumMod val="50000"/>
                        <a:lumOff val="50000"/>
                      </a:schemeClr>
                    </a:solidFill>
                  </a:tcPr>
                </a:tc>
                <a:tc>
                  <a:txBody>
                    <a:bodyPr/>
                    <a:lstStyle/>
                    <a:p>
                      <a:pPr algn="ctr"/>
                      <a:r>
                        <a:rPr lang="de-DE" sz="1000"/>
                        <a:t>BBB</a:t>
                      </a:r>
                    </a:p>
                  </a:txBody>
                  <a:tcPr anchor="ctr">
                    <a:solidFill>
                      <a:schemeClr val="accent1">
                        <a:lumMod val="75000"/>
                        <a:lumOff val="25000"/>
                      </a:schemeClr>
                    </a:solidFill>
                  </a:tcPr>
                </a:tc>
                <a:extLst>
                  <a:ext uri="{0D108BD9-81ED-4DB2-BD59-A6C34878D82A}">
                    <a16:rowId xmlns:a16="http://schemas.microsoft.com/office/drawing/2014/main" val="3970712625"/>
                  </a:ext>
                </a:extLst>
              </a:tr>
            </a:tbl>
          </a:graphicData>
        </a:graphic>
      </p:graphicFrame>
      <p:sp>
        <p:nvSpPr>
          <p:cNvPr id="14" name="Parallelogram 36">
            <a:extLst>
              <a:ext uri="{FF2B5EF4-FFF2-40B4-BE49-F238E27FC236}">
                <a16:creationId xmlns:a16="http://schemas.microsoft.com/office/drawing/2014/main" id="{079BFA8F-32F8-B1BA-75D8-FC03C612FC81}"/>
              </a:ext>
            </a:extLst>
          </p:cNvPr>
          <p:cNvSpPr/>
          <p:nvPr/>
        </p:nvSpPr>
        <p:spPr bwMode="gray">
          <a:xfrm>
            <a:off x="9219350" y="2684323"/>
            <a:ext cx="2379116" cy="1163158"/>
          </a:xfrm>
          <a:prstGeom prst="parallelogram">
            <a:avLst>
              <a:gd name="adj" fmla="val 19724"/>
            </a:avLst>
          </a:prstGeom>
          <a:solidFill>
            <a:schemeClr val="accent4"/>
          </a:solidFill>
          <a:ln>
            <a:noFill/>
          </a:ln>
        </p:spPr>
        <p:txBody>
          <a:bodyPr wrap="none" lIns="0" tIns="0" rIns="0" bIns="0" anchor="ctr"/>
          <a:lstStyle/>
          <a:p>
            <a:pPr algn="ctr" fontAlgn="base">
              <a:spcBef>
                <a:spcPct val="0"/>
              </a:spcBef>
              <a:spcAft>
                <a:spcPct val="0"/>
              </a:spcAft>
            </a:pPr>
            <a:r>
              <a:rPr lang="en-US" sz="1400" kern="0">
                <a:solidFill>
                  <a:schemeClr val="bg1"/>
                </a:solidFill>
              </a:rPr>
              <a:t>Proven </a:t>
            </a:r>
            <a:r>
              <a:rPr lang="en-US" sz="1400" b="1" kern="0">
                <a:solidFill>
                  <a:schemeClr val="bg1"/>
                </a:solidFill>
              </a:rPr>
              <a:t>track record </a:t>
            </a:r>
            <a:r>
              <a:rPr lang="en-US" sz="1400" kern="0">
                <a:solidFill>
                  <a:schemeClr val="bg1"/>
                </a:solidFill>
              </a:rPr>
              <a:t>of</a:t>
            </a:r>
            <a:r>
              <a:rPr lang="en-US" sz="1400" b="1" kern="0">
                <a:solidFill>
                  <a:schemeClr val="bg1"/>
                </a:solidFill>
              </a:rPr>
              <a:t> </a:t>
            </a:r>
            <a:br>
              <a:rPr lang="en-US" sz="1400" b="1" kern="0">
                <a:solidFill>
                  <a:schemeClr val="bg1"/>
                </a:solidFill>
              </a:rPr>
            </a:br>
            <a:r>
              <a:rPr lang="en-US" sz="1400" kern="0">
                <a:solidFill>
                  <a:schemeClr val="bg1"/>
                </a:solidFill>
              </a:rPr>
              <a:t>disciplined</a:t>
            </a:r>
            <a:r>
              <a:rPr lang="en-US" sz="1400" b="1" kern="0">
                <a:solidFill>
                  <a:schemeClr val="bg1"/>
                </a:solidFill>
              </a:rPr>
              <a:t> deleveraging</a:t>
            </a:r>
          </a:p>
        </p:txBody>
      </p:sp>
      <p:sp>
        <p:nvSpPr>
          <p:cNvPr id="4" name="Foliennummernplatzhalter 3">
            <a:extLst>
              <a:ext uri="{FF2B5EF4-FFF2-40B4-BE49-F238E27FC236}">
                <a16:creationId xmlns:a16="http://schemas.microsoft.com/office/drawing/2014/main" id="{F1761FD6-E6B3-D280-6BE9-8EF91250865A}"/>
              </a:ext>
            </a:extLst>
          </p:cNvPr>
          <p:cNvSpPr>
            <a:spLocks noGrp="1"/>
          </p:cNvSpPr>
          <p:nvPr>
            <p:ph type="sldNum" sz="quarter" idx="12"/>
          </p:nvPr>
        </p:nvSpPr>
        <p:spPr/>
        <p:txBody>
          <a:bodyPr/>
          <a:lstStyle/>
          <a:p>
            <a:fld id="{EEAD9179-7A6B-4268-BEB2-F3B8EB06115B}" type="slidenum">
              <a:rPr lang="en-US" smtClean="0"/>
              <a:t>14</a:t>
            </a:fld>
            <a:endParaRPr lang="en-US"/>
          </a:p>
        </p:txBody>
      </p:sp>
    </p:spTree>
    <p:extLst>
      <p:ext uri="{BB962C8B-B14F-4D97-AF65-F5344CB8AC3E}">
        <p14:creationId xmlns:p14="http://schemas.microsoft.com/office/powerpoint/2010/main" val="383298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81820" y="181938"/>
            <a:ext cx="10947909" cy="864000"/>
          </a:xfrm>
        </p:spPr>
        <p:txBody>
          <a:bodyPr/>
          <a:lstStyle/>
          <a:p>
            <a:r>
              <a:rPr lang="en-US"/>
              <a:t>Bayer’s Maturity Profile is Well Balanced</a:t>
            </a:r>
          </a:p>
        </p:txBody>
      </p:sp>
      <p:graphicFrame>
        <p:nvGraphicFramePr>
          <p:cNvPr id="8" name="Diagramm 30"/>
          <p:cNvGraphicFramePr/>
          <p:nvPr>
            <p:extLst>
              <p:ext uri="{D42A27DB-BD31-4B8C-83A1-F6EECF244321}">
                <p14:modId xmlns:p14="http://schemas.microsoft.com/office/powerpoint/2010/main" val="3420106963"/>
              </p:ext>
            </p:extLst>
          </p:nvPr>
        </p:nvGraphicFramePr>
        <p:xfrm>
          <a:off x="8241253" y="2457451"/>
          <a:ext cx="3276000" cy="327501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pieren 8"/>
          <p:cNvGrpSpPr/>
          <p:nvPr/>
        </p:nvGrpSpPr>
        <p:grpSpPr>
          <a:xfrm>
            <a:off x="7818507" y="1677630"/>
            <a:ext cx="3961775" cy="432000"/>
            <a:chOff x="6360607" y="1734116"/>
            <a:chExt cx="5419675" cy="324000"/>
          </a:xfrm>
        </p:grpSpPr>
        <p:sp>
          <p:nvSpPr>
            <p:cNvPr id="10" name="Parallelogram 36">
              <a:extLst>
                <a:ext uri="{FF2B5EF4-FFF2-40B4-BE49-F238E27FC236}">
                  <a16:creationId xmlns:a16="http://schemas.microsoft.com/office/drawing/2014/main" id="{4F106009-FC32-47B6-8478-09C979723180}"/>
                </a:ext>
              </a:extLst>
            </p:cNvPr>
            <p:cNvSpPr/>
            <p:nvPr/>
          </p:nvSpPr>
          <p:spPr bwMode="gray">
            <a:xfrm>
              <a:off x="6360607" y="1734116"/>
              <a:ext cx="5419675" cy="324000"/>
            </a:xfrm>
            <a:prstGeom prst="parallelogram">
              <a:avLst>
                <a:gd name="adj" fmla="val 19724"/>
              </a:avLst>
            </a:prstGeom>
            <a:solidFill>
              <a:schemeClr val="accent1"/>
            </a:solidFill>
            <a:ln>
              <a:noFill/>
            </a:ln>
          </p:spPr>
          <p:txBody>
            <a:bodyPr wrap="square" lIns="0" tIns="0" rIns="0" bIns="0" anchor="ctr"/>
            <a:lstStyle/>
            <a:p>
              <a:pPr algn="ctr" fontAlgn="base">
                <a:spcBef>
                  <a:spcPct val="0"/>
                </a:spcBef>
                <a:spcAft>
                  <a:spcPct val="0"/>
                </a:spcAft>
              </a:pPr>
              <a:endParaRPr lang="en-GB" sz="1500" b="1" kern="0">
                <a:solidFill>
                  <a:schemeClr val="bg1"/>
                </a:solidFill>
              </a:endParaRPr>
            </a:p>
          </p:txBody>
        </p:sp>
        <p:sp>
          <p:nvSpPr>
            <p:cNvPr id="11" name="Textfeld 10"/>
            <p:cNvSpPr txBox="1"/>
            <p:nvPr/>
          </p:nvSpPr>
          <p:spPr bwMode="gray">
            <a:xfrm>
              <a:off x="6394060" y="1756338"/>
              <a:ext cx="5386222" cy="264425"/>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6350" cap="flat" cmpd="sng" algn="ctr">
                  <a:solidFill>
                    <a:schemeClr val="accent1"/>
                  </a:solidFill>
                  <a:prstDash val="solid"/>
                  <a:round/>
                  <a:headEnd type="none" w="med" len="med"/>
                  <a:tailEnd type="none" w="med" len="med"/>
                </a14:hiddenLine>
              </a:ext>
            </a:extLst>
          </p:spPr>
          <p:txBody>
            <a:bodyPr vert="horz" wrap="square" lIns="0" tIns="72000" rIns="0" bIns="72000" rtlCol="0" anchor="ctr" anchorCtr="0">
              <a:noAutofit/>
            </a:bodyPr>
            <a:lstStyle/>
            <a:p>
              <a:pPr algn="ctr" fontAlgn="base">
                <a:spcBef>
                  <a:spcPct val="0"/>
                </a:spcBef>
                <a:spcAft>
                  <a:spcPct val="0"/>
                </a:spcAft>
              </a:pPr>
              <a:r>
                <a:rPr lang="en-US" sz="1500" b="1" kern="0" dirty="0">
                  <a:solidFill>
                    <a:schemeClr val="bg1"/>
                  </a:solidFill>
                </a:rPr>
                <a:t>Currency Exposure incl. Derivatives</a:t>
              </a:r>
              <a:endParaRPr lang="en-US" sz="1500" b="1" kern="0" baseline="30000" dirty="0">
                <a:solidFill>
                  <a:schemeClr val="bg1"/>
                </a:solidFill>
              </a:endParaRPr>
            </a:p>
            <a:p>
              <a:pPr algn="ctr" fontAlgn="base">
                <a:spcBef>
                  <a:spcPct val="0"/>
                </a:spcBef>
                <a:spcAft>
                  <a:spcPct val="0"/>
                </a:spcAft>
              </a:pPr>
              <a:r>
                <a:rPr lang="en-US" sz="1200" kern="0" dirty="0">
                  <a:solidFill>
                    <a:schemeClr val="bg1"/>
                  </a:solidFill>
                </a:rPr>
                <a:t>as of June 30, 2025</a:t>
              </a:r>
              <a:r>
                <a:rPr lang="en-US" sz="1200" b="1" kern="0" baseline="30000" dirty="0">
                  <a:solidFill>
                    <a:schemeClr val="bg1"/>
                  </a:solidFill>
                </a:rPr>
                <a:t>2</a:t>
              </a:r>
              <a:endParaRPr lang="en-US" sz="1200" kern="0" baseline="30000" dirty="0">
                <a:solidFill>
                  <a:schemeClr val="bg1"/>
                </a:solidFill>
              </a:endParaRPr>
            </a:p>
          </p:txBody>
        </p:sp>
      </p:grpSp>
      <p:sp>
        <p:nvSpPr>
          <p:cNvPr id="12" name="Textfeld 11"/>
          <p:cNvSpPr txBox="1"/>
          <p:nvPr/>
        </p:nvSpPr>
        <p:spPr bwMode="gray">
          <a:xfrm>
            <a:off x="9369408" y="3777457"/>
            <a:ext cx="1019690" cy="635000"/>
          </a:xfrm>
          <a:prstGeom prst="rect">
            <a:avLst/>
          </a:prstGeom>
          <a:noFill/>
        </p:spPr>
        <p:txBody>
          <a:bodyPr wrap="square" lIns="0" tIns="0" rIns="0" bIns="0" rtlCol="0" anchor="ctr">
            <a:noAutofit/>
          </a:bodyPr>
          <a:lstStyle/>
          <a:p>
            <a:pPr algn="ctr"/>
            <a:r>
              <a:rPr lang="de-DE" sz="1200" b="1" dirty="0">
                <a:solidFill>
                  <a:srgbClr val="10384F"/>
                </a:solidFill>
              </a:rPr>
              <a:t>€33.3bn</a:t>
            </a:r>
          </a:p>
          <a:p>
            <a:pPr algn="ctr"/>
            <a:r>
              <a:rPr lang="de-DE" sz="1200" b="1" dirty="0">
                <a:solidFill>
                  <a:srgbClr val="10384F"/>
                </a:solidFill>
              </a:rPr>
              <a:t>Net Financial Debt</a:t>
            </a:r>
          </a:p>
        </p:txBody>
      </p:sp>
      <p:sp>
        <p:nvSpPr>
          <p:cNvPr id="15" name="BC-Footer"/>
          <p:cNvSpPr txBox="1"/>
          <p:nvPr/>
        </p:nvSpPr>
        <p:spPr bwMode="gray">
          <a:xfrm>
            <a:off x="982802" y="6187951"/>
            <a:ext cx="10797480" cy="246221"/>
          </a:xfrm>
          <a:prstGeom prst="rect">
            <a:avLst/>
          </a:prstGeom>
          <a:solidFill>
            <a:schemeClr val="bg1">
              <a:alpha val="75000"/>
            </a:schemeClr>
          </a:solidFill>
          <a:ln w="6350" cap="flat" cmpd="sng" algn="ctr">
            <a:noFill/>
            <a:prstDash val="solid"/>
            <a:round/>
            <a:headEnd type="none" w="med" len="med"/>
            <a:tailEnd type="none" w="med" len="med"/>
          </a:ln>
        </p:spPr>
        <p:txBody>
          <a:bodyPr vert="horz" wrap="square" lIns="0" tIns="0" rIns="0" bIns="0" rtlCol="0" anchor="b" anchorCtr="0">
            <a:spAutoFit/>
          </a:bodyPr>
          <a:lstStyle/>
          <a:p>
            <a:pPr>
              <a:spcBef>
                <a:spcPct val="0"/>
              </a:spcBef>
              <a:spcAft>
                <a:spcPct val="0"/>
              </a:spcAft>
            </a:pPr>
            <a:r>
              <a:rPr lang="en-US" sz="800" baseline="30000" dirty="0">
                <a:solidFill>
                  <a:srgbClr val="10384F"/>
                </a:solidFill>
              </a:rPr>
              <a:t>1</a:t>
            </a:r>
            <a:r>
              <a:rPr lang="en-US" sz="800" dirty="0">
                <a:solidFill>
                  <a:srgbClr val="10384F"/>
                </a:solidFill>
              </a:rPr>
              <a:t> Converted at </a:t>
            </a:r>
            <a:r>
              <a:rPr lang="en-US" sz="800" dirty="0">
                <a:solidFill>
                  <a:schemeClr val="accent1"/>
                </a:solidFill>
              </a:rPr>
              <a:t>quarter-end FX rate </a:t>
            </a:r>
            <a:r>
              <a:rPr lang="en-US" sz="800" dirty="0">
                <a:solidFill>
                  <a:srgbClr val="10384F"/>
                </a:solidFill>
              </a:rPr>
              <a:t>EURUSD 1.17 and EURCNY 8.40; Not-included: CNY2.0bn Panda Bonds (CNY1.0bn maturing in 2028 and CNY1.0bn maturing in 2030) issued in July 2025</a:t>
            </a:r>
          </a:p>
          <a:p>
            <a:pPr>
              <a:spcBef>
                <a:spcPct val="0"/>
              </a:spcBef>
              <a:spcAft>
                <a:spcPct val="0"/>
              </a:spcAft>
            </a:pPr>
            <a:r>
              <a:rPr lang="en-US" sz="800" baseline="30000" dirty="0">
                <a:solidFill>
                  <a:srgbClr val="10384F"/>
                </a:solidFill>
              </a:rPr>
              <a:t>2</a:t>
            </a:r>
            <a:r>
              <a:rPr lang="en-US" sz="800" dirty="0">
                <a:solidFill>
                  <a:srgbClr val="10384F"/>
                </a:solidFill>
              </a:rPr>
              <a:t> </a:t>
            </a:r>
            <a:r>
              <a:rPr lang="en-US" sz="800" dirty="0">
                <a:solidFill>
                  <a:schemeClr val="accent1"/>
                </a:solidFill>
              </a:rPr>
              <a:t>Based on quarter-end FX rates </a:t>
            </a:r>
          </a:p>
        </p:txBody>
      </p:sp>
      <p:grpSp>
        <p:nvGrpSpPr>
          <p:cNvPr id="16" name="Gruppieren 15"/>
          <p:cNvGrpSpPr/>
          <p:nvPr/>
        </p:nvGrpSpPr>
        <p:grpSpPr>
          <a:xfrm>
            <a:off x="793151" y="1677630"/>
            <a:ext cx="7025355" cy="432000"/>
            <a:chOff x="6360607" y="1734116"/>
            <a:chExt cx="5419675" cy="324000"/>
          </a:xfrm>
        </p:grpSpPr>
        <p:sp>
          <p:nvSpPr>
            <p:cNvPr id="17" name="Parallelogram 36">
              <a:extLst>
                <a:ext uri="{FF2B5EF4-FFF2-40B4-BE49-F238E27FC236}">
                  <a16:creationId xmlns:a16="http://schemas.microsoft.com/office/drawing/2014/main" id="{4F106009-FC32-47B6-8478-09C979723180}"/>
                </a:ext>
              </a:extLst>
            </p:cNvPr>
            <p:cNvSpPr/>
            <p:nvPr/>
          </p:nvSpPr>
          <p:spPr bwMode="gray">
            <a:xfrm>
              <a:off x="6360607" y="1734116"/>
              <a:ext cx="5419675" cy="324000"/>
            </a:xfrm>
            <a:prstGeom prst="parallelogram">
              <a:avLst>
                <a:gd name="adj" fmla="val 19724"/>
              </a:avLst>
            </a:prstGeom>
            <a:solidFill>
              <a:schemeClr val="accent5"/>
            </a:solidFill>
            <a:ln>
              <a:noFill/>
            </a:ln>
          </p:spPr>
          <p:txBody>
            <a:bodyPr wrap="square" lIns="0" tIns="0" rIns="0" bIns="0" anchor="ctr"/>
            <a:lstStyle/>
            <a:p>
              <a:pPr algn="ctr" fontAlgn="base">
                <a:spcBef>
                  <a:spcPct val="0"/>
                </a:spcBef>
                <a:spcAft>
                  <a:spcPct val="0"/>
                </a:spcAft>
              </a:pPr>
              <a:endParaRPr lang="en-GB" sz="1500" b="1" kern="0">
                <a:solidFill>
                  <a:schemeClr val="bg1"/>
                </a:solidFill>
              </a:endParaRPr>
            </a:p>
          </p:txBody>
        </p:sp>
        <p:sp>
          <p:nvSpPr>
            <p:cNvPr id="18" name="Textfeld 17"/>
            <p:cNvSpPr txBox="1"/>
            <p:nvPr/>
          </p:nvSpPr>
          <p:spPr bwMode="gray">
            <a:xfrm>
              <a:off x="6360607" y="1738969"/>
              <a:ext cx="5386222" cy="319147"/>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6350" cap="flat" cmpd="sng" algn="ctr">
                  <a:solidFill>
                    <a:schemeClr val="accent1"/>
                  </a:solidFill>
                  <a:prstDash val="solid"/>
                  <a:round/>
                  <a:headEnd type="none" w="med" len="med"/>
                  <a:tailEnd type="none" w="med" len="med"/>
                </a14:hiddenLine>
              </a:ext>
            </a:extLst>
          </p:spPr>
          <p:txBody>
            <a:bodyPr vert="horz" wrap="square" lIns="0" tIns="72000" rIns="0" bIns="72000" rtlCol="0" anchor="ctr" anchorCtr="0">
              <a:noAutofit/>
            </a:bodyPr>
            <a:lstStyle/>
            <a:p>
              <a:pPr algn="ctr" fontAlgn="base">
                <a:spcBef>
                  <a:spcPct val="0"/>
                </a:spcBef>
                <a:spcAft>
                  <a:spcPct val="0"/>
                </a:spcAft>
              </a:pPr>
              <a:r>
                <a:rPr lang="en-US" sz="1500" b="1" kern="0" dirty="0">
                  <a:solidFill>
                    <a:srgbClr val="FFFFFF"/>
                  </a:solidFill>
                </a:rPr>
                <a:t>Bond Maturity Profile </a:t>
              </a:r>
              <a:r>
                <a:rPr lang="en-US" sz="1500" kern="0" dirty="0">
                  <a:solidFill>
                    <a:srgbClr val="FFFFFF"/>
                  </a:solidFill>
                </a:rPr>
                <a:t>(€bn) </a:t>
              </a:r>
            </a:p>
            <a:p>
              <a:pPr algn="ctr" fontAlgn="base">
                <a:spcBef>
                  <a:spcPct val="0"/>
                </a:spcBef>
                <a:spcAft>
                  <a:spcPct val="0"/>
                </a:spcAft>
              </a:pPr>
              <a:r>
                <a:rPr lang="en-US" sz="1200" kern="0" dirty="0">
                  <a:solidFill>
                    <a:srgbClr val="FFFFFF"/>
                  </a:solidFill>
                </a:rPr>
                <a:t>as of June 30, 2025</a:t>
              </a:r>
              <a:r>
                <a:rPr lang="en-US" sz="1200" b="1" kern="0" baseline="30000" dirty="0">
                  <a:solidFill>
                    <a:srgbClr val="FFFFFF"/>
                  </a:solidFill>
                </a:rPr>
                <a:t>1</a:t>
              </a:r>
              <a:endParaRPr lang="en-US" sz="1200" kern="0" dirty="0">
                <a:solidFill>
                  <a:srgbClr val="FFFFFF"/>
                </a:solidFill>
              </a:endParaRPr>
            </a:p>
          </p:txBody>
        </p:sp>
      </p:grpSp>
      <p:sp>
        <p:nvSpPr>
          <p:cNvPr id="2" name="Fußzeilenplatzhalter 1"/>
          <p:cNvSpPr>
            <a:spLocks noGrp="1"/>
          </p:cNvSpPr>
          <p:nvPr>
            <p:ph type="ftr" sz="quarter" idx="3"/>
          </p:nvPr>
        </p:nvSpPr>
        <p:spPr/>
        <p:txBody>
          <a:bodyPr/>
          <a:lstStyle/>
          <a:p>
            <a:r>
              <a:rPr lang="en-US"/>
              <a:t>/// Bayer Debt Investor Information /// Status: Q2 2025</a:t>
            </a:r>
          </a:p>
        </p:txBody>
      </p:sp>
      <p:graphicFrame>
        <p:nvGraphicFramePr>
          <p:cNvPr id="21" name="Diagramm 20">
            <a:extLst>
              <a:ext uri="{FF2B5EF4-FFF2-40B4-BE49-F238E27FC236}">
                <a16:creationId xmlns:a16="http://schemas.microsoft.com/office/drawing/2014/main" id="{624C7716-0B5C-4526-9300-92AB4BB1EAE9}"/>
              </a:ext>
            </a:extLst>
          </p:cNvPr>
          <p:cNvGraphicFramePr/>
          <p:nvPr>
            <p:extLst>
              <p:ext uri="{D42A27DB-BD31-4B8C-83A1-F6EECF244321}">
                <p14:modId xmlns:p14="http://schemas.microsoft.com/office/powerpoint/2010/main" val="2686877664"/>
              </p:ext>
            </p:extLst>
          </p:nvPr>
        </p:nvGraphicFramePr>
        <p:xfrm>
          <a:off x="982803" y="2123321"/>
          <a:ext cx="6989622" cy="3890009"/>
        </p:xfrm>
        <a:graphic>
          <a:graphicData uri="http://schemas.openxmlformats.org/drawingml/2006/chart">
            <c:chart xmlns:c="http://schemas.openxmlformats.org/drawingml/2006/chart" xmlns:r="http://schemas.openxmlformats.org/officeDocument/2006/relationships" r:id="rId4"/>
          </a:graphicData>
        </a:graphic>
      </p:graphicFrame>
      <p:sp>
        <p:nvSpPr>
          <p:cNvPr id="4" name="Foliennummernplatzhalter 3">
            <a:extLst>
              <a:ext uri="{FF2B5EF4-FFF2-40B4-BE49-F238E27FC236}">
                <a16:creationId xmlns:a16="http://schemas.microsoft.com/office/drawing/2014/main" id="{5CA760B5-29A1-FECB-4462-71517BDCF509}"/>
              </a:ext>
            </a:extLst>
          </p:cNvPr>
          <p:cNvSpPr>
            <a:spLocks noGrp="1"/>
          </p:cNvSpPr>
          <p:nvPr>
            <p:ph type="sldNum" sz="quarter" idx="12"/>
          </p:nvPr>
        </p:nvSpPr>
        <p:spPr/>
        <p:txBody>
          <a:bodyPr/>
          <a:lstStyle/>
          <a:p>
            <a:fld id="{EEAD9179-7A6B-4268-BEB2-F3B8EB06115B}" type="slidenum">
              <a:rPr lang="en-US" smtClean="0"/>
              <a:t>15</a:t>
            </a:fld>
            <a:endParaRPr lang="en-US"/>
          </a:p>
        </p:txBody>
      </p:sp>
    </p:spTree>
    <p:extLst>
      <p:ext uri="{BB962C8B-B14F-4D97-AF65-F5344CB8AC3E}">
        <p14:creationId xmlns:p14="http://schemas.microsoft.com/office/powerpoint/2010/main" val="336517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le 21"/>
          <p:cNvGraphicFramePr>
            <a:graphicFrameLocks noGrp="1"/>
          </p:cNvGraphicFramePr>
          <p:nvPr>
            <p:extLst>
              <p:ext uri="{D42A27DB-BD31-4B8C-83A1-F6EECF244321}">
                <p14:modId xmlns:p14="http://schemas.microsoft.com/office/powerpoint/2010/main" val="1611055226"/>
              </p:ext>
            </p:extLst>
          </p:nvPr>
        </p:nvGraphicFramePr>
        <p:xfrm>
          <a:off x="801660" y="1598962"/>
          <a:ext cx="6740013" cy="5056791"/>
        </p:xfrm>
        <a:graphic>
          <a:graphicData uri="http://schemas.openxmlformats.org/drawingml/2006/table">
            <a:tbl>
              <a:tblPr/>
              <a:tblGrid>
                <a:gridCol w="3115245">
                  <a:extLst>
                    <a:ext uri="{9D8B030D-6E8A-4147-A177-3AD203B41FA5}">
                      <a16:colId xmlns:a16="http://schemas.microsoft.com/office/drawing/2014/main" val="20000"/>
                    </a:ext>
                  </a:extLst>
                </a:gridCol>
                <a:gridCol w="74638">
                  <a:extLst>
                    <a:ext uri="{9D8B030D-6E8A-4147-A177-3AD203B41FA5}">
                      <a16:colId xmlns:a16="http://schemas.microsoft.com/office/drawing/2014/main" val="20001"/>
                    </a:ext>
                  </a:extLst>
                </a:gridCol>
                <a:gridCol w="1119575">
                  <a:extLst>
                    <a:ext uri="{9D8B030D-6E8A-4147-A177-3AD203B41FA5}">
                      <a16:colId xmlns:a16="http://schemas.microsoft.com/office/drawing/2014/main" val="20002"/>
                    </a:ext>
                  </a:extLst>
                </a:gridCol>
                <a:gridCol w="74638">
                  <a:extLst>
                    <a:ext uri="{9D8B030D-6E8A-4147-A177-3AD203B41FA5}">
                      <a16:colId xmlns:a16="http://schemas.microsoft.com/office/drawing/2014/main" val="20003"/>
                    </a:ext>
                  </a:extLst>
                </a:gridCol>
                <a:gridCol w="1119575">
                  <a:extLst>
                    <a:ext uri="{9D8B030D-6E8A-4147-A177-3AD203B41FA5}">
                      <a16:colId xmlns:a16="http://schemas.microsoft.com/office/drawing/2014/main" val="20004"/>
                    </a:ext>
                  </a:extLst>
                </a:gridCol>
                <a:gridCol w="74638">
                  <a:extLst>
                    <a:ext uri="{9D8B030D-6E8A-4147-A177-3AD203B41FA5}">
                      <a16:colId xmlns:a16="http://schemas.microsoft.com/office/drawing/2014/main" val="20005"/>
                    </a:ext>
                  </a:extLst>
                </a:gridCol>
                <a:gridCol w="1121064">
                  <a:extLst>
                    <a:ext uri="{9D8B030D-6E8A-4147-A177-3AD203B41FA5}">
                      <a16:colId xmlns:a16="http://schemas.microsoft.com/office/drawing/2014/main" val="20006"/>
                    </a:ext>
                  </a:extLst>
                </a:gridCol>
                <a:gridCol w="40640">
                  <a:extLst>
                    <a:ext uri="{9D8B030D-6E8A-4147-A177-3AD203B41FA5}">
                      <a16:colId xmlns:a16="http://schemas.microsoft.com/office/drawing/2014/main" val="20007"/>
                    </a:ext>
                  </a:extLst>
                </a:gridCol>
              </a:tblGrid>
              <a:tr h="307337">
                <a:tc gridSpan="8">
                  <a:txBody>
                    <a:bodyPr/>
                    <a:lstStyle/>
                    <a:p>
                      <a:pPr algn="l" fontAlgn="b"/>
                      <a:r>
                        <a:rPr lang="en-US" sz="1400" b="1" i="0" u="none" strike="noStrike" noProof="0">
                          <a:solidFill>
                            <a:srgbClr val="10384F"/>
                          </a:solidFill>
                          <a:effectLst/>
                          <a:latin typeface="Arial"/>
                        </a:rPr>
                        <a:t>  Net Financial Debt</a:t>
                      </a:r>
                      <a:r>
                        <a:rPr lang="en-US" sz="1400" b="1" i="0" u="none" strike="noStrike" baseline="30000" noProof="0">
                          <a:solidFill>
                            <a:srgbClr val="10384F"/>
                          </a:solidFill>
                          <a:effectLst/>
                          <a:latin typeface="Arial"/>
                        </a:rPr>
                        <a:t>1</a:t>
                      </a:r>
                      <a:endParaRPr lang="en-US" sz="1400" b="1" i="0" u="none" strike="noStrike" noProof="0">
                        <a:solidFill>
                          <a:srgbClr val="10384F"/>
                        </a:solidFill>
                        <a:effectLst/>
                        <a:latin typeface="Arial"/>
                      </a:endParaRPr>
                    </a:p>
                  </a:txBody>
                  <a:tcPr marL="7620" marR="7620" marT="7620" marB="0" anchor="b">
                    <a:lnL>
                      <a:noFill/>
                    </a:lnL>
                    <a:lnR>
                      <a:noFill/>
                    </a:lnR>
                    <a:lnT>
                      <a:noFill/>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46020">
                <a:tc>
                  <a:txBody>
                    <a:bodyPr/>
                    <a:lstStyle/>
                    <a:p>
                      <a:pPr algn="l" fontAlgn="b"/>
                      <a:endParaRPr lang="en-US" sz="1600" b="0" i="0" u="none" strike="noStrike" noProof="0">
                        <a:solidFill>
                          <a:srgbClr val="10384F"/>
                        </a:solidFill>
                        <a:effectLst/>
                        <a:latin typeface="Arial"/>
                      </a:endParaRPr>
                    </a:p>
                  </a:txBody>
                  <a:tcPr marL="7620" marR="7620" marT="7620" marB="0" anchor="b">
                    <a:lnL>
                      <a:noFill/>
                    </a:lnL>
                    <a:lnR>
                      <a:noFill/>
                    </a:lnR>
                    <a:lnT>
                      <a:noFill/>
                    </a:lnT>
                    <a:lnB w="12700" cap="flat" cmpd="sng" algn="ctr">
                      <a:solidFill>
                        <a:srgbClr val="108000"/>
                      </a:solidFill>
                      <a:prstDash val="solid"/>
                      <a:round/>
                      <a:headEnd type="none" w="med" len="med"/>
                      <a:tailEnd type="none" w="med" len="med"/>
                    </a:lnB>
                  </a:tcPr>
                </a:tc>
                <a:tc>
                  <a:txBody>
                    <a:bodyPr/>
                    <a:lstStyle/>
                    <a:p>
                      <a:pPr algn="l" fontAlgn="b"/>
                      <a:endParaRPr lang="en-US" sz="1000" b="0" i="0" u="none" strike="noStrike" noProof="0">
                        <a:effectLst/>
                        <a:latin typeface="Arial"/>
                      </a:endParaRPr>
                    </a:p>
                  </a:txBody>
                  <a:tcPr marL="7620" marR="7620" marT="7620" marB="0" anchor="b">
                    <a:lnL>
                      <a:noFill/>
                    </a:lnL>
                    <a:lnR>
                      <a:noFill/>
                    </a:lnR>
                    <a:lnT>
                      <a:noFill/>
                    </a:lnT>
                    <a:lnB w="12700" cap="flat" cmpd="sng" algn="ctr">
                      <a:solidFill>
                        <a:srgbClr val="108000"/>
                      </a:solidFill>
                      <a:prstDash val="solid"/>
                      <a:round/>
                      <a:headEnd type="none" w="med" len="med"/>
                      <a:tailEnd type="none" w="med" len="med"/>
                    </a:lnB>
                  </a:tcPr>
                </a:tc>
                <a:tc>
                  <a:txBody>
                    <a:bodyPr/>
                    <a:lstStyle/>
                    <a:p>
                      <a:pPr algn="r" fontAlgn="b"/>
                      <a:endParaRPr lang="en-US" sz="1000" b="0" i="0" u="none" strike="noStrike" noProof="0">
                        <a:solidFill>
                          <a:srgbClr val="10384F"/>
                        </a:solidFill>
                        <a:effectLst/>
                        <a:latin typeface="Arial"/>
                      </a:endParaRPr>
                    </a:p>
                  </a:txBody>
                  <a:tcPr marL="7620" marR="7620" marT="7620" marB="0" anchor="b">
                    <a:lnL>
                      <a:noFill/>
                    </a:lnL>
                    <a:lnR>
                      <a:noFill/>
                    </a:lnR>
                    <a:lnT>
                      <a:noFill/>
                    </a:lnT>
                    <a:lnB w="12700" cap="flat" cmpd="sng" algn="ctr">
                      <a:solidFill>
                        <a:srgbClr val="108000"/>
                      </a:solidFill>
                      <a:prstDash val="solid"/>
                      <a:round/>
                      <a:headEnd type="none" w="med" len="med"/>
                      <a:tailEnd type="none" w="med" len="med"/>
                    </a:lnB>
                  </a:tcPr>
                </a:tc>
                <a:tc>
                  <a:txBody>
                    <a:bodyPr/>
                    <a:lstStyle/>
                    <a:p>
                      <a:pPr algn="l" fontAlgn="b"/>
                      <a:endParaRPr lang="en-US" sz="1000" b="0" i="0" u="none" strike="noStrike" noProof="0">
                        <a:effectLst/>
                        <a:latin typeface="Arial"/>
                      </a:endParaRPr>
                    </a:p>
                  </a:txBody>
                  <a:tcPr marL="7620" marR="7620" marT="7620" marB="0" anchor="b">
                    <a:lnL>
                      <a:noFill/>
                    </a:lnL>
                    <a:lnR>
                      <a:noFill/>
                    </a:lnR>
                    <a:lnT>
                      <a:noFill/>
                    </a:lnT>
                    <a:lnB w="12700" cap="flat" cmpd="sng" algn="ctr">
                      <a:solidFill>
                        <a:srgbClr val="108000"/>
                      </a:solidFill>
                      <a:prstDash val="solid"/>
                      <a:round/>
                      <a:headEnd type="none" w="med" len="med"/>
                      <a:tailEnd type="none" w="med" len="med"/>
                    </a:lnB>
                  </a:tcPr>
                </a:tc>
                <a:tc>
                  <a:txBody>
                    <a:bodyPr/>
                    <a:lstStyle/>
                    <a:p>
                      <a:pPr algn="r" fontAlgn="b"/>
                      <a:endParaRPr lang="en-US" sz="1000" b="0" i="0" u="none" strike="noStrike" noProof="0">
                        <a:solidFill>
                          <a:srgbClr val="10384F"/>
                        </a:solidFill>
                        <a:effectLst/>
                        <a:latin typeface="Arial"/>
                      </a:endParaRPr>
                    </a:p>
                  </a:txBody>
                  <a:tcPr marL="7620" marR="7620" marT="7620" marB="0" anchor="b">
                    <a:lnL>
                      <a:noFill/>
                    </a:lnL>
                    <a:lnR>
                      <a:noFill/>
                    </a:lnR>
                    <a:lnT>
                      <a:noFill/>
                    </a:lnT>
                    <a:lnB w="12700" cap="flat" cmpd="sng" algn="ctr">
                      <a:solidFill>
                        <a:srgbClr val="108000"/>
                      </a:solidFill>
                      <a:prstDash val="solid"/>
                      <a:round/>
                      <a:headEnd type="none" w="med" len="med"/>
                      <a:tailEnd type="none" w="med" len="med"/>
                    </a:lnB>
                  </a:tcPr>
                </a:tc>
                <a:tc>
                  <a:txBody>
                    <a:bodyPr/>
                    <a:lstStyle/>
                    <a:p>
                      <a:pPr algn="r" fontAlgn="b"/>
                      <a:endParaRPr lang="en-US" sz="1000" b="0" i="0" u="none" strike="noStrike" noProof="0">
                        <a:solidFill>
                          <a:srgbClr val="10384F"/>
                        </a:solidFill>
                        <a:effectLst/>
                        <a:latin typeface="Arial"/>
                      </a:endParaRPr>
                    </a:p>
                  </a:txBody>
                  <a:tcPr marL="7620" marR="7620" marT="7620" marB="0" anchor="b">
                    <a:lnL>
                      <a:noFill/>
                    </a:lnL>
                    <a:lnR>
                      <a:noFill/>
                    </a:lnR>
                    <a:lnT>
                      <a:noFill/>
                    </a:lnT>
                    <a:lnB w="12700" cap="flat" cmpd="sng" algn="ctr">
                      <a:solidFill>
                        <a:schemeClr val="accent3">
                          <a:lumMod val="90000"/>
                          <a:lumOff val="10000"/>
                        </a:schemeClr>
                      </a:solidFill>
                      <a:prstDash val="solid"/>
                      <a:round/>
                      <a:headEnd type="none" w="med" len="med"/>
                      <a:tailEnd type="none" w="med" len="med"/>
                    </a:lnB>
                    <a:solidFill>
                      <a:schemeClr val="bg1"/>
                    </a:solidFill>
                  </a:tcPr>
                </a:tc>
                <a:tc>
                  <a:txBody>
                    <a:bodyPr/>
                    <a:lstStyle/>
                    <a:p>
                      <a:pPr algn="r" fontAlgn="b"/>
                      <a:endParaRPr lang="en-US" sz="1000" b="0" i="0" u="none" strike="noStrike" noProof="0">
                        <a:solidFill>
                          <a:srgbClr val="10384F"/>
                        </a:solidFill>
                        <a:effectLst/>
                        <a:latin typeface="Arial"/>
                      </a:endParaRPr>
                    </a:p>
                  </a:txBody>
                  <a:tcPr marL="7620" marR="7620" marT="7620" marB="0" anchor="b">
                    <a:lnL>
                      <a:noFill/>
                    </a:lnL>
                    <a:lnR>
                      <a:noFill/>
                    </a:lnR>
                    <a:lnT>
                      <a:noFill/>
                    </a:lnT>
                    <a:lnB w="12700" cap="flat" cmpd="sng" algn="ctr">
                      <a:solidFill>
                        <a:srgbClr val="108000"/>
                      </a:solidFill>
                      <a:prstDash val="solid"/>
                      <a:round/>
                      <a:headEnd type="none" w="med" len="med"/>
                      <a:tailEnd type="none" w="med" len="med"/>
                    </a:lnB>
                  </a:tcPr>
                </a:tc>
                <a:tc>
                  <a:txBody>
                    <a:bodyPr/>
                    <a:lstStyle/>
                    <a:p>
                      <a:pPr algn="l" fontAlgn="b"/>
                      <a:endParaRPr lang="en-US" sz="1000" b="0" i="0" u="none" strike="noStrike" noProof="0">
                        <a:effectLst/>
                        <a:latin typeface="Arial"/>
                      </a:endParaRPr>
                    </a:p>
                  </a:txBody>
                  <a:tcPr marL="7620" marR="7620" marT="7620" marB="0" anchor="b">
                    <a:lnL>
                      <a:noFill/>
                    </a:lnL>
                    <a:lnR>
                      <a:noFill/>
                    </a:lnR>
                    <a:lnT>
                      <a:noFill/>
                    </a:lnT>
                    <a:lnB w="12700" cap="flat" cmpd="sng" algn="ctr">
                      <a:solidFill>
                        <a:srgbClr val="108000"/>
                      </a:solidFill>
                      <a:prstDash val="solid"/>
                      <a:round/>
                      <a:headEnd type="none" w="med" len="med"/>
                      <a:tailEnd type="none" w="med" len="med"/>
                    </a:lnB>
                  </a:tcPr>
                </a:tc>
                <a:extLst>
                  <a:ext uri="{0D108BD9-81ED-4DB2-BD59-A6C34878D82A}">
                    <a16:rowId xmlns:a16="http://schemas.microsoft.com/office/drawing/2014/main" val="10001"/>
                  </a:ext>
                </a:extLst>
              </a:tr>
              <a:tr h="196080">
                <a:tc>
                  <a:txBody>
                    <a:bodyPr/>
                    <a:lstStyle/>
                    <a:p>
                      <a:pPr algn="l" fontAlgn="b"/>
                      <a:r>
                        <a:rPr lang="en-US" sz="1000" b="0" i="0" u="none" strike="noStrike" noProof="0">
                          <a:solidFill>
                            <a:srgbClr val="10384F"/>
                          </a:solidFill>
                          <a:effectLst/>
                          <a:latin typeface="Arial"/>
                        </a:rPr>
                        <a:t> </a:t>
                      </a:r>
                    </a:p>
                  </a:txBody>
                  <a:tcPr marL="7620" marR="7620" marT="7620" marB="0" anchor="b">
                    <a:lnL>
                      <a:noFill/>
                    </a:lnL>
                    <a:lnR>
                      <a:noFill/>
                    </a:lnR>
                    <a:lnT w="12700" cap="flat" cmpd="sng" algn="ctr">
                      <a:solidFill>
                        <a:srgbClr val="108000"/>
                      </a:solidFill>
                      <a:prstDash val="solid"/>
                      <a:round/>
                      <a:headEnd type="none" w="med" len="med"/>
                      <a:tailEnd type="none" w="med" len="med"/>
                    </a:lnT>
                    <a:lnB>
                      <a:noFill/>
                    </a:lnB>
                  </a:tcPr>
                </a:tc>
                <a:tc>
                  <a:txBody>
                    <a:bodyPr/>
                    <a:lstStyle/>
                    <a:p>
                      <a:pPr algn="l" fontAlgn="b"/>
                      <a:r>
                        <a:rPr lang="en-US" sz="1000" b="0" i="0" u="none" strike="noStrike" noProof="0">
                          <a:solidFill>
                            <a:srgbClr val="10384F"/>
                          </a:solidFill>
                          <a:effectLst/>
                          <a:latin typeface="Arial"/>
                        </a:rPr>
                        <a:t> </a:t>
                      </a:r>
                    </a:p>
                  </a:txBody>
                  <a:tcPr marL="7620" marR="7620" marT="7620" marB="0" anchor="b">
                    <a:lnL>
                      <a:noFill/>
                    </a:lnL>
                    <a:lnR>
                      <a:noFill/>
                    </a:lnR>
                    <a:lnT w="12700" cap="flat" cmpd="sng" algn="ctr">
                      <a:solidFill>
                        <a:srgbClr val="108000"/>
                      </a:solidFill>
                      <a:prstDash val="solid"/>
                      <a:round/>
                      <a:headEnd type="none" w="med" len="med"/>
                      <a:tailEnd type="none" w="med" len="med"/>
                    </a:lnT>
                    <a:lnB>
                      <a:noFill/>
                    </a:lnB>
                    <a:solidFill>
                      <a:srgbClr val="FFFFFE"/>
                    </a:solidFill>
                  </a:tcPr>
                </a:tc>
                <a:tc>
                  <a:txBody>
                    <a:bodyPr/>
                    <a:lstStyle/>
                    <a:p>
                      <a:pPr algn="r" fontAlgn="b"/>
                      <a:r>
                        <a:rPr lang="en-US" sz="1200" b="1" i="0" u="none" strike="noStrike" noProof="0" dirty="0">
                          <a:solidFill>
                            <a:schemeClr val="accent1"/>
                          </a:solidFill>
                          <a:effectLst/>
                          <a:latin typeface="+mn-lt"/>
                        </a:rPr>
                        <a:t>Jun. 30, 2024</a:t>
                      </a:r>
                    </a:p>
                  </a:txBody>
                  <a:tcPr marL="7620" marR="7620" marT="7620" marB="0" anchor="b">
                    <a:lnL>
                      <a:noFill/>
                    </a:lnL>
                    <a:lnR>
                      <a:noFill/>
                    </a:lnR>
                    <a:lnT w="12700" cap="flat" cmpd="sng" algn="ctr">
                      <a:solidFill>
                        <a:srgbClr val="108000"/>
                      </a:solidFill>
                      <a:prstDash val="solid"/>
                      <a:round/>
                      <a:headEnd type="none" w="med" len="med"/>
                      <a:tailEnd type="none" w="med" len="med"/>
                    </a:lnT>
                    <a:lnB w="6350" cap="flat" cmpd="sng" algn="ctr">
                      <a:solidFill>
                        <a:srgbClr val="10384F"/>
                      </a:solidFill>
                      <a:prstDash val="solid"/>
                      <a:round/>
                      <a:headEnd type="none" w="med" len="med"/>
                      <a:tailEnd type="none" w="med" len="med"/>
                    </a:lnB>
                  </a:tcPr>
                </a:tc>
                <a:tc>
                  <a:txBody>
                    <a:bodyPr/>
                    <a:lstStyle/>
                    <a:p>
                      <a:pPr marL="0" algn="r" defTabSz="914400" rtl="0" eaLnBrk="1" fontAlgn="b" latinLnBrk="0" hangingPunct="1"/>
                      <a:r>
                        <a:rPr lang="en-US" sz="1200" b="0" i="0" u="none" strike="noStrike" kern="1200" noProof="0" dirty="0">
                          <a:solidFill>
                            <a:srgbClr val="10384F"/>
                          </a:solidFill>
                          <a:effectLst/>
                          <a:latin typeface="+mn-lt"/>
                          <a:ea typeface="+mn-ea"/>
                          <a:cs typeface="+mn-cs"/>
                        </a:rPr>
                        <a:t> </a:t>
                      </a:r>
                    </a:p>
                  </a:txBody>
                  <a:tcPr marL="7620" marR="7620" marT="7620" marB="0" anchor="b">
                    <a:lnL>
                      <a:noFill/>
                    </a:lnL>
                    <a:lnR>
                      <a:noFill/>
                    </a:lnR>
                    <a:lnT w="12700" cap="flat" cmpd="sng" algn="ctr">
                      <a:solidFill>
                        <a:srgbClr val="108000"/>
                      </a:solidFill>
                      <a:prstDash val="solid"/>
                      <a:round/>
                      <a:headEnd type="none" w="med" len="med"/>
                      <a:tailEnd type="none" w="med" len="med"/>
                    </a:lnT>
                    <a:lnB>
                      <a:noFill/>
                    </a:lnB>
                    <a:solidFill>
                      <a:srgbClr val="FFFFFE"/>
                    </a:solidFill>
                  </a:tcPr>
                </a:tc>
                <a:tc>
                  <a:txBody>
                    <a:bodyPr/>
                    <a:lstStyle/>
                    <a:p>
                      <a:pPr algn="r" fontAlgn="b"/>
                      <a:r>
                        <a:rPr lang="en-US" sz="1200" b="1" i="0" u="none" strike="noStrike" noProof="0" dirty="0">
                          <a:solidFill>
                            <a:schemeClr val="accent1"/>
                          </a:solidFill>
                          <a:effectLst/>
                          <a:latin typeface="+mn-lt"/>
                        </a:rPr>
                        <a:t>Dec. 31, 2024</a:t>
                      </a:r>
                    </a:p>
                  </a:txBody>
                  <a:tcPr marL="7620" marR="7620" marT="7620" marB="0" anchor="b">
                    <a:lnL>
                      <a:noFill/>
                    </a:lnL>
                    <a:lnR>
                      <a:noFill/>
                    </a:lnR>
                    <a:lnT w="12700" cap="flat" cmpd="sng" algn="ctr">
                      <a:solidFill>
                        <a:srgbClr val="108000"/>
                      </a:solidFill>
                      <a:prstDash val="solid"/>
                      <a:round/>
                      <a:headEnd type="none" w="med" len="med"/>
                      <a:tailEnd type="none" w="med" len="med"/>
                    </a:lnT>
                    <a:lnB w="6350" cap="flat" cmpd="sng" algn="ctr">
                      <a:solidFill>
                        <a:srgbClr val="10384F"/>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200" b="0" i="0" u="none" strike="noStrike" kern="1200" noProof="0" dirty="0">
                          <a:solidFill>
                            <a:srgbClr val="10384F"/>
                          </a:solidFill>
                          <a:effectLst/>
                          <a:latin typeface="+mn-lt"/>
                          <a:ea typeface="+mn-ea"/>
                          <a:cs typeface="+mn-cs"/>
                        </a:rPr>
                        <a:t> </a:t>
                      </a:r>
                    </a:p>
                  </a:txBody>
                  <a:tcPr marL="7620" marR="7620" marT="7620" marB="0" anchor="b">
                    <a:lnL>
                      <a:noFill/>
                    </a:lnL>
                    <a:lnR>
                      <a:noFill/>
                    </a:lnR>
                    <a:lnT w="12700" cap="flat" cmpd="sng" algn="ctr">
                      <a:solidFill>
                        <a:schemeClr val="accent3">
                          <a:lumMod val="90000"/>
                          <a:lumOff val="1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200" b="1" i="0" u="none" strike="noStrike" noProof="0" dirty="0">
                          <a:solidFill>
                            <a:schemeClr val="accent1"/>
                          </a:solidFill>
                          <a:effectLst/>
                          <a:latin typeface="+mn-lt"/>
                        </a:rPr>
                        <a:t>Jun. 30, 2025</a:t>
                      </a:r>
                    </a:p>
                  </a:txBody>
                  <a:tcPr marL="7620" marR="7620" marT="7620" marB="0" anchor="b">
                    <a:lnL>
                      <a:noFill/>
                    </a:lnL>
                    <a:lnR>
                      <a:noFill/>
                    </a:lnR>
                    <a:lnT w="12700" cap="flat" cmpd="sng" algn="ctr">
                      <a:solidFill>
                        <a:srgbClr val="108000"/>
                      </a:solidFill>
                      <a:prstDash val="solid"/>
                      <a:round/>
                      <a:headEnd type="none" w="med" len="med"/>
                      <a:tailEnd type="none" w="med" len="med"/>
                    </a:lnT>
                    <a:lnB w="6350" cap="flat" cmpd="sng" algn="ctr">
                      <a:solidFill>
                        <a:srgbClr val="10384F"/>
                      </a:solidFill>
                      <a:prstDash val="solid"/>
                      <a:round/>
                      <a:headEnd type="none" w="med" len="med"/>
                      <a:tailEnd type="none" w="med" len="med"/>
                    </a:lnB>
                    <a:solidFill>
                      <a:srgbClr val="F5F5F5"/>
                    </a:solidFill>
                  </a:tcPr>
                </a:tc>
                <a:tc>
                  <a:txBody>
                    <a:bodyPr/>
                    <a:lstStyle/>
                    <a:p>
                      <a:pPr algn="r" fontAlgn="b"/>
                      <a:r>
                        <a:rPr lang="en-US" sz="1000" b="1" i="0" u="none" strike="noStrike" noProof="0">
                          <a:solidFill>
                            <a:srgbClr val="10384F"/>
                          </a:solidFill>
                          <a:effectLst/>
                          <a:latin typeface="Arial"/>
                        </a:rPr>
                        <a:t> </a:t>
                      </a:r>
                    </a:p>
                  </a:txBody>
                  <a:tcPr marL="7620" marR="7620" marT="7620" marB="0" anchor="b">
                    <a:lnL>
                      <a:noFill/>
                    </a:lnL>
                    <a:lnR>
                      <a:noFill/>
                    </a:lnR>
                    <a:lnT w="12700" cap="flat" cmpd="sng" algn="ctr">
                      <a:solidFill>
                        <a:srgbClr val="108000"/>
                      </a:solidFill>
                      <a:prstDash val="solid"/>
                      <a:round/>
                      <a:headEnd type="none" w="med" len="med"/>
                      <a:tailEnd type="none" w="med" len="med"/>
                    </a:lnT>
                    <a:lnB>
                      <a:noFill/>
                    </a:lnB>
                    <a:solidFill>
                      <a:srgbClr val="FFFFFE"/>
                    </a:solidFill>
                  </a:tcPr>
                </a:tc>
                <a:extLst>
                  <a:ext uri="{0D108BD9-81ED-4DB2-BD59-A6C34878D82A}">
                    <a16:rowId xmlns:a16="http://schemas.microsoft.com/office/drawing/2014/main" val="10002"/>
                  </a:ext>
                </a:extLst>
              </a:tr>
              <a:tr h="196080">
                <a:tc>
                  <a:txBody>
                    <a:bodyPr/>
                    <a:lstStyle/>
                    <a:p>
                      <a:pPr algn="l" fontAlgn="b"/>
                      <a:endParaRPr lang="en-US" sz="1000" b="0" i="0" u="none" strike="noStrike" noProof="0">
                        <a:solidFill>
                          <a:srgbClr val="10384F"/>
                        </a:solidFill>
                        <a:effectLst/>
                        <a:latin typeface="Arial"/>
                      </a:endParaRPr>
                    </a:p>
                  </a:txBody>
                  <a:tcPr marL="7620" marR="7620" marT="7620" marB="0" anchor="b">
                    <a:lnL>
                      <a:noFill/>
                    </a:lnL>
                    <a:lnR>
                      <a:noFill/>
                    </a:lnR>
                    <a:lnT>
                      <a:noFill/>
                    </a:lnT>
                    <a:lnB w="6350" cap="flat" cmpd="sng" algn="ctr">
                      <a:solidFill>
                        <a:srgbClr val="10384F"/>
                      </a:solidFill>
                      <a:prstDash val="solid"/>
                      <a:round/>
                      <a:headEnd type="none" w="med" len="med"/>
                      <a:tailEnd type="none" w="med" len="med"/>
                    </a:lnB>
                  </a:tcPr>
                </a:tc>
                <a:tc>
                  <a:txBody>
                    <a:bodyPr/>
                    <a:lstStyle/>
                    <a:p>
                      <a:pPr algn="l" fontAlgn="b"/>
                      <a:r>
                        <a:rPr lang="en-US" sz="1000" b="0" i="0" u="none" strike="noStrike" noProof="0">
                          <a:solidFill>
                            <a:srgbClr val="10384F"/>
                          </a:solidFill>
                          <a:effectLst/>
                          <a:latin typeface="Arial"/>
                        </a:rPr>
                        <a:t> </a:t>
                      </a:r>
                    </a:p>
                  </a:txBody>
                  <a:tcPr marL="7620" marR="7620" marT="7620" marB="0" anchor="b">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a:solidFill>
                            <a:schemeClr val="accent1"/>
                          </a:solidFill>
                          <a:effectLst/>
                          <a:latin typeface="+mn-lt"/>
                          <a:ea typeface="+mn-ea"/>
                          <a:cs typeface="+mn-cs"/>
                        </a:rPr>
                        <a:t>EUR </a:t>
                      </a:r>
                      <a:r>
                        <a:rPr lang="de-DE" sz="1200" b="0" i="0" u="none" strike="noStrike" kern="1200" err="1">
                          <a:solidFill>
                            <a:schemeClr val="accent1"/>
                          </a:solidFill>
                          <a:effectLst/>
                          <a:latin typeface="+mn-lt"/>
                          <a:ea typeface="+mn-ea"/>
                          <a:cs typeface="+mn-cs"/>
                        </a:rPr>
                        <a:t>million</a:t>
                      </a:r>
                      <a:endParaRPr lang="de-DE" sz="1200" b="0" i="0" u="none" strike="noStrike" kern="1200">
                        <a:solidFill>
                          <a:schemeClr val="accent1"/>
                        </a:solidFill>
                        <a:effectLst/>
                        <a:latin typeface="+mn-lt"/>
                        <a:ea typeface="+mn-ea"/>
                        <a:cs typeface="+mn-cs"/>
                      </a:endParaRPr>
                    </a:p>
                  </a:txBody>
                  <a:tcPr marL="7620" marR="7620" marT="7620" marB="0" anchor="b">
                    <a:lnL>
                      <a:noFill/>
                    </a:lnL>
                    <a:lnR>
                      <a:noFill/>
                    </a:lnR>
                    <a:lnT w="6350" cap="flat" cmpd="sng" algn="ctr">
                      <a:solidFill>
                        <a:srgbClr val="10384F"/>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r>
                        <a:rPr lang="en-US" sz="1200" b="0" i="0" u="none" strike="noStrike" kern="1200" noProof="0">
                          <a:solidFill>
                            <a:srgbClr val="10384F"/>
                          </a:solidFill>
                          <a:effectLst/>
                          <a:latin typeface="+mn-lt"/>
                          <a:ea typeface="+mn-ea"/>
                          <a:cs typeface="+mn-cs"/>
                        </a:rPr>
                        <a:t> </a:t>
                      </a:r>
                    </a:p>
                  </a:txBody>
                  <a:tcPr marL="7620" marR="7620" marT="7620" marB="0" anchor="b">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a:solidFill>
                            <a:schemeClr val="accent1"/>
                          </a:solidFill>
                          <a:effectLst/>
                          <a:latin typeface="+mn-lt"/>
                          <a:ea typeface="+mn-ea"/>
                          <a:cs typeface="+mn-cs"/>
                        </a:rPr>
                        <a:t>EUR </a:t>
                      </a:r>
                      <a:r>
                        <a:rPr lang="de-DE" sz="1200" b="0" i="0" u="none" strike="noStrike" kern="1200" err="1">
                          <a:solidFill>
                            <a:schemeClr val="accent1"/>
                          </a:solidFill>
                          <a:effectLst/>
                          <a:latin typeface="+mn-lt"/>
                          <a:ea typeface="+mn-ea"/>
                          <a:cs typeface="+mn-cs"/>
                        </a:rPr>
                        <a:t>million</a:t>
                      </a:r>
                      <a:endParaRPr lang="de-DE" sz="1200" b="0" i="0" u="none" strike="noStrike" kern="1200">
                        <a:solidFill>
                          <a:schemeClr val="accent1"/>
                        </a:solidFill>
                        <a:effectLst/>
                        <a:latin typeface="+mn-lt"/>
                        <a:ea typeface="+mn-ea"/>
                        <a:cs typeface="+mn-cs"/>
                      </a:endParaRPr>
                    </a:p>
                  </a:txBody>
                  <a:tcPr marL="7620" marR="7620" marT="7620" marB="0" anchor="b">
                    <a:lnL>
                      <a:noFill/>
                    </a:lnL>
                    <a:lnR>
                      <a:noFill/>
                    </a:lnR>
                    <a:lnT w="6350" cap="flat" cmpd="sng" algn="ctr">
                      <a:solidFill>
                        <a:srgbClr val="10384F"/>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200" b="0" i="0" u="none" strike="noStrike" kern="1200" noProof="0">
                          <a:solidFill>
                            <a:srgbClr val="10384F"/>
                          </a:solidFill>
                          <a:effectLst/>
                          <a:latin typeface="+mn-lt"/>
                          <a:ea typeface="+mn-ea"/>
                          <a:cs typeface="+mn-cs"/>
                        </a:rPr>
                        <a:t> </a:t>
                      </a:r>
                    </a:p>
                  </a:txBody>
                  <a:tcPr marL="7620" marR="7620" marT="7620"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0" i="0" u="none" strike="noStrike" kern="1200">
                          <a:solidFill>
                            <a:schemeClr val="accent1"/>
                          </a:solidFill>
                          <a:effectLst/>
                          <a:latin typeface="+mn-lt"/>
                          <a:ea typeface="+mn-ea"/>
                          <a:cs typeface="+mn-cs"/>
                        </a:rPr>
                        <a:t>EUR </a:t>
                      </a:r>
                      <a:r>
                        <a:rPr lang="de-DE" sz="1200" b="0" i="0" u="none" strike="noStrike" kern="1200" err="1">
                          <a:solidFill>
                            <a:schemeClr val="accent1"/>
                          </a:solidFill>
                          <a:effectLst/>
                          <a:latin typeface="+mn-lt"/>
                          <a:ea typeface="+mn-ea"/>
                          <a:cs typeface="+mn-cs"/>
                        </a:rPr>
                        <a:t>million</a:t>
                      </a:r>
                      <a:endParaRPr lang="de-DE" sz="1200" b="0" i="0" u="none" strike="noStrike" kern="1200">
                        <a:solidFill>
                          <a:schemeClr val="accent1"/>
                        </a:solidFill>
                        <a:effectLst/>
                        <a:latin typeface="+mn-lt"/>
                        <a:ea typeface="+mn-ea"/>
                        <a:cs typeface="+mn-cs"/>
                      </a:endParaRPr>
                    </a:p>
                  </a:txBody>
                  <a:tcPr marL="7620" marR="7620" marT="7620" marB="0" anchor="b">
                    <a:lnL>
                      <a:noFill/>
                    </a:lnL>
                    <a:lnR>
                      <a:noFill/>
                    </a:lnR>
                    <a:lnT w="6350" cap="flat" cmpd="sng" algn="ctr">
                      <a:solidFill>
                        <a:srgbClr val="10384F"/>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en-US" sz="1000" b="0" i="0" u="none" strike="noStrike" noProof="0">
                          <a:solidFill>
                            <a:srgbClr val="10384F"/>
                          </a:solidFill>
                          <a:effectLst/>
                          <a:latin typeface="Arial"/>
                        </a:rPr>
                        <a:t> </a:t>
                      </a:r>
                    </a:p>
                  </a:txBody>
                  <a:tcPr marL="7620" marR="7620" marT="7620" marB="0" anchor="b">
                    <a:lnL>
                      <a:noFill/>
                    </a:lnL>
                    <a:lnR>
                      <a:noFill/>
                    </a:lnR>
                    <a:lnT>
                      <a:noFill/>
                    </a:lnT>
                    <a:lnB>
                      <a:noFill/>
                    </a:lnB>
                    <a:solidFill>
                      <a:srgbClr val="FFFFFE"/>
                    </a:solidFill>
                  </a:tcPr>
                </a:tc>
                <a:extLst>
                  <a:ext uri="{0D108BD9-81ED-4DB2-BD59-A6C34878D82A}">
                    <a16:rowId xmlns:a16="http://schemas.microsoft.com/office/drawing/2014/main" val="10003"/>
                  </a:ext>
                </a:extLst>
              </a:tr>
              <a:tr h="238296">
                <a:tc>
                  <a:txBody>
                    <a:bodyPr/>
                    <a:lstStyle/>
                    <a:p>
                      <a:pPr algn="l" fontAlgn="b"/>
                      <a:r>
                        <a:rPr lang="en-US" sz="1200" b="0" i="0" u="none" strike="noStrike" noProof="0">
                          <a:solidFill>
                            <a:srgbClr val="10384F"/>
                          </a:solidFill>
                          <a:effectLst/>
                          <a:latin typeface="+mn-lt"/>
                        </a:rPr>
                        <a:t>Bonds and notes / promissory notes</a:t>
                      </a:r>
                    </a:p>
                  </a:txBody>
                  <a:tcPr marL="7620" marR="7620" marT="7620" marB="0" anchor="ctr">
                    <a:lnL>
                      <a:noFill/>
                    </a:lnL>
                    <a:lnR>
                      <a:noFill/>
                    </a:lnR>
                    <a:lnT w="6350" cap="flat" cmpd="sng" algn="ctr">
                      <a:solidFill>
                        <a:srgbClr val="10384F"/>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algn="l" fontAlgn="b"/>
                      <a:r>
                        <a:rPr lang="en-US" sz="1000" b="0" i="0" u="none" strike="noStrike" noProof="0">
                          <a:solidFill>
                            <a:srgbClr val="10384F"/>
                          </a:solidFill>
                          <a:effectLst/>
                          <a:latin typeface="Arial"/>
                        </a:rPr>
                        <a:t> </a:t>
                      </a: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41,794</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38,226</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34,794</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de-DE" sz="1000" b="1" i="0" u="none" strike="noStrike" dirty="0">
                          <a:solidFill>
                            <a:srgbClr val="10384F"/>
                          </a:solidFill>
                          <a:effectLst/>
                          <a:latin typeface="Arial"/>
                        </a:rPr>
                        <a:t> </a:t>
                      </a:r>
                    </a:p>
                  </a:txBody>
                  <a:tcPr marL="7620" marR="7620" marT="7620" marB="0" anchor="ctr">
                    <a:lnL>
                      <a:noFill/>
                    </a:lnL>
                    <a:lnR>
                      <a:noFill/>
                    </a:lnR>
                    <a:lnT>
                      <a:noFill/>
                    </a:lnT>
                    <a:lnB>
                      <a:noFill/>
                    </a:lnB>
                    <a:solidFill>
                      <a:srgbClr val="FFFFFE"/>
                    </a:solidFill>
                  </a:tcPr>
                </a:tc>
                <a:extLst>
                  <a:ext uri="{0D108BD9-81ED-4DB2-BD59-A6C34878D82A}">
                    <a16:rowId xmlns:a16="http://schemas.microsoft.com/office/drawing/2014/main" val="10004"/>
                  </a:ext>
                </a:extLst>
              </a:tr>
              <a:tr h="238296">
                <a:tc>
                  <a:txBody>
                    <a:bodyPr/>
                    <a:lstStyle/>
                    <a:p>
                      <a:pPr algn="l" fontAlgn="b"/>
                      <a:r>
                        <a:rPr lang="en-US" sz="1200" b="0" i="0" u="none" strike="noStrike" noProof="0">
                          <a:solidFill>
                            <a:srgbClr val="10384F"/>
                          </a:solidFill>
                          <a:effectLst/>
                          <a:latin typeface="+mn-lt"/>
                        </a:rPr>
                        <a:t>of which hybrid bonds</a:t>
                      </a:r>
                      <a:r>
                        <a:rPr lang="en-US" sz="1200" b="0" i="0" u="none" strike="noStrike" baseline="30000" noProof="0">
                          <a:solidFill>
                            <a:srgbClr val="10384F"/>
                          </a:solidFill>
                          <a:effectLst/>
                          <a:latin typeface="+mn-lt"/>
                        </a:rPr>
                        <a:t>2</a:t>
                      </a:r>
                      <a:endParaRPr lang="en-US" sz="1200" b="0" i="0" u="none" strike="noStrike" noProof="0">
                        <a:solidFill>
                          <a:srgbClr val="10384F"/>
                        </a:solidFill>
                        <a:effectLst/>
                        <a:latin typeface="+mn-lt"/>
                      </a:endParaRPr>
                    </a:p>
                  </a:txBody>
                  <a:tcPr marL="11430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algn="l" fontAlgn="b"/>
                      <a:r>
                        <a:rPr lang="en-US" sz="1000" b="0" i="0" u="none" strike="noStrike" noProof="0">
                          <a:solidFill>
                            <a:srgbClr val="10384F"/>
                          </a:solidFill>
                          <a:effectLst/>
                          <a:latin typeface="Arial"/>
                        </a:rPr>
                        <a:t> </a:t>
                      </a: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4,880</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4,600</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4,519</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de-DE" sz="1000" b="0" i="0" u="none" strike="noStrike">
                          <a:solidFill>
                            <a:srgbClr val="10384F"/>
                          </a:solidFill>
                          <a:effectLst/>
                          <a:latin typeface="Arial"/>
                        </a:rPr>
                        <a:t> </a:t>
                      </a:r>
                    </a:p>
                  </a:txBody>
                  <a:tcPr marL="7620" marR="7620" marT="7620" marB="0" anchor="ctr">
                    <a:lnL>
                      <a:noFill/>
                    </a:lnL>
                    <a:lnR>
                      <a:noFill/>
                    </a:lnR>
                    <a:lnT>
                      <a:noFill/>
                    </a:lnT>
                    <a:lnB>
                      <a:noFill/>
                    </a:lnB>
                    <a:solidFill>
                      <a:srgbClr val="FFFFFE"/>
                    </a:solidFill>
                  </a:tcPr>
                </a:tc>
                <a:extLst>
                  <a:ext uri="{0D108BD9-81ED-4DB2-BD59-A6C34878D82A}">
                    <a16:rowId xmlns:a16="http://schemas.microsoft.com/office/drawing/2014/main" val="10005"/>
                  </a:ext>
                </a:extLst>
              </a:tr>
              <a:tr h="238296">
                <a:tc>
                  <a:txBody>
                    <a:bodyPr/>
                    <a:lstStyle/>
                    <a:p>
                      <a:pPr algn="l" fontAlgn="b"/>
                      <a:r>
                        <a:rPr lang="en-US" sz="1200" b="0" i="0" u="none" strike="noStrike" noProof="0">
                          <a:solidFill>
                            <a:srgbClr val="10384F"/>
                          </a:solidFill>
                          <a:effectLst/>
                          <a:latin typeface="+mn-lt"/>
                        </a:rPr>
                        <a:t>Liabilities to banks</a:t>
                      </a:r>
                      <a:r>
                        <a:rPr lang="en-US" sz="1200" b="0" i="0" u="none" strike="noStrike" baseline="30000" noProof="0">
                          <a:solidFill>
                            <a:srgbClr val="10384F"/>
                          </a:solidFill>
                          <a:effectLst/>
                          <a:latin typeface="+mn-lt"/>
                        </a:rPr>
                        <a:t>3</a:t>
                      </a:r>
                      <a:endParaRPr lang="en-US" sz="1200" b="0" i="0" u="none" strike="noStrike" noProof="0">
                        <a:solidFill>
                          <a:srgbClr val="10384F"/>
                        </a:solidFill>
                        <a:effectLst/>
                        <a:latin typeface="+mn-lt"/>
                      </a:endParaRP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algn="l" fontAlgn="b"/>
                      <a:r>
                        <a:rPr lang="en-US" sz="1000" b="1" i="0" u="none" strike="noStrike" noProof="0">
                          <a:solidFill>
                            <a:srgbClr val="10384F"/>
                          </a:solidFill>
                          <a:effectLst/>
                          <a:latin typeface="Arial"/>
                        </a:rPr>
                        <a:t> </a:t>
                      </a: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1,577</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1,223</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1,258</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de-DE" sz="1000" b="0" i="0" u="none" strike="noStrike">
                          <a:solidFill>
                            <a:srgbClr val="10384F"/>
                          </a:solidFill>
                          <a:effectLst/>
                          <a:latin typeface="Arial"/>
                        </a:rPr>
                        <a:t> </a:t>
                      </a:r>
                    </a:p>
                  </a:txBody>
                  <a:tcPr marL="7620" marR="7620" marT="7620" marB="0" anchor="ctr">
                    <a:lnL>
                      <a:noFill/>
                    </a:lnL>
                    <a:lnR>
                      <a:noFill/>
                    </a:lnR>
                    <a:lnT>
                      <a:noFill/>
                    </a:lnT>
                    <a:lnB>
                      <a:noFill/>
                    </a:lnB>
                    <a:solidFill>
                      <a:srgbClr val="FFFFFE"/>
                    </a:solidFill>
                  </a:tcPr>
                </a:tc>
                <a:extLst>
                  <a:ext uri="{0D108BD9-81ED-4DB2-BD59-A6C34878D82A}">
                    <a16:rowId xmlns:a16="http://schemas.microsoft.com/office/drawing/2014/main" val="10006"/>
                  </a:ext>
                </a:extLst>
              </a:tr>
              <a:tr h="238296">
                <a:tc>
                  <a:txBody>
                    <a:bodyPr/>
                    <a:lstStyle/>
                    <a:p>
                      <a:pPr algn="l" fontAlgn="b"/>
                      <a:r>
                        <a:rPr lang="en-US" sz="1200" b="0" i="0" u="none" strike="noStrike" noProof="0">
                          <a:solidFill>
                            <a:srgbClr val="10384F"/>
                          </a:solidFill>
                          <a:effectLst/>
                          <a:latin typeface="+mn-lt"/>
                        </a:rPr>
                        <a:t>Lease Liabilities</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algn="l" fontAlgn="b"/>
                      <a:r>
                        <a:rPr lang="en-US" sz="1000" b="0" i="0" u="none" strike="noStrike" noProof="0">
                          <a:solidFill>
                            <a:srgbClr val="10384F"/>
                          </a:solidFill>
                          <a:effectLst/>
                          <a:latin typeface="Arial"/>
                        </a:rPr>
                        <a:t> </a:t>
                      </a: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1,247</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1,248</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1,162</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de-DE" sz="1000" b="1" i="0" u="none" strike="noStrike">
                          <a:solidFill>
                            <a:srgbClr val="10384F"/>
                          </a:solidFill>
                          <a:effectLst/>
                          <a:latin typeface="Arial"/>
                        </a:rPr>
                        <a:t> </a:t>
                      </a:r>
                    </a:p>
                  </a:txBody>
                  <a:tcPr marL="7620" marR="7620" marT="7620" marB="0" anchor="ctr">
                    <a:lnL>
                      <a:noFill/>
                    </a:lnL>
                    <a:lnR>
                      <a:noFill/>
                    </a:lnR>
                    <a:lnT>
                      <a:noFill/>
                    </a:lnT>
                    <a:lnB>
                      <a:noFill/>
                    </a:lnB>
                    <a:solidFill>
                      <a:srgbClr val="FFFFFE"/>
                    </a:solidFill>
                  </a:tcPr>
                </a:tc>
                <a:extLst>
                  <a:ext uri="{0D108BD9-81ED-4DB2-BD59-A6C34878D82A}">
                    <a16:rowId xmlns:a16="http://schemas.microsoft.com/office/drawing/2014/main" val="10007"/>
                  </a:ext>
                </a:extLst>
              </a:tr>
              <a:tr h="238296">
                <a:tc>
                  <a:txBody>
                    <a:bodyPr/>
                    <a:lstStyle/>
                    <a:p>
                      <a:pPr algn="l" fontAlgn="b"/>
                      <a:r>
                        <a:rPr lang="en-US" sz="1200" b="0" i="0" u="none" strike="noStrike" noProof="0">
                          <a:solidFill>
                            <a:srgbClr val="10384F"/>
                          </a:solidFill>
                          <a:effectLst/>
                          <a:latin typeface="+mn-lt"/>
                        </a:rPr>
                        <a:t>Liabilities from derivatives</a:t>
                      </a:r>
                      <a:r>
                        <a:rPr lang="en-US" sz="1200" b="0" i="0" u="none" strike="noStrike" baseline="30000" noProof="0">
                          <a:solidFill>
                            <a:srgbClr val="10384F"/>
                          </a:solidFill>
                          <a:effectLst/>
                          <a:latin typeface="+mn-lt"/>
                        </a:rPr>
                        <a:t>4</a:t>
                      </a:r>
                      <a:endParaRPr lang="en-US" sz="1200" b="0" i="0" u="none" strike="noStrike" noProof="0">
                        <a:solidFill>
                          <a:srgbClr val="10384F"/>
                        </a:solidFill>
                        <a:effectLst/>
                        <a:latin typeface="+mn-lt"/>
                      </a:endParaRP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algn="l" fontAlgn="b"/>
                      <a:r>
                        <a:rPr lang="en-US" sz="1000" b="0" i="0" u="none" strike="noStrike" noProof="0">
                          <a:solidFill>
                            <a:srgbClr val="10384F"/>
                          </a:solidFill>
                          <a:effectLst/>
                          <a:latin typeface="Arial"/>
                        </a:rPr>
                        <a:t> </a:t>
                      </a: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89</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67</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245</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de-DE" sz="1000" b="0" i="0" u="none" strike="noStrike">
                          <a:solidFill>
                            <a:srgbClr val="10384F"/>
                          </a:solidFill>
                          <a:effectLst/>
                          <a:latin typeface="Arial"/>
                        </a:rPr>
                        <a:t> </a:t>
                      </a:r>
                    </a:p>
                  </a:txBody>
                  <a:tcPr marL="7620" marR="7620" marT="7620" marB="0" anchor="ctr">
                    <a:lnL>
                      <a:noFill/>
                    </a:lnL>
                    <a:lnR>
                      <a:noFill/>
                    </a:lnR>
                    <a:lnT>
                      <a:noFill/>
                    </a:lnT>
                    <a:lnB>
                      <a:noFill/>
                    </a:lnB>
                    <a:solidFill>
                      <a:srgbClr val="FFFFFE"/>
                    </a:solidFill>
                  </a:tcPr>
                </a:tc>
                <a:extLst>
                  <a:ext uri="{0D108BD9-81ED-4DB2-BD59-A6C34878D82A}">
                    <a16:rowId xmlns:a16="http://schemas.microsoft.com/office/drawing/2014/main" val="10008"/>
                  </a:ext>
                </a:extLst>
              </a:tr>
              <a:tr h="238296">
                <a:tc>
                  <a:txBody>
                    <a:bodyPr/>
                    <a:lstStyle/>
                    <a:p>
                      <a:pPr algn="l" fontAlgn="b"/>
                      <a:r>
                        <a:rPr lang="en-US" sz="1200" b="0" i="0" u="none" strike="noStrike" noProof="0">
                          <a:solidFill>
                            <a:srgbClr val="10384F"/>
                          </a:solidFill>
                          <a:effectLst/>
                          <a:latin typeface="+mn-lt"/>
                        </a:rPr>
                        <a:t>Other financial liabilities</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algn="l" fontAlgn="b"/>
                      <a:r>
                        <a:rPr lang="en-US" sz="1000" b="0" i="0" u="none" strike="noStrike" noProof="0">
                          <a:solidFill>
                            <a:srgbClr val="10384F"/>
                          </a:solidFill>
                          <a:effectLst/>
                          <a:latin typeface="Arial"/>
                        </a:rPr>
                        <a:t> </a:t>
                      </a: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1,871</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47</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968</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de-DE" sz="1000" b="0" i="0" u="none" strike="noStrike">
                          <a:solidFill>
                            <a:srgbClr val="10384F"/>
                          </a:solidFill>
                          <a:effectLst/>
                          <a:latin typeface="Arial"/>
                        </a:rPr>
                        <a:t> </a:t>
                      </a:r>
                    </a:p>
                  </a:txBody>
                  <a:tcPr marL="7620" marR="7620" marT="7620" marB="0" anchor="ctr">
                    <a:lnL>
                      <a:noFill/>
                    </a:lnL>
                    <a:lnR>
                      <a:noFill/>
                    </a:lnR>
                    <a:lnT>
                      <a:noFill/>
                    </a:lnT>
                    <a:lnB>
                      <a:noFill/>
                    </a:lnB>
                    <a:solidFill>
                      <a:srgbClr val="FFFFFE"/>
                    </a:solidFill>
                  </a:tcPr>
                </a:tc>
                <a:extLst>
                  <a:ext uri="{0D108BD9-81ED-4DB2-BD59-A6C34878D82A}">
                    <a16:rowId xmlns:a16="http://schemas.microsoft.com/office/drawing/2014/main" val="10009"/>
                  </a:ext>
                </a:extLst>
              </a:tr>
              <a:tr h="238296">
                <a:tc>
                  <a:txBody>
                    <a:bodyPr/>
                    <a:lstStyle/>
                    <a:p>
                      <a:pPr algn="l" fontAlgn="b"/>
                      <a:r>
                        <a:rPr lang="en-US" sz="1200" b="0" i="0" u="none" strike="noStrike" noProof="0">
                          <a:solidFill>
                            <a:srgbClr val="10384F"/>
                          </a:solidFill>
                          <a:effectLst/>
                          <a:latin typeface="+mn-lt"/>
                        </a:rPr>
                        <a:t>Receivables from derivatives</a:t>
                      </a:r>
                      <a:r>
                        <a:rPr lang="en-US" sz="1200" b="0" i="0" u="none" strike="noStrike" baseline="30000" noProof="0">
                          <a:solidFill>
                            <a:srgbClr val="10384F"/>
                          </a:solidFill>
                          <a:effectLst/>
                          <a:latin typeface="+mn-lt"/>
                        </a:rPr>
                        <a:t>4</a:t>
                      </a:r>
                      <a:endParaRPr lang="en-US" sz="1200" b="0" i="0" u="none" strike="noStrike" noProof="0">
                        <a:solidFill>
                          <a:srgbClr val="10384F"/>
                        </a:solidFill>
                        <a:effectLst/>
                        <a:latin typeface="+mn-lt"/>
                      </a:endParaRP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algn="l" fontAlgn="b"/>
                      <a:r>
                        <a:rPr lang="en-US" sz="1000" b="1" i="0" u="none" strike="noStrike" noProof="0">
                          <a:solidFill>
                            <a:srgbClr val="10384F"/>
                          </a:solidFill>
                          <a:effectLst/>
                          <a:latin typeface="Arial"/>
                        </a:rPr>
                        <a:t> </a:t>
                      </a: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(179)</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(262)</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(106)</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de-DE" sz="1000" b="0" i="0" u="none" strike="noStrike">
                          <a:solidFill>
                            <a:srgbClr val="10384F"/>
                          </a:solidFill>
                          <a:effectLst/>
                          <a:latin typeface="Arial"/>
                        </a:rPr>
                        <a:t> </a:t>
                      </a:r>
                    </a:p>
                  </a:txBody>
                  <a:tcPr marL="7620" marR="7620" marT="7620" marB="0" anchor="ctr">
                    <a:lnL>
                      <a:noFill/>
                    </a:lnL>
                    <a:lnR>
                      <a:noFill/>
                    </a:lnR>
                    <a:lnT>
                      <a:noFill/>
                    </a:lnT>
                    <a:lnB>
                      <a:noFill/>
                    </a:lnB>
                    <a:solidFill>
                      <a:srgbClr val="FFFFFE"/>
                    </a:solidFill>
                  </a:tcPr>
                </a:tc>
                <a:extLst>
                  <a:ext uri="{0D108BD9-81ED-4DB2-BD59-A6C34878D82A}">
                    <a16:rowId xmlns:a16="http://schemas.microsoft.com/office/drawing/2014/main" val="10010"/>
                  </a:ext>
                </a:extLst>
              </a:tr>
              <a:tr h="238296">
                <a:tc>
                  <a:txBody>
                    <a:bodyPr/>
                    <a:lstStyle/>
                    <a:p>
                      <a:pPr algn="l" fontAlgn="b"/>
                      <a:r>
                        <a:rPr lang="en-US" sz="1200" b="1" i="0" u="none" strike="noStrike" noProof="0">
                          <a:solidFill>
                            <a:srgbClr val="10384F"/>
                          </a:solidFill>
                          <a:effectLst/>
                          <a:latin typeface="+mn-lt"/>
                        </a:rPr>
                        <a:t>Financial debt</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algn="l" fontAlgn="b"/>
                      <a:r>
                        <a:rPr lang="en-US" sz="1000" b="1" i="0" u="none" strike="noStrike" noProof="0">
                          <a:solidFill>
                            <a:srgbClr val="10384F"/>
                          </a:solidFill>
                          <a:effectLst/>
                          <a:latin typeface="Arial"/>
                        </a:rPr>
                        <a:t> </a:t>
                      </a: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1" i="0" u="none" strike="noStrike" kern="1200" dirty="0">
                          <a:solidFill>
                            <a:schemeClr val="accent1"/>
                          </a:solidFill>
                          <a:effectLst/>
                          <a:latin typeface="+mn-lt"/>
                          <a:ea typeface="+mn-ea"/>
                          <a:cs typeface="+mn-cs"/>
                        </a:rPr>
                        <a:t>46,399</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1" i="0" u="none" strike="noStrike" kern="1200" dirty="0">
                          <a:solidFill>
                            <a:schemeClr val="accent1"/>
                          </a:solidFill>
                          <a:effectLst/>
                          <a:latin typeface="+mn-lt"/>
                          <a:ea typeface="+mn-ea"/>
                          <a:cs typeface="+mn-cs"/>
                        </a:rPr>
                        <a:t>40,549</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1" i="0" u="none" strike="noStrike" kern="1200" dirty="0">
                          <a:solidFill>
                            <a:schemeClr val="accent1"/>
                          </a:solidFill>
                          <a:effectLst/>
                          <a:latin typeface="+mn-lt"/>
                          <a:ea typeface="+mn-ea"/>
                          <a:cs typeface="+mn-cs"/>
                        </a:rPr>
                        <a:t>38,321</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de-DE" sz="1000" b="1" i="0" u="none" strike="noStrike">
                          <a:solidFill>
                            <a:srgbClr val="10384F"/>
                          </a:solidFill>
                          <a:effectLst/>
                          <a:latin typeface="Arial"/>
                        </a:rPr>
                        <a:t> </a:t>
                      </a:r>
                    </a:p>
                  </a:txBody>
                  <a:tcPr marL="7620" marR="7620" marT="7620" marB="0" anchor="ctr">
                    <a:lnL>
                      <a:noFill/>
                    </a:lnL>
                    <a:lnR>
                      <a:noFill/>
                    </a:lnR>
                    <a:lnT>
                      <a:noFill/>
                    </a:lnT>
                    <a:lnB>
                      <a:noFill/>
                    </a:lnB>
                    <a:solidFill>
                      <a:srgbClr val="FFFFFE"/>
                    </a:solidFill>
                  </a:tcPr>
                </a:tc>
                <a:extLst>
                  <a:ext uri="{0D108BD9-81ED-4DB2-BD59-A6C34878D82A}">
                    <a16:rowId xmlns:a16="http://schemas.microsoft.com/office/drawing/2014/main" val="10011"/>
                  </a:ext>
                </a:extLst>
              </a:tr>
              <a:tr h="238296">
                <a:tc>
                  <a:txBody>
                    <a:bodyPr/>
                    <a:lstStyle/>
                    <a:p>
                      <a:pPr algn="l" fontAlgn="b"/>
                      <a:r>
                        <a:rPr lang="en-US" sz="1200" b="0" i="0" u="none" strike="noStrike" noProof="0">
                          <a:solidFill>
                            <a:srgbClr val="10384F"/>
                          </a:solidFill>
                          <a:effectLst/>
                          <a:latin typeface="+mn-lt"/>
                        </a:rPr>
                        <a:t>Cash and cash equivalents</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algn="l" fontAlgn="b"/>
                      <a:r>
                        <a:rPr lang="en-US" sz="1000" b="0" i="0" u="none" strike="noStrike" noProof="0">
                          <a:solidFill>
                            <a:srgbClr val="10384F"/>
                          </a:solidFill>
                          <a:effectLst/>
                          <a:latin typeface="Arial"/>
                        </a:rPr>
                        <a:t> </a:t>
                      </a: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(3,888)</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(6,191)</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(4,557)</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de-DE" sz="1000" b="0" i="0" u="none" strike="noStrike">
                          <a:solidFill>
                            <a:srgbClr val="10384F"/>
                          </a:solidFill>
                          <a:effectLst/>
                          <a:latin typeface="Arial"/>
                        </a:rPr>
                        <a:t> </a:t>
                      </a:r>
                    </a:p>
                  </a:txBody>
                  <a:tcPr marL="7620" marR="7620" marT="7620" marB="0" anchor="ctr">
                    <a:lnL>
                      <a:noFill/>
                    </a:lnL>
                    <a:lnR>
                      <a:noFill/>
                    </a:lnR>
                    <a:lnT>
                      <a:noFill/>
                    </a:lnT>
                    <a:lnB>
                      <a:noFill/>
                    </a:lnB>
                    <a:solidFill>
                      <a:srgbClr val="FFFFFE"/>
                    </a:solidFill>
                  </a:tcPr>
                </a:tc>
                <a:extLst>
                  <a:ext uri="{0D108BD9-81ED-4DB2-BD59-A6C34878D82A}">
                    <a16:rowId xmlns:a16="http://schemas.microsoft.com/office/drawing/2014/main" val="10012"/>
                  </a:ext>
                </a:extLst>
              </a:tr>
              <a:tr h="238296">
                <a:tc>
                  <a:txBody>
                    <a:bodyPr/>
                    <a:lstStyle/>
                    <a:p>
                      <a:pPr algn="l" fontAlgn="b"/>
                      <a:r>
                        <a:rPr lang="en-US" sz="1200" b="0" i="0" u="none" strike="noStrike" noProof="0">
                          <a:solidFill>
                            <a:srgbClr val="10384F"/>
                          </a:solidFill>
                          <a:effectLst/>
                          <a:latin typeface="+mn-lt"/>
                        </a:rPr>
                        <a:t>Current financial assets</a:t>
                      </a:r>
                      <a:r>
                        <a:rPr lang="en-US" sz="1200" b="0" i="0" u="none" strike="noStrike" baseline="30000" noProof="0">
                          <a:solidFill>
                            <a:srgbClr val="10384F"/>
                          </a:solidFill>
                          <a:effectLst/>
                          <a:latin typeface="+mn-lt"/>
                        </a:rPr>
                        <a:t>5</a:t>
                      </a:r>
                      <a:endParaRPr lang="en-US" sz="1200" b="0" i="0" u="none" strike="noStrike" noProof="0">
                        <a:solidFill>
                          <a:srgbClr val="10384F"/>
                        </a:solidFill>
                        <a:effectLst/>
                        <a:latin typeface="+mn-lt"/>
                      </a:endParaRP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algn="l" fontAlgn="b"/>
                      <a:r>
                        <a:rPr lang="en-US" sz="1000" b="0" i="0" u="none" strike="noStrike" noProof="0">
                          <a:solidFill>
                            <a:srgbClr val="10384F"/>
                          </a:solidFill>
                          <a:effectLst/>
                          <a:latin typeface="Arial"/>
                        </a:rPr>
                        <a:t> </a:t>
                      </a: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(5,751)</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(1,732)</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0" i="0" u="none" strike="noStrike" kern="1200" dirty="0">
                          <a:solidFill>
                            <a:schemeClr val="accent1"/>
                          </a:solidFill>
                          <a:effectLst/>
                          <a:latin typeface="+mn-lt"/>
                          <a:ea typeface="+mn-ea"/>
                          <a:cs typeface="+mn-cs"/>
                        </a:rPr>
                        <a:t>(490)</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de-DE" sz="1000" b="0" i="0" u="none" strike="noStrike">
                          <a:solidFill>
                            <a:srgbClr val="10384F"/>
                          </a:solidFill>
                          <a:effectLst/>
                          <a:latin typeface="Arial"/>
                        </a:rPr>
                        <a:t> </a:t>
                      </a:r>
                    </a:p>
                  </a:txBody>
                  <a:tcPr marL="7620" marR="7620" marT="7620" marB="0" anchor="ctr">
                    <a:lnL>
                      <a:noFill/>
                    </a:lnL>
                    <a:lnR>
                      <a:noFill/>
                    </a:lnR>
                    <a:lnT>
                      <a:noFill/>
                    </a:lnT>
                    <a:lnB>
                      <a:noFill/>
                    </a:lnB>
                    <a:solidFill>
                      <a:srgbClr val="FFFFFE"/>
                    </a:solidFill>
                  </a:tcPr>
                </a:tc>
                <a:extLst>
                  <a:ext uri="{0D108BD9-81ED-4DB2-BD59-A6C34878D82A}">
                    <a16:rowId xmlns:a16="http://schemas.microsoft.com/office/drawing/2014/main" val="10013"/>
                  </a:ext>
                </a:extLst>
              </a:tr>
              <a:tr h="238296">
                <a:tc>
                  <a:txBody>
                    <a:bodyPr/>
                    <a:lstStyle/>
                    <a:p>
                      <a:pPr algn="l" fontAlgn="b"/>
                      <a:r>
                        <a:rPr lang="en-US" sz="1200" b="1" i="0" u="none" strike="noStrike" noProof="0">
                          <a:solidFill>
                            <a:srgbClr val="10384F"/>
                          </a:solidFill>
                          <a:effectLst/>
                          <a:latin typeface="+mn-lt"/>
                        </a:rPr>
                        <a:t>Net financial debt</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algn="l" fontAlgn="b"/>
                      <a:r>
                        <a:rPr lang="en-US" sz="1000" b="0" i="0" u="none" strike="noStrike" noProof="0">
                          <a:solidFill>
                            <a:srgbClr val="10384F"/>
                          </a:solidFill>
                          <a:effectLst/>
                          <a:latin typeface="Arial"/>
                        </a:rPr>
                        <a:t> </a:t>
                      </a: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1" i="0" u="none" strike="noStrike" kern="1200" dirty="0">
                          <a:solidFill>
                            <a:schemeClr val="accent1"/>
                          </a:solidFill>
                          <a:effectLst/>
                          <a:latin typeface="+mn-lt"/>
                          <a:ea typeface="+mn-ea"/>
                          <a:cs typeface="+mn-cs"/>
                        </a:rPr>
                        <a:t>36,760</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a:noFill/>
                    </a:lnT>
                    <a:lnB>
                      <a:noFill/>
                    </a:lnB>
                    <a:solidFill>
                      <a:srgbClr val="FFFFFE"/>
                    </a:solidFill>
                  </a:tcPr>
                </a:tc>
                <a:tc>
                  <a:txBody>
                    <a:bodyPr/>
                    <a:lstStyle/>
                    <a:p>
                      <a:pPr marL="0" algn="r" defTabSz="914400" rtl="0" eaLnBrk="1" fontAlgn="b" latinLnBrk="0" hangingPunct="1"/>
                      <a:r>
                        <a:rPr lang="de-DE" sz="1200" b="1" i="0" u="none" strike="noStrike" kern="1200" dirty="0">
                          <a:solidFill>
                            <a:schemeClr val="accent1"/>
                          </a:solidFill>
                          <a:effectLst/>
                          <a:latin typeface="+mn-lt"/>
                          <a:ea typeface="+mn-ea"/>
                          <a:cs typeface="+mn-cs"/>
                        </a:rPr>
                        <a:t>32,626</a:t>
                      </a: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r" defTabSz="914400" rtl="0" eaLnBrk="1" fontAlgn="b" latinLnBrk="0" hangingPunct="1"/>
                      <a:endParaRPr lang="de-DE" sz="1200" b="0" i="0" u="none" strike="noStrike" kern="1200">
                        <a:solidFill>
                          <a:srgbClr val="10384F"/>
                        </a:solidFill>
                        <a:effectLst/>
                        <a:latin typeface="+mn-lt"/>
                        <a:ea typeface="+mn-ea"/>
                        <a:cs typeface="+mn-cs"/>
                      </a:endParaRPr>
                    </a:p>
                  </a:txBody>
                  <a:tcPr marL="7620" marR="7620" marT="7620"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fontAlgn="b" latinLnBrk="0" hangingPunct="1"/>
                      <a:r>
                        <a:rPr lang="de-DE" sz="1200" b="1" i="0" u="none" strike="noStrike" kern="1200">
                          <a:solidFill>
                            <a:schemeClr val="accent1"/>
                          </a:solidFill>
                          <a:effectLst/>
                          <a:latin typeface="+mn-lt"/>
                          <a:ea typeface="+mn-ea"/>
                          <a:cs typeface="+mn-cs"/>
                        </a:rPr>
                        <a:t>33,274</a:t>
                      </a:r>
                      <a:endParaRPr lang="de-DE" sz="1200" b="1" i="0" u="none" strike="noStrike" kern="1200" dirty="0">
                        <a:solidFill>
                          <a:schemeClr val="accent1"/>
                        </a:solidFill>
                        <a:effectLst/>
                        <a:latin typeface="+mn-lt"/>
                        <a:ea typeface="+mn-ea"/>
                        <a:cs typeface="+mn-cs"/>
                      </a:endParaRPr>
                    </a:p>
                  </a:txBody>
                  <a:tcPr marL="7620" marR="7620" marT="7620" marB="0" anchor="ctr">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rgbClr val="F5F5F5"/>
                    </a:solidFill>
                  </a:tcPr>
                </a:tc>
                <a:tc>
                  <a:txBody>
                    <a:bodyPr/>
                    <a:lstStyle/>
                    <a:p>
                      <a:pPr algn="r" fontAlgn="b"/>
                      <a:r>
                        <a:rPr lang="de-DE" sz="1000" b="0" i="0" u="none" strike="noStrike">
                          <a:solidFill>
                            <a:srgbClr val="10384F"/>
                          </a:solidFill>
                          <a:effectLst/>
                          <a:latin typeface="Arial"/>
                        </a:rPr>
                        <a:t> </a:t>
                      </a:r>
                    </a:p>
                  </a:txBody>
                  <a:tcPr marL="7620" marR="7620" marT="7620" marB="0" anchor="ctr">
                    <a:lnL>
                      <a:noFill/>
                    </a:lnL>
                    <a:lnR>
                      <a:noFill/>
                    </a:lnR>
                    <a:lnT>
                      <a:noFill/>
                    </a:lnT>
                    <a:lnB>
                      <a:noFill/>
                    </a:lnB>
                    <a:solidFill>
                      <a:srgbClr val="FFFFFE"/>
                    </a:solidFill>
                  </a:tcPr>
                </a:tc>
                <a:extLst>
                  <a:ext uri="{0D108BD9-81ED-4DB2-BD59-A6C34878D82A}">
                    <a16:rowId xmlns:a16="http://schemas.microsoft.com/office/drawing/2014/main" val="10015"/>
                  </a:ext>
                </a:extLst>
              </a:tr>
              <a:tr h="295430">
                <a:tc gridSpan="8">
                  <a:txBody>
                    <a:bodyPr/>
                    <a:lstStyle/>
                    <a:p>
                      <a:pPr algn="l" fontAlgn="b"/>
                      <a:r>
                        <a:rPr lang="en-US" sz="1000" b="0" i="0" u="none" strike="noStrike" baseline="30000" noProof="0">
                          <a:solidFill>
                            <a:srgbClr val="10384F"/>
                          </a:solidFill>
                          <a:effectLst/>
                          <a:latin typeface="+mn-lt"/>
                        </a:rPr>
                        <a:t>1</a:t>
                      </a:r>
                      <a:r>
                        <a:rPr lang="en-US" sz="1000" b="0" i="0" u="none" strike="noStrike" baseline="0" noProof="0">
                          <a:solidFill>
                            <a:srgbClr val="10384F"/>
                          </a:solidFill>
                          <a:effectLst/>
                          <a:latin typeface="+mn-lt"/>
                        </a:rPr>
                        <a:t> </a:t>
                      </a:r>
                      <a:r>
                        <a:rPr lang="en-US" sz="1000" b="0" i="0" u="none" strike="noStrike" noProof="0">
                          <a:solidFill>
                            <a:srgbClr val="10384F"/>
                          </a:solidFill>
                          <a:effectLst/>
                          <a:latin typeface="+mn-lt"/>
                        </a:rPr>
                        <a:t>For definition see Annual Report 2024, A 2.3 “Alternative Performance Measures Used by the Bayer Group.”</a:t>
                      </a:r>
                    </a:p>
                  </a:txBody>
                  <a:tcPr marL="7620" marR="7620" marT="7620" marB="0" anchor="b">
                    <a:lnL>
                      <a:noFill/>
                    </a:lnL>
                    <a:lnR>
                      <a:noFill/>
                    </a:lnR>
                    <a:lnT w="6350" cap="flat" cmpd="sng" algn="ctr">
                      <a:solidFill>
                        <a:srgbClr val="B7C3CA"/>
                      </a:solidFill>
                      <a:prstDash val="solid"/>
                      <a:round/>
                      <a:headEnd type="none" w="med" len="med"/>
                      <a:tailEnd type="none" w="med" len="med"/>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6"/>
                  </a:ext>
                </a:extLst>
              </a:tr>
              <a:tr h="151521">
                <a:tc gridSpan="8">
                  <a:txBody>
                    <a:bodyPr/>
                    <a:lstStyle/>
                    <a:p>
                      <a:pPr algn="l" fontAlgn="b"/>
                      <a:r>
                        <a:rPr lang="en-US" sz="1000" b="0" i="0" u="none" strike="noStrike" baseline="30000" noProof="0">
                          <a:solidFill>
                            <a:srgbClr val="10384F"/>
                          </a:solidFill>
                          <a:effectLst/>
                          <a:latin typeface="+mn-lt"/>
                        </a:rPr>
                        <a:t>2</a:t>
                      </a:r>
                      <a:r>
                        <a:rPr lang="en-US" sz="1000" b="0" i="0" u="none" strike="noStrike" noProof="0">
                          <a:solidFill>
                            <a:srgbClr val="10384F"/>
                          </a:solidFill>
                          <a:effectLst/>
                          <a:latin typeface="+mn-lt"/>
                        </a:rPr>
                        <a:t> Classified as debt according to IFRS</a:t>
                      </a:r>
                    </a:p>
                  </a:txBody>
                  <a:tcPr marL="7620" marR="7620" marT="7620" marB="0" anchor="b">
                    <a:lnL>
                      <a:noFill/>
                    </a:lnL>
                    <a:lnR>
                      <a:noFill/>
                    </a:lnR>
                    <a:lnT>
                      <a:noFill/>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7"/>
                  </a:ext>
                </a:extLst>
              </a:tr>
              <a:tr h="151521">
                <a:tc gridSpan="8">
                  <a:txBody>
                    <a:bodyPr/>
                    <a:lstStyle/>
                    <a:p>
                      <a:pPr algn="l" fontAlgn="b"/>
                      <a:r>
                        <a:rPr lang="en-US" sz="1000" b="0" i="0" u="none" strike="noStrike" baseline="30000" noProof="0">
                          <a:solidFill>
                            <a:srgbClr val="10384F"/>
                          </a:solidFill>
                          <a:effectLst/>
                          <a:latin typeface="+mn-lt"/>
                        </a:rPr>
                        <a:t>3</a:t>
                      </a:r>
                      <a:r>
                        <a:rPr lang="en-US" sz="1000" b="0" i="0" u="none" strike="noStrike" noProof="0">
                          <a:solidFill>
                            <a:srgbClr val="10384F"/>
                          </a:solidFill>
                          <a:effectLst/>
                          <a:latin typeface="+mn-lt"/>
                        </a:rPr>
                        <a:t> Including both financial and nonfinancial liabilities</a:t>
                      </a:r>
                    </a:p>
                  </a:txBody>
                  <a:tcPr marL="7620" marR="7620" marT="7620" marB="0" anchor="b">
                    <a:lnL>
                      <a:noFill/>
                    </a:lnL>
                    <a:lnR>
                      <a:noFill/>
                    </a:lnR>
                    <a:lnT>
                      <a:noFill/>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8"/>
                  </a:ext>
                </a:extLst>
              </a:tr>
              <a:tr h="151521">
                <a:tc gridSpan="8">
                  <a:txBody>
                    <a:bodyPr/>
                    <a:lstStyle/>
                    <a:p>
                      <a:pPr algn="l" fontAlgn="b">
                        <a:tabLst>
                          <a:tab pos="85725" algn="l"/>
                        </a:tabLst>
                      </a:pPr>
                      <a:r>
                        <a:rPr lang="en-US" sz="1000" b="0" i="0" u="none" strike="noStrike" baseline="30000" noProof="0">
                          <a:solidFill>
                            <a:srgbClr val="10384F"/>
                          </a:solidFill>
                          <a:effectLst/>
                          <a:latin typeface="+mn-lt"/>
                        </a:rPr>
                        <a:t>4 </a:t>
                      </a:r>
                      <a:r>
                        <a:rPr lang="en-US" sz="1000" b="0" i="0" u="none" strike="noStrike" noProof="0">
                          <a:solidFill>
                            <a:srgbClr val="10384F"/>
                          </a:solidFill>
                          <a:effectLst/>
                          <a:latin typeface="+mn-lt"/>
                        </a:rPr>
                        <a:t>Including the market values of interest-rate and currency hedges of recorded transactions</a:t>
                      </a:r>
                    </a:p>
                  </a:txBody>
                  <a:tcPr marL="7620" marR="7620" marT="7620" marB="0">
                    <a:lnL>
                      <a:noFill/>
                    </a:lnL>
                    <a:lnR>
                      <a:noFill/>
                    </a:lnR>
                    <a:lnT>
                      <a:noFill/>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202363795"/>
                  </a:ext>
                </a:extLst>
              </a:tr>
              <a:tr h="440131">
                <a:tc gridSpan="8">
                  <a:txBody>
                    <a:bodyPr/>
                    <a:lstStyle/>
                    <a:p>
                      <a:r>
                        <a:rPr lang="en-US" sz="1000" b="0" i="0" u="none" strike="noStrike" baseline="30000" noProof="0">
                          <a:solidFill>
                            <a:srgbClr val="10384F"/>
                          </a:solidFill>
                          <a:effectLst/>
                          <a:latin typeface="+mn-lt"/>
                        </a:rPr>
                        <a:t>5</a:t>
                      </a:r>
                      <a:r>
                        <a:rPr lang="en-US" sz="1000" b="0" i="0" u="none" strike="noStrike" baseline="0" noProof="0">
                          <a:solidFill>
                            <a:srgbClr val="10384F"/>
                          </a:solidFill>
                          <a:effectLst/>
                          <a:latin typeface="+mn-lt"/>
                        </a:rPr>
                        <a:t> </a:t>
                      </a:r>
                      <a:r>
                        <a:rPr lang="en-US" sz="1000" b="0" i="0" u="none" strike="noStrike" kern="1200">
                          <a:solidFill>
                            <a:srgbClr val="10384F"/>
                          </a:solidFill>
                          <a:effectLst/>
                          <a:latin typeface="+mn-lt"/>
                          <a:ea typeface="+mn-ea"/>
                          <a:cs typeface="+mn-cs"/>
                        </a:rPr>
                        <a:t>Including short-term receivables with maturities between 3 and 12 months outstanding from banks and other companies, financial investments in debt and equity instruments that were recorded as current on first-time recognition</a:t>
                      </a:r>
                      <a:endParaRPr lang="en-US" sz="1000" b="0" i="0" u="none" strike="noStrike" kern="1200" noProof="0">
                        <a:solidFill>
                          <a:srgbClr val="10384F"/>
                        </a:solidFill>
                        <a:effectLst/>
                        <a:latin typeface="+mn-lt"/>
                        <a:ea typeface="+mn-ea"/>
                        <a:cs typeface="+mn-cs"/>
                      </a:endParaRPr>
                    </a:p>
                  </a:txBody>
                  <a:tcPr marL="7620" marR="7620" marT="7620" marB="0">
                    <a:lnL>
                      <a:noFill/>
                    </a:lnL>
                    <a:lnR>
                      <a:noFill/>
                    </a:lnR>
                    <a:lnT>
                      <a:noFill/>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9"/>
                  </a:ext>
                </a:extLst>
              </a:tr>
              <a:tr h="122660">
                <a:tc gridSpan="8">
                  <a:txBody>
                    <a:bodyPr/>
                    <a:lstStyle/>
                    <a:p>
                      <a:pPr algn="l" fontAlgn="b"/>
                      <a:endParaRPr lang="en-US" sz="800" b="0" i="0" u="none" strike="noStrike" noProof="0">
                        <a:solidFill>
                          <a:srgbClr val="10384F"/>
                        </a:solidFill>
                        <a:effectLst/>
                        <a:latin typeface="Arial"/>
                      </a:endParaRPr>
                    </a:p>
                  </a:txBody>
                  <a:tcPr marL="7620" marR="7620" marT="7620" marB="0" anchor="b">
                    <a:lnL>
                      <a:noFill/>
                    </a:lnL>
                    <a:lnR>
                      <a:noFill/>
                    </a:lnR>
                    <a:lnT>
                      <a:noFill/>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0"/>
                  </a:ext>
                </a:extLst>
              </a:tr>
              <a:tr h="139417">
                <a:tc gridSpan="8">
                  <a:txBody>
                    <a:bodyPr/>
                    <a:lstStyle/>
                    <a:p>
                      <a:pPr algn="l" fontAlgn="b"/>
                      <a:endParaRPr lang="en-US" sz="800" noProof="0" dirty="0">
                        <a:solidFill>
                          <a:srgbClr val="10384F"/>
                        </a:solidFill>
                      </a:endParaRPr>
                    </a:p>
                  </a:txBody>
                  <a:tcPr marL="7620" marR="7620" marT="7620" marB="0" anchor="b">
                    <a:lnL>
                      <a:noFill/>
                    </a:lnL>
                    <a:lnR>
                      <a:noFill/>
                    </a:lnR>
                    <a:lnT>
                      <a:noFill/>
                    </a:lnT>
                    <a:lnB>
                      <a:noFill/>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21"/>
                  </a:ext>
                </a:extLst>
              </a:tr>
            </a:tbl>
          </a:graphicData>
        </a:graphic>
      </p:graphicFrame>
      <p:grpSp>
        <p:nvGrpSpPr>
          <p:cNvPr id="25" name="Gruppieren 24"/>
          <p:cNvGrpSpPr/>
          <p:nvPr/>
        </p:nvGrpSpPr>
        <p:grpSpPr>
          <a:xfrm>
            <a:off x="793151" y="1677630"/>
            <a:ext cx="6826850" cy="432000"/>
            <a:chOff x="6360607" y="1734116"/>
            <a:chExt cx="5419675" cy="324000"/>
          </a:xfrm>
        </p:grpSpPr>
        <p:sp>
          <p:nvSpPr>
            <p:cNvPr id="26" name="Parallelogram 36">
              <a:extLst>
                <a:ext uri="{FF2B5EF4-FFF2-40B4-BE49-F238E27FC236}">
                  <a16:creationId xmlns:a16="http://schemas.microsoft.com/office/drawing/2014/main" id="{4F106009-FC32-47B6-8478-09C979723180}"/>
                </a:ext>
              </a:extLst>
            </p:cNvPr>
            <p:cNvSpPr/>
            <p:nvPr/>
          </p:nvSpPr>
          <p:spPr bwMode="gray">
            <a:xfrm>
              <a:off x="6360607" y="1734116"/>
              <a:ext cx="5419675" cy="324000"/>
            </a:xfrm>
            <a:prstGeom prst="parallelogram">
              <a:avLst>
                <a:gd name="adj" fmla="val 19724"/>
              </a:avLst>
            </a:prstGeom>
            <a:solidFill>
              <a:schemeClr val="accent1"/>
            </a:solidFill>
            <a:ln>
              <a:noFill/>
            </a:ln>
          </p:spPr>
          <p:txBody>
            <a:bodyPr wrap="square" lIns="0" tIns="0" rIns="0" bIns="0" anchor="ctr"/>
            <a:lstStyle/>
            <a:p>
              <a:pPr algn="ctr" fontAlgn="base">
                <a:spcBef>
                  <a:spcPct val="0"/>
                </a:spcBef>
                <a:spcAft>
                  <a:spcPct val="0"/>
                </a:spcAft>
              </a:pPr>
              <a:endParaRPr lang="en-GB" sz="1500" b="1" kern="0">
                <a:solidFill>
                  <a:schemeClr val="bg1"/>
                </a:solidFill>
              </a:endParaRPr>
            </a:p>
          </p:txBody>
        </p:sp>
        <p:sp>
          <p:nvSpPr>
            <p:cNvPr id="27" name="Textfeld 26"/>
            <p:cNvSpPr txBox="1"/>
            <p:nvPr/>
          </p:nvSpPr>
          <p:spPr bwMode="gray">
            <a:xfrm>
              <a:off x="6360607" y="1738968"/>
              <a:ext cx="5386221" cy="319147"/>
            </a:xfrm>
            <a:prstGeom prst="rect">
              <a:avLst/>
            </a:prstGeom>
            <a:noFill/>
            <a:ln w="6350" cap="flat" cmpd="sng" algn="ctr">
              <a:noFill/>
              <a:prstDash val="solid"/>
              <a:round/>
              <a:headEnd type="none" w="med" len="med"/>
              <a:tailEnd type="none" w="med" len="med"/>
            </a:ln>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6350" cap="flat" cmpd="sng" algn="ctr">
                  <a:solidFill>
                    <a:schemeClr val="accent1"/>
                  </a:solidFill>
                  <a:prstDash val="solid"/>
                  <a:round/>
                  <a:headEnd type="none" w="med" len="med"/>
                  <a:tailEnd type="none" w="med" len="med"/>
                </a14:hiddenLine>
              </a:ext>
            </a:extLst>
          </p:spPr>
          <p:txBody>
            <a:bodyPr vert="horz" wrap="square" lIns="0" tIns="72000" rIns="0" bIns="72000" rtlCol="0" anchor="ctr" anchorCtr="0">
              <a:noAutofit/>
            </a:bodyPr>
            <a:lstStyle/>
            <a:p>
              <a:pPr algn="ctr" fontAlgn="base">
                <a:spcBef>
                  <a:spcPct val="0"/>
                </a:spcBef>
                <a:spcAft>
                  <a:spcPct val="0"/>
                </a:spcAft>
              </a:pPr>
              <a:r>
                <a:rPr lang="en-US" sz="1400" b="1" kern="0">
                  <a:solidFill>
                    <a:srgbClr val="FFFFFF"/>
                  </a:solidFill>
                </a:rPr>
                <a:t>Net Financial Debt</a:t>
              </a:r>
              <a:r>
                <a:rPr lang="en-US" sz="1400" b="1" kern="0" baseline="30000">
                  <a:solidFill>
                    <a:srgbClr val="FFFFFF"/>
                  </a:solidFill>
                </a:rPr>
                <a:t>1</a:t>
              </a:r>
              <a:endParaRPr lang="en-US" sz="1400" kern="0" baseline="30000">
                <a:solidFill>
                  <a:srgbClr val="FFFFFF"/>
                </a:solidFill>
              </a:endParaRPr>
            </a:p>
          </p:txBody>
        </p:sp>
      </p:grpSp>
      <p:sp>
        <p:nvSpPr>
          <p:cNvPr id="3" name="Titel 2"/>
          <p:cNvSpPr>
            <a:spLocks noGrp="1"/>
          </p:cNvSpPr>
          <p:nvPr>
            <p:ph type="title"/>
          </p:nvPr>
        </p:nvSpPr>
        <p:spPr/>
        <p:txBody>
          <a:bodyPr/>
          <a:lstStyle/>
          <a:p>
            <a:r>
              <a:rPr lang="en-US"/>
              <a:t>Overview of Bayer‘s Funding Structure</a:t>
            </a:r>
          </a:p>
        </p:txBody>
      </p:sp>
      <p:sp>
        <p:nvSpPr>
          <p:cNvPr id="17" name="Parallelogram 36">
            <a:extLst>
              <a:ext uri="{FF2B5EF4-FFF2-40B4-BE49-F238E27FC236}">
                <a16:creationId xmlns:a16="http://schemas.microsoft.com/office/drawing/2014/main" id="{4F106009-FC32-47B6-8478-09C979723180}"/>
              </a:ext>
            </a:extLst>
          </p:cNvPr>
          <p:cNvSpPr/>
          <p:nvPr/>
        </p:nvSpPr>
        <p:spPr bwMode="gray">
          <a:xfrm>
            <a:off x="7620001" y="1677787"/>
            <a:ext cx="4160280" cy="430028"/>
          </a:xfrm>
          <a:prstGeom prst="parallelogram">
            <a:avLst>
              <a:gd name="adj" fmla="val 19724"/>
            </a:avLst>
          </a:prstGeom>
          <a:solidFill>
            <a:schemeClr val="accent5"/>
          </a:solidFill>
          <a:ln>
            <a:noFill/>
          </a:ln>
        </p:spPr>
        <p:txBody>
          <a:bodyPr wrap="square" lIns="0" tIns="0" rIns="0" bIns="0" anchor="ctr"/>
          <a:lstStyle/>
          <a:p>
            <a:pPr algn="ctr" fontAlgn="base">
              <a:spcBef>
                <a:spcPct val="0"/>
              </a:spcBef>
              <a:spcAft>
                <a:spcPct val="0"/>
              </a:spcAft>
            </a:pPr>
            <a:endParaRPr lang="en-GB" sz="1500" b="1" kern="0">
              <a:solidFill>
                <a:schemeClr val="bg1"/>
              </a:solidFill>
            </a:endParaRPr>
          </a:p>
        </p:txBody>
      </p:sp>
      <p:sp>
        <p:nvSpPr>
          <p:cNvPr id="5" name="Fußzeilenplatzhalter 4"/>
          <p:cNvSpPr>
            <a:spLocks noGrp="1"/>
          </p:cNvSpPr>
          <p:nvPr>
            <p:ph type="ftr" sz="quarter" idx="3"/>
          </p:nvPr>
        </p:nvSpPr>
        <p:spPr/>
        <p:txBody>
          <a:bodyPr/>
          <a:lstStyle/>
          <a:p>
            <a:r>
              <a:rPr lang="en-US"/>
              <a:t>/// Bayer Debt Investor Information /// Status: Q2 2025</a:t>
            </a:r>
          </a:p>
        </p:txBody>
      </p:sp>
      <p:sp>
        <p:nvSpPr>
          <p:cNvPr id="7" name="Foliennummernplatzhalter 6">
            <a:extLst>
              <a:ext uri="{FF2B5EF4-FFF2-40B4-BE49-F238E27FC236}">
                <a16:creationId xmlns:a16="http://schemas.microsoft.com/office/drawing/2014/main" id="{4884A1E7-BA00-F6F5-C608-A695534FDEE4}"/>
              </a:ext>
            </a:extLst>
          </p:cNvPr>
          <p:cNvSpPr>
            <a:spLocks noGrp="1"/>
          </p:cNvSpPr>
          <p:nvPr>
            <p:ph type="sldNum" sz="quarter" idx="12"/>
          </p:nvPr>
        </p:nvSpPr>
        <p:spPr/>
        <p:txBody>
          <a:bodyPr/>
          <a:lstStyle/>
          <a:p>
            <a:fld id="{EEAD9179-7A6B-4268-BEB2-F3B8EB06115B}" type="slidenum">
              <a:rPr lang="en-US" smtClean="0"/>
              <a:t>16</a:t>
            </a:fld>
            <a:endParaRPr lang="en-US"/>
          </a:p>
        </p:txBody>
      </p:sp>
      <p:sp>
        <p:nvSpPr>
          <p:cNvPr id="8" name="Text Placeholder 12">
            <a:extLst>
              <a:ext uri="{FF2B5EF4-FFF2-40B4-BE49-F238E27FC236}">
                <a16:creationId xmlns:a16="http://schemas.microsoft.com/office/drawing/2014/main" id="{C301BBB1-13AA-827F-825D-F09DD0B9C52B}"/>
              </a:ext>
            </a:extLst>
          </p:cNvPr>
          <p:cNvSpPr txBox="1">
            <a:spLocks/>
          </p:cNvSpPr>
          <p:nvPr/>
        </p:nvSpPr>
        <p:spPr bwMode="gray">
          <a:xfrm>
            <a:off x="7898709" y="2215778"/>
            <a:ext cx="3798130" cy="1198544"/>
          </a:xfrm>
          <a:prstGeom prst="rect">
            <a:avLst/>
          </a:prstGeom>
          <a:solidFill>
            <a:schemeClr val="bg1">
              <a:lumMod val="95000"/>
            </a:schemeClr>
          </a:solidFill>
        </p:spPr>
        <p:txBody>
          <a:bodyPr lIns="108000" tIns="72000" rIns="108000" bIns="72000"/>
          <a:lstStyle>
            <a:lvl1pPr marL="0" indent="0" algn="l" defTabSz="914400" rtl="0" eaLnBrk="1" latinLnBrk="0" hangingPunct="1">
              <a:spcBef>
                <a:spcPts val="1200"/>
              </a:spcBef>
              <a:spcAft>
                <a:spcPts val="300"/>
              </a:spcAft>
              <a:buFont typeface="Arial" panose="020B0604020202020204" pitchFamily="34" charset="0"/>
              <a:buNone/>
              <a:defRPr sz="1400" kern="1200">
                <a:solidFill>
                  <a:schemeClr val="accent1"/>
                </a:solidFill>
                <a:latin typeface="+mn-lt"/>
                <a:ea typeface="+mn-ea"/>
                <a:cs typeface="+mn-cs"/>
              </a:defRPr>
            </a:lvl1pPr>
            <a:lvl2pPr marL="180000" indent="-180000" algn="l" defTabSz="914400" rtl="0" eaLnBrk="1" latinLnBrk="0" hangingPunct="1">
              <a:spcBef>
                <a:spcPts val="300"/>
              </a:spcBef>
              <a:spcAft>
                <a:spcPts val="300"/>
              </a:spcAft>
              <a:buFontTx/>
              <a:buBlip>
                <a:blip r:embed="rId3"/>
              </a:buBlip>
              <a:defRPr sz="1400" kern="1200">
                <a:solidFill>
                  <a:schemeClr val="accent1"/>
                </a:solidFill>
                <a:latin typeface="+mn-lt"/>
                <a:ea typeface="+mn-ea"/>
                <a:cs typeface="+mn-cs"/>
              </a:defRPr>
            </a:lvl2pPr>
            <a:lvl3pPr marL="360000" indent="-180000" algn="l" defTabSz="914400" rtl="0" eaLnBrk="1" latinLnBrk="0" hangingPunct="1">
              <a:spcBef>
                <a:spcPts val="300"/>
              </a:spcBef>
              <a:spcAft>
                <a:spcPts val="300"/>
              </a:spcAft>
              <a:buFontTx/>
              <a:buBlip>
                <a:blip r:embed="rId4"/>
              </a:buBlip>
              <a:defRPr sz="1400" kern="1200">
                <a:solidFill>
                  <a:schemeClr val="accent1"/>
                </a:solidFill>
                <a:latin typeface="+mn-lt"/>
                <a:ea typeface="+mn-ea"/>
                <a:cs typeface="+mn-cs"/>
              </a:defRPr>
            </a:lvl3pPr>
            <a:lvl4pPr marL="540000" indent="-180000" algn="l" defTabSz="914400" rtl="0" eaLnBrk="1" latinLnBrk="0" hangingPunct="1">
              <a:spcBef>
                <a:spcPts val="300"/>
              </a:spcBef>
              <a:spcAft>
                <a:spcPts val="300"/>
              </a:spcAft>
              <a:buFontTx/>
              <a:buBlip>
                <a:blip r:embed="rId5"/>
              </a:buBlip>
              <a:defRPr sz="1400" kern="1200">
                <a:solidFill>
                  <a:schemeClr val="accent1"/>
                </a:solidFill>
                <a:latin typeface="+mn-lt"/>
                <a:ea typeface="+mn-ea"/>
                <a:cs typeface="+mn-cs"/>
              </a:defRPr>
            </a:lvl4pPr>
            <a:lvl5pPr marL="720000" indent="-180000" algn="l" defTabSz="914400" rtl="0" eaLnBrk="1" latinLnBrk="0" hangingPunct="1">
              <a:spcBef>
                <a:spcPts val="300"/>
              </a:spcBef>
              <a:spcAft>
                <a:spcPts val="300"/>
              </a:spcAft>
              <a:buFontTx/>
              <a:buBlip>
                <a:blip r:embed="rId6"/>
              </a:buBlip>
              <a:defRPr sz="1400" kern="1200">
                <a:solidFill>
                  <a:schemeClr val="accent1"/>
                </a:solidFill>
                <a:latin typeface="+mn-lt"/>
                <a:ea typeface="+mn-ea"/>
                <a:cs typeface="+mn-cs"/>
              </a:defRPr>
            </a:lvl5pPr>
            <a:lvl6pPr marL="720000" indent="-180000" algn="l" defTabSz="914400" rtl="0" eaLnBrk="1" latinLnBrk="0" hangingPunct="1">
              <a:spcBef>
                <a:spcPts val="300"/>
              </a:spcBef>
              <a:spcAft>
                <a:spcPts val="300"/>
              </a:spcAft>
              <a:buFontTx/>
              <a:buBlip>
                <a:blip r:embed="rId6"/>
              </a:buBlip>
              <a:defRPr sz="1400" kern="1200">
                <a:solidFill>
                  <a:schemeClr val="accent1"/>
                </a:solidFill>
                <a:latin typeface="+mn-lt"/>
                <a:ea typeface="+mn-ea"/>
                <a:cs typeface="+mn-cs"/>
              </a:defRPr>
            </a:lvl6pPr>
            <a:lvl7pPr marL="720000" indent="-180000" algn="l" defTabSz="914400" rtl="0" eaLnBrk="1" latinLnBrk="0" hangingPunct="1">
              <a:spcBef>
                <a:spcPts val="300"/>
              </a:spcBef>
              <a:spcAft>
                <a:spcPts val="300"/>
              </a:spcAft>
              <a:buFontTx/>
              <a:buBlip>
                <a:blip r:embed="rId6"/>
              </a:buBlip>
              <a:defRPr sz="1400" kern="1200">
                <a:solidFill>
                  <a:schemeClr val="accent1"/>
                </a:solidFill>
                <a:latin typeface="+mn-lt"/>
                <a:ea typeface="+mn-ea"/>
                <a:cs typeface="+mn-cs"/>
              </a:defRPr>
            </a:lvl7pPr>
            <a:lvl8pPr marL="720000" indent="-180000" algn="l" defTabSz="914400" rtl="0" eaLnBrk="1" latinLnBrk="0" hangingPunct="1">
              <a:spcBef>
                <a:spcPts val="300"/>
              </a:spcBef>
              <a:spcAft>
                <a:spcPts val="300"/>
              </a:spcAft>
              <a:buFontTx/>
              <a:buBlip>
                <a:blip r:embed="rId6"/>
              </a:buBlip>
              <a:defRPr sz="1400" kern="1200">
                <a:solidFill>
                  <a:schemeClr val="accent1"/>
                </a:solidFill>
                <a:latin typeface="+mn-lt"/>
                <a:ea typeface="+mn-ea"/>
                <a:cs typeface="+mn-cs"/>
              </a:defRPr>
            </a:lvl8pPr>
            <a:lvl9pPr marL="720000" indent="-180000" algn="l" defTabSz="914400" rtl="0" eaLnBrk="1" latinLnBrk="0" hangingPunct="1">
              <a:spcBef>
                <a:spcPts val="300"/>
              </a:spcBef>
              <a:spcAft>
                <a:spcPts val="300"/>
              </a:spcAft>
              <a:buFontTx/>
              <a:buBlip>
                <a:blip r:embed="rId6"/>
              </a:buBlip>
              <a:defRPr sz="1400" kern="1200">
                <a:solidFill>
                  <a:schemeClr val="accent1"/>
                </a:solidFill>
                <a:latin typeface="+mn-lt"/>
                <a:ea typeface="+mn-ea"/>
                <a:cs typeface="+mn-cs"/>
              </a:defRPr>
            </a:lvl9pPr>
          </a:lstStyle>
          <a:p>
            <a:pPr lvl="1"/>
            <a:r>
              <a:rPr lang="de-DE" dirty="0">
                <a:solidFill>
                  <a:schemeClr val="tx1"/>
                </a:solidFill>
              </a:rPr>
              <a:t>EUR 13.6 Senior EUR Bonds</a:t>
            </a:r>
          </a:p>
          <a:p>
            <a:pPr lvl="1"/>
            <a:r>
              <a:rPr lang="de-DE" dirty="0">
                <a:solidFill>
                  <a:schemeClr val="tx1"/>
                </a:solidFill>
              </a:rPr>
              <a:t>USD 19.4 Senior USD Bonds</a:t>
            </a:r>
          </a:p>
          <a:p>
            <a:pPr lvl="1"/>
            <a:r>
              <a:rPr lang="de-DE" dirty="0">
                <a:solidFill>
                  <a:schemeClr val="tx1"/>
                </a:solidFill>
              </a:rPr>
              <a:t>CNY 4.0 Senior CNY Bonds</a:t>
            </a:r>
          </a:p>
          <a:p>
            <a:pPr lvl="1"/>
            <a:r>
              <a:rPr lang="de-DE" dirty="0">
                <a:solidFill>
                  <a:schemeClr val="tx1"/>
                </a:solidFill>
              </a:rPr>
              <a:t>EUR 4.6 Hybrid EUR Bonds</a:t>
            </a:r>
          </a:p>
          <a:p>
            <a:endParaRPr lang="en-US" dirty="0">
              <a:solidFill>
                <a:schemeClr val="tx1"/>
              </a:solidFill>
            </a:endParaRPr>
          </a:p>
          <a:p>
            <a:pPr marL="0" lvl="1" indent="0">
              <a:buNone/>
            </a:pPr>
            <a:endParaRPr lang="en-US" dirty="0">
              <a:solidFill>
                <a:schemeClr val="tx1"/>
              </a:solidFill>
            </a:endParaRPr>
          </a:p>
        </p:txBody>
      </p:sp>
      <p:sp>
        <p:nvSpPr>
          <p:cNvPr id="9" name="BC-Triangle">
            <a:extLst>
              <a:ext uri="{FF2B5EF4-FFF2-40B4-BE49-F238E27FC236}">
                <a16:creationId xmlns:a16="http://schemas.microsoft.com/office/drawing/2014/main" id="{1A748D05-30C0-5CDD-394E-577926DF519C}"/>
              </a:ext>
            </a:extLst>
          </p:cNvPr>
          <p:cNvSpPr>
            <a:spLocks noChangeArrowheads="1"/>
          </p:cNvSpPr>
          <p:nvPr/>
        </p:nvSpPr>
        <p:spPr bwMode="gray">
          <a:xfrm rot="16200000">
            <a:off x="7151067" y="2666677"/>
            <a:ext cx="1198630" cy="296657"/>
          </a:xfrm>
          <a:prstGeom prst="triangle">
            <a:avLst>
              <a:gd name="adj" fmla="val 50000"/>
            </a:avLst>
          </a:prstGeom>
          <a:solidFill>
            <a:schemeClr val="bg1">
              <a:lumMod val="75000"/>
            </a:schemeClr>
          </a:solidFill>
          <a:ln w="6350" algn="ctr">
            <a:noFill/>
            <a:miter lim="800000"/>
            <a:headEnd/>
            <a:tailEnd/>
          </a:ln>
        </p:spPr>
        <p:txBody>
          <a:bodyPr rot="10800000" vert="eaVert" lIns="72000" tIns="72000" rIns="72000" bIns="72000"/>
          <a:lstStyle/>
          <a:p>
            <a:pPr fontAlgn="base">
              <a:spcBef>
                <a:spcPct val="40000"/>
              </a:spcBef>
              <a:spcAft>
                <a:spcPct val="0"/>
              </a:spcAft>
              <a:buClr>
                <a:srgbClr val="215283"/>
              </a:buClr>
              <a:buSzPct val="85000"/>
              <a:buFont typeface="Wingdings" pitchFamily="2" charset="2"/>
              <a:buNone/>
            </a:pPr>
            <a:endParaRPr lang="en-US" sz="1300">
              <a:solidFill>
                <a:schemeClr val="dk1"/>
              </a:solidFill>
            </a:endParaRPr>
          </a:p>
        </p:txBody>
      </p:sp>
      <p:sp>
        <p:nvSpPr>
          <p:cNvPr id="29" name="Textfeld 28">
            <a:extLst>
              <a:ext uri="{FF2B5EF4-FFF2-40B4-BE49-F238E27FC236}">
                <a16:creationId xmlns:a16="http://schemas.microsoft.com/office/drawing/2014/main" id="{B9F0C915-77F0-EE25-06ED-E332FF24A75F}"/>
              </a:ext>
            </a:extLst>
          </p:cNvPr>
          <p:cNvSpPr txBox="1"/>
          <p:nvPr/>
        </p:nvSpPr>
        <p:spPr bwMode="gray">
          <a:xfrm>
            <a:off x="6685575" y="1618476"/>
            <a:ext cx="6096000" cy="523220"/>
          </a:xfrm>
          <a:prstGeom prst="rect">
            <a:avLst/>
          </a:prstGeom>
          <a:noFill/>
        </p:spPr>
        <p:txBody>
          <a:bodyPr wrap="square">
            <a:spAutoFit/>
          </a:bodyPr>
          <a:lstStyle/>
          <a:p>
            <a:pPr algn="ctr" fontAlgn="base">
              <a:spcBef>
                <a:spcPct val="0"/>
              </a:spcBef>
              <a:spcAft>
                <a:spcPct val="0"/>
              </a:spcAft>
            </a:pPr>
            <a:r>
              <a:rPr lang="en-US" sz="1400" b="1" kern="0" dirty="0">
                <a:solidFill>
                  <a:srgbClr val="FFFFFF"/>
                </a:solidFill>
              </a:rPr>
              <a:t>Nominal Volume of Major Instruments (bn)</a:t>
            </a:r>
          </a:p>
          <a:p>
            <a:pPr algn="ctr" fontAlgn="base">
              <a:spcBef>
                <a:spcPct val="0"/>
              </a:spcBef>
              <a:spcAft>
                <a:spcPct val="0"/>
              </a:spcAft>
            </a:pPr>
            <a:r>
              <a:rPr lang="en-US" sz="1400" b="1" kern="0" baseline="30000" dirty="0">
                <a:solidFill>
                  <a:srgbClr val="FFFFFF"/>
                </a:solidFill>
              </a:rPr>
              <a:t> </a:t>
            </a:r>
            <a:r>
              <a:rPr lang="en-US" sz="1400" kern="0" dirty="0">
                <a:solidFill>
                  <a:srgbClr val="FFFFFF"/>
                </a:solidFill>
              </a:rPr>
              <a:t>as of June 30, 2025</a:t>
            </a:r>
            <a:endParaRPr lang="en-US" sz="1400" b="1" kern="0" baseline="30000" dirty="0">
              <a:solidFill>
                <a:srgbClr val="FFFFFF"/>
              </a:solidFill>
            </a:endParaRPr>
          </a:p>
        </p:txBody>
      </p:sp>
      <p:sp>
        <p:nvSpPr>
          <p:cNvPr id="34" name="Text Placeholder 12">
            <a:extLst>
              <a:ext uri="{FF2B5EF4-FFF2-40B4-BE49-F238E27FC236}">
                <a16:creationId xmlns:a16="http://schemas.microsoft.com/office/drawing/2014/main" id="{BA322123-8AE5-922D-2EBA-14083C81C0A6}"/>
              </a:ext>
            </a:extLst>
          </p:cNvPr>
          <p:cNvSpPr txBox="1">
            <a:spLocks/>
          </p:cNvSpPr>
          <p:nvPr/>
        </p:nvSpPr>
        <p:spPr bwMode="gray">
          <a:xfrm>
            <a:off x="7715607" y="5180213"/>
            <a:ext cx="3981232" cy="558378"/>
          </a:xfrm>
          <a:prstGeom prst="rect">
            <a:avLst/>
          </a:prstGeom>
          <a:solidFill>
            <a:schemeClr val="bg1">
              <a:lumMod val="95000"/>
            </a:schemeClr>
          </a:solidFill>
          <a:ln>
            <a:solidFill>
              <a:schemeClr val="tx1">
                <a:lumMod val="50000"/>
                <a:lumOff val="50000"/>
              </a:schemeClr>
            </a:solidFill>
          </a:ln>
        </p:spPr>
        <p:txBody>
          <a:bodyPr lIns="108000" tIns="72000" rIns="108000" bIns="72000"/>
          <a:lstStyle>
            <a:lvl1pPr marL="0" indent="0" algn="l" defTabSz="914400" rtl="0" eaLnBrk="1" latinLnBrk="0" hangingPunct="1">
              <a:spcBef>
                <a:spcPts val="1200"/>
              </a:spcBef>
              <a:spcAft>
                <a:spcPts val="300"/>
              </a:spcAft>
              <a:buFont typeface="Arial" panose="020B0604020202020204" pitchFamily="34" charset="0"/>
              <a:buNone/>
              <a:defRPr sz="1400" kern="1200">
                <a:solidFill>
                  <a:schemeClr val="accent1"/>
                </a:solidFill>
                <a:latin typeface="+mn-lt"/>
                <a:ea typeface="+mn-ea"/>
                <a:cs typeface="+mn-cs"/>
              </a:defRPr>
            </a:lvl1pPr>
            <a:lvl2pPr marL="180000" indent="-180000" algn="l" defTabSz="914400" rtl="0" eaLnBrk="1" latinLnBrk="0" hangingPunct="1">
              <a:spcBef>
                <a:spcPts val="300"/>
              </a:spcBef>
              <a:spcAft>
                <a:spcPts val="300"/>
              </a:spcAft>
              <a:buFontTx/>
              <a:buBlip>
                <a:blip r:embed="rId3"/>
              </a:buBlip>
              <a:defRPr sz="1400" kern="1200">
                <a:solidFill>
                  <a:schemeClr val="accent1"/>
                </a:solidFill>
                <a:latin typeface="+mn-lt"/>
                <a:ea typeface="+mn-ea"/>
                <a:cs typeface="+mn-cs"/>
              </a:defRPr>
            </a:lvl2pPr>
            <a:lvl3pPr marL="360000" indent="-180000" algn="l" defTabSz="914400" rtl="0" eaLnBrk="1" latinLnBrk="0" hangingPunct="1">
              <a:spcBef>
                <a:spcPts val="300"/>
              </a:spcBef>
              <a:spcAft>
                <a:spcPts val="300"/>
              </a:spcAft>
              <a:buFontTx/>
              <a:buBlip>
                <a:blip r:embed="rId4"/>
              </a:buBlip>
              <a:defRPr sz="1400" kern="1200">
                <a:solidFill>
                  <a:schemeClr val="accent1"/>
                </a:solidFill>
                <a:latin typeface="+mn-lt"/>
                <a:ea typeface="+mn-ea"/>
                <a:cs typeface="+mn-cs"/>
              </a:defRPr>
            </a:lvl3pPr>
            <a:lvl4pPr marL="540000" indent="-180000" algn="l" defTabSz="914400" rtl="0" eaLnBrk="1" latinLnBrk="0" hangingPunct="1">
              <a:spcBef>
                <a:spcPts val="300"/>
              </a:spcBef>
              <a:spcAft>
                <a:spcPts val="300"/>
              </a:spcAft>
              <a:buFontTx/>
              <a:buBlip>
                <a:blip r:embed="rId5"/>
              </a:buBlip>
              <a:defRPr sz="1400" kern="1200">
                <a:solidFill>
                  <a:schemeClr val="accent1"/>
                </a:solidFill>
                <a:latin typeface="+mn-lt"/>
                <a:ea typeface="+mn-ea"/>
                <a:cs typeface="+mn-cs"/>
              </a:defRPr>
            </a:lvl4pPr>
            <a:lvl5pPr marL="720000" indent="-180000" algn="l" defTabSz="914400" rtl="0" eaLnBrk="1" latinLnBrk="0" hangingPunct="1">
              <a:spcBef>
                <a:spcPts val="300"/>
              </a:spcBef>
              <a:spcAft>
                <a:spcPts val="300"/>
              </a:spcAft>
              <a:buFontTx/>
              <a:buBlip>
                <a:blip r:embed="rId6"/>
              </a:buBlip>
              <a:defRPr sz="1400" kern="1200">
                <a:solidFill>
                  <a:schemeClr val="accent1"/>
                </a:solidFill>
                <a:latin typeface="+mn-lt"/>
                <a:ea typeface="+mn-ea"/>
                <a:cs typeface="+mn-cs"/>
              </a:defRPr>
            </a:lvl5pPr>
            <a:lvl6pPr marL="720000" indent="-180000" algn="l" defTabSz="914400" rtl="0" eaLnBrk="1" latinLnBrk="0" hangingPunct="1">
              <a:spcBef>
                <a:spcPts val="300"/>
              </a:spcBef>
              <a:spcAft>
                <a:spcPts val="300"/>
              </a:spcAft>
              <a:buFontTx/>
              <a:buBlip>
                <a:blip r:embed="rId6"/>
              </a:buBlip>
              <a:defRPr sz="1400" kern="1200">
                <a:solidFill>
                  <a:schemeClr val="accent1"/>
                </a:solidFill>
                <a:latin typeface="+mn-lt"/>
                <a:ea typeface="+mn-ea"/>
                <a:cs typeface="+mn-cs"/>
              </a:defRPr>
            </a:lvl6pPr>
            <a:lvl7pPr marL="720000" indent="-180000" algn="l" defTabSz="914400" rtl="0" eaLnBrk="1" latinLnBrk="0" hangingPunct="1">
              <a:spcBef>
                <a:spcPts val="300"/>
              </a:spcBef>
              <a:spcAft>
                <a:spcPts val="300"/>
              </a:spcAft>
              <a:buFontTx/>
              <a:buBlip>
                <a:blip r:embed="rId6"/>
              </a:buBlip>
              <a:defRPr sz="1400" kern="1200">
                <a:solidFill>
                  <a:schemeClr val="accent1"/>
                </a:solidFill>
                <a:latin typeface="+mn-lt"/>
                <a:ea typeface="+mn-ea"/>
                <a:cs typeface="+mn-cs"/>
              </a:defRPr>
            </a:lvl7pPr>
            <a:lvl8pPr marL="720000" indent="-180000" algn="l" defTabSz="914400" rtl="0" eaLnBrk="1" latinLnBrk="0" hangingPunct="1">
              <a:spcBef>
                <a:spcPts val="300"/>
              </a:spcBef>
              <a:spcAft>
                <a:spcPts val="300"/>
              </a:spcAft>
              <a:buFontTx/>
              <a:buBlip>
                <a:blip r:embed="rId6"/>
              </a:buBlip>
              <a:defRPr sz="1400" kern="1200">
                <a:solidFill>
                  <a:schemeClr val="accent1"/>
                </a:solidFill>
                <a:latin typeface="+mn-lt"/>
                <a:ea typeface="+mn-ea"/>
                <a:cs typeface="+mn-cs"/>
              </a:defRPr>
            </a:lvl8pPr>
            <a:lvl9pPr marL="720000" indent="-180000" algn="l" defTabSz="914400" rtl="0" eaLnBrk="1" latinLnBrk="0" hangingPunct="1">
              <a:spcBef>
                <a:spcPts val="300"/>
              </a:spcBef>
              <a:spcAft>
                <a:spcPts val="300"/>
              </a:spcAft>
              <a:buFontTx/>
              <a:buBlip>
                <a:blip r:embed="rId6"/>
              </a:buBlip>
              <a:defRPr sz="1400" kern="1200">
                <a:solidFill>
                  <a:schemeClr val="accent1"/>
                </a:solidFill>
                <a:latin typeface="+mn-lt"/>
                <a:ea typeface="+mn-ea"/>
                <a:cs typeface="+mn-cs"/>
              </a:defRPr>
            </a:lvl9pPr>
          </a:lstStyle>
          <a:p>
            <a:pPr lvl="1"/>
            <a:r>
              <a:rPr lang="de-DE">
                <a:solidFill>
                  <a:schemeClr val="tx1"/>
                </a:solidFill>
              </a:rPr>
              <a:t>EUR 5.0 Further </a:t>
            </a:r>
            <a:r>
              <a:rPr lang="de-DE" err="1">
                <a:solidFill>
                  <a:schemeClr val="tx1"/>
                </a:solidFill>
              </a:rPr>
              <a:t>undrawn</a:t>
            </a:r>
            <a:r>
              <a:rPr lang="de-DE">
                <a:solidFill>
                  <a:schemeClr val="tx1"/>
                </a:solidFill>
              </a:rPr>
              <a:t> Source of Liquidity: </a:t>
            </a:r>
            <a:r>
              <a:rPr lang="de-DE" err="1">
                <a:solidFill>
                  <a:schemeClr val="tx1"/>
                </a:solidFill>
              </a:rPr>
              <a:t>Syndicated</a:t>
            </a:r>
            <a:r>
              <a:rPr lang="de-DE">
                <a:solidFill>
                  <a:schemeClr val="tx1"/>
                </a:solidFill>
              </a:rPr>
              <a:t> Loan Facility</a:t>
            </a:r>
            <a:endParaRPr lang="en-US">
              <a:solidFill>
                <a:schemeClr val="tx1"/>
              </a:solidFill>
            </a:endParaRPr>
          </a:p>
        </p:txBody>
      </p:sp>
    </p:spTree>
    <p:extLst>
      <p:ext uri="{BB962C8B-B14F-4D97-AF65-F5344CB8AC3E}">
        <p14:creationId xmlns:p14="http://schemas.microsoft.com/office/powerpoint/2010/main" val="155038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1027591" y="1345122"/>
            <a:ext cx="5184000" cy="432000"/>
            <a:chOff x="4517715" y="1734116"/>
            <a:chExt cx="5565389" cy="324000"/>
          </a:xfrm>
        </p:grpSpPr>
        <p:sp>
          <p:nvSpPr>
            <p:cNvPr id="11" name="Parallelogram 36">
              <a:extLst>
                <a:ext uri="{FF2B5EF4-FFF2-40B4-BE49-F238E27FC236}">
                  <a16:creationId xmlns:a16="http://schemas.microsoft.com/office/drawing/2014/main" id="{4F106009-FC32-47B6-8478-09C979723180}"/>
                </a:ext>
              </a:extLst>
            </p:cNvPr>
            <p:cNvSpPr/>
            <p:nvPr/>
          </p:nvSpPr>
          <p:spPr bwMode="gray">
            <a:xfrm>
              <a:off x="4517716" y="1734116"/>
              <a:ext cx="5565388" cy="324000"/>
            </a:xfrm>
            <a:prstGeom prst="parallelogram">
              <a:avLst>
                <a:gd name="adj" fmla="val 19724"/>
              </a:avLst>
            </a:prstGeom>
            <a:solidFill>
              <a:schemeClr val="accent4"/>
            </a:solidFill>
            <a:ln>
              <a:noFill/>
            </a:ln>
          </p:spPr>
          <p:txBody>
            <a:bodyPr wrap="square" lIns="0" tIns="0" rIns="0" bIns="0" anchor="ctr"/>
            <a:lstStyle/>
            <a:p>
              <a:pPr algn="ctr" fontAlgn="base">
                <a:spcBef>
                  <a:spcPct val="0"/>
                </a:spcBef>
                <a:spcAft>
                  <a:spcPct val="0"/>
                </a:spcAft>
              </a:pPr>
              <a:endParaRPr lang="en-GB" sz="1400" b="1" kern="0">
                <a:solidFill>
                  <a:schemeClr val="bg1"/>
                </a:solidFill>
              </a:endParaRPr>
            </a:p>
          </p:txBody>
        </p:sp>
        <p:sp>
          <p:nvSpPr>
            <p:cNvPr id="12" name="Textfeld 11"/>
            <p:cNvSpPr txBox="1"/>
            <p:nvPr/>
          </p:nvSpPr>
          <p:spPr bwMode="gray">
            <a:xfrm>
              <a:off x="4517715" y="1738969"/>
              <a:ext cx="5419675" cy="319147"/>
            </a:xfrm>
            <a:prstGeom prst="rect">
              <a:avLst/>
            </a:prstGeom>
            <a:noFill/>
            <a:ln w="6350" cap="flat" cmpd="sng" algn="ctr">
              <a:noFill/>
              <a:prstDash val="solid"/>
              <a:round/>
              <a:headEnd type="none" w="med" len="med"/>
              <a:tailEnd type="none" w="med" len="med"/>
            </a:ln>
            <a:extLst>
              <a:ext uri="{91240B29-F687-4F45-9708-019B960494DF}">
                <a14:hiddenLine xmlns:a14="http://schemas.microsoft.com/office/drawing/2010/main" w="6350" cap="flat" cmpd="sng" algn="ctr">
                  <a:solidFill>
                    <a:schemeClr val="accent1"/>
                  </a:solidFill>
                  <a:prstDash val="solid"/>
                  <a:round/>
                  <a:headEnd type="none" w="med" len="med"/>
                  <a:tailEnd type="none" w="med" len="med"/>
                </a14:hiddenLine>
              </a:ext>
            </a:extLst>
          </p:spPr>
          <p:txBody>
            <a:bodyPr vert="horz" wrap="square" lIns="0" tIns="72000" rIns="0" bIns="72000" rtlCol="0" anchor="ctr" anchorCtr="0">
              <a:noAutofit/>
            </a:bodyPr>
            <a:lstStyle/>
            <a:p>
              <a:pPr algn="ctr" fontAlgn="base">
                <a:spcBef>
                  <a:spcPct val="0"/>
                </a:spcBef>
                <a:spcAft>
                  <a:spcPct val="0"/>
                </a:spcAft>
              </a:pPr>
              <a:r>
                <a:rPr lang="en-US" sz="1400" b="1" kern="0">
                  <a:solidFill>
                    <a:srgbClr val="FFFFFF"/>
                  </a:solidFill>
                </a:rPr>
                <a:t>Short-Term Funding: Commercial Paper Program</a:t>
              </a:r>
            </a:p>
          </p:txBody>
        </p:sp>
      </p:grpSp>
      <p:sp>
        <p:nvSpPr>
          <p:cNvPr id="5" name="Textfeld 4"/>
          <p:cNvSpPr txBox="1"/>
          <p:nvPr/>
        </p:nvSpPr>
        <p:spPr bwMode="gray">
          <a:xfrm>
            <a:off x="1027592" y="1862636"/>
            <a:ext cx="5106951" cy="1029121"/>
          </a:xfrm>
          <a:prstGeom prst="rect">
            <a:avLst/>
          </a:prstGeom>
          <a:noFill/>
        </p:spPr>
        <p:txBody>
          <a:bodyPr wrap="square" lIns="0" tIns="0" rIns="0" bIns="0" rtlCol="0">
            <a:noAutofit/>
          </a:bodyPr>
          <a:lstStyle/>
          <a:p>
            <a:pPr algn="just"/>
            <a:r>
              <a:rPr lang="en-US" sz="1200">
                <a:solidFill>
                  <a:srgbClr val="393939"/>
                </a:solidFill>
              </a:rPr>
              <a:t>Commercial Paper (CP) is a short-term unsecured debt instrument. CP are normally issued at a discount and redeemed at nominal value. It is structured as a SEC regulation’s section 4(a)(2) program so that there are no restrictions related to the use of proceeds.</a:t>
            </a:r>
          </a:p>
        </p:txBody>
      </p:sp>
      <p:graphicFrame>
        <p:nvGraphicFramePr>
          <p:cNvPr id="21" name="Tabelle 20"/>
          <p:cNvGraphicFramePr>
            <a:graphicFrameLocks noGrp="1"/>
          </p:cNvGraphicFramePr>
          <p:nvPr>
            <p:custDataLst>
              <p:tags r:id="rId1"/>
            </p:custDataLst>
            <p:extLst>
              <p:ext uri="{D42A27DB-BD31-4B8C-83A1-F6EECF244321}">
                <p14:modId xmlns:p14="http://schemas.microsoft.com/office/powerpoint/2010/main" val="340803627"/>
              </p:ext>
            </p:extLst>
          </p:nvPr>
        </p:nvGraphicFramePr>
        <p:xfrm>
          <a:off x="982663" y="2859180"/>
          <a:ext cx="5314267" cy="3346794"/>
        </p:xfrm>
        <a:graphic>
          <a:graphicData uri="http://schemas.openxmlformats.org/drawingml/2006/table">
            <a:tbl>
              <a:tblPr firstRow="1" bandRow="1">
                <a:tableStyleId>{5FD0F851-EC5A-4D38-B0AD-8093EC10F338}</a:tableStyleId>
              </a:tblPr>
              <a:tblGrid>
                <a:gridCol w="1474210">
                  <a:extLst>
                    <a:ext uri="{9D8B030D-6E8A-4147-A177-3AD203B41FA5}">
                      <a16:colId xmlns:a16="http://schemas.microsoft.com/office/drawing/2014/main" val="20000"/>
                    </a:ext>
                  </a:extLst>
                </a:gridCol>
                <a:gridCol w="329405">
                  <a:extLst>
                    <a:ext uri="{9D8B030D-6E8A-4147-A177-3AD203B41FA5}">
                      <a16:colId xmlns:a16="http://schemas.microsoft.com/office/drawing/2014/main" val="20001"/>
                    </a:ext>
                  </a:extLst>
                </a:gridCol>
                <a:gridCol w="3510652">
                  <a:extLst>
                    <a:ext uri="{9D8B030D-6E8A-4147-A177-3AD203B41FA5}">
                      <a16:colId xmlns:a16="http://schemas.microsoft.com/office/drawing/2014/main" val="20002"/>
                    </a:ext>
                  </a:extLst>
                </a:gridCol>
              </a:tblGrid>
              <a:tr h="399161">
                <a:tc>
                  <a:txBody>
                    <a:bodyPr/>
                    <a:lstStyle/>
                    <a:p>
                      <a:pPr marL="0" algn="l" defTabSz="914400" rtl="0" eaLnBrk="1" latinLnBrk="0" hangingPunct="1"/>
                      <a:r>
                        <a:rPr lang="en-US" sz="1200" b="0" kern="1200" noProof="0">
                          <a:solidFill>
                            <a:srgbClr val="393939"/>
                          </a:solidFill>
                          <a:latin typeface="+mn-lt"/>
                          <a:ea typeface="+mn-ea"/>
                          <a:cs typeface="+mn-cs"/>
                        </a:rPr>
                        <a:t>Issuer</a:t>
                      </a:r>
                    </a:p>
                  </a:txBody>
                  <a:tcPr marT="36000" marB="36000" anchor="ctr">
                    <a:lnL>
                      <a:noFill/>
                    </a:lnL>
                    <a:lnR w="762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270000" indent="-270000" algn="l" defTabSz="914400" rtl="0" eaLnBrk="1" latinLnBrk="0" hangingPunct="1">
                        <a:buFontTx/>
                        <a:buBlip>
                          <a:blip r:embed="rId4"/>
                        </a:buBlip>
                      </a:lvl1pPr>
                      <a:lvl2pPr marL="270000" indent="-270000" algn="l" defTabSz="914400" rtl="0" eaLnBrk="1" latinLnBrk="0" hangingPunct="1">
                        <a:buFontTx/>
                        <a:buBlip>
                          <a:blip r:embed="rId4"/>
                        </a:buBlip>
                      </a:lvl2pPr>
                      <a:lvl3pPr marL="540000" indent="-270000" algn="l" defTabSz="914400" rtl="0" eaLnBrk="1" latinLnBrk="0" hangingPunct="1">
                        <a:buFontTx/>
                        <a:buBlip>
                          <a:blip r:embed="rId5"/>
                        </a:buBlip>
                      </a:lvl3pPr>
                      <a:lvl4pPr marL="810000" indent="-270000" algn="l" defTabSz="914400" rtl="0" eaLnBrk="1" latinLnBrk="0" hangingPunct="1">
                        <a:buFontTx/>
                        <a:buBlip>
                          <a:blip r:embed="rId6"/>
                        </a:buBlip>
                      </a:lvl4pPr>
                      <a:lvl5pPr marL="1080000" indent="-270000" algn="l" defTabSz="914400" rtl="0" eaLnBrk="1" latinLnBrk="0" hangingPunct="1">
                        <a:buFontTx/>
                        <a:buBlip>
                          <a:blip r:embed="rId7"/>
                        </a:buBlip>
                      </a:lvl5pPr>
                      <a:lvl6pPr marL="1080000" indent="-270000" algn="l" defTabSz="914400" rtl="0" eaLnBrk="1" latinLnBrk="0" hangingPunct="1">
                        <a:buFontTx/>
                        <a:buBlip>
                          <a:blip r:embed="rId7"/>
                        </a:buBlip>
                      </a:lvl6pPr>
                      <a:lvl7pPr marL="1080000" indent="-270000" algn="l" defTabSz="914400" rtl="0" eaLnBrk="1" latinLnBrk="0" hangingPunct="1">
                        <a:buFontTx/>
                        <a:buBlip>
                          <a:blip r:embed="rId7"/>
                        </a:buBlip>
                      </a:lvl7pPr>
                      <a:lvl8pPr marL="1080000" indent="-270000" algn="l" defTabSz="914400" rtl="0" eaLnBrk="1" latinLnBrk="0" hangingPunct="1">
                        <a:buFontTx/>
                        <a:buBlip>
                          <a:blip r:embed="rId7"/>
                        </a:buBlip>
                      </a:lvl8pPr>
                      <a:lvl9pPr marL="1080000" indent="-270000" algn="l" defTabSz="914400" rtl="0" eaLnBrk="1" latinLnBrk="0" hangingPunct="1">
                        <a:buFontTx/>
                        <a:buBlip>
                          <a:blip r:embed="rId7"/>
                        </a:buBlip>
                      </a:lvl9pPr>
                    </a:lstStyle>
                    <a:p>
                      <a:pPr algn="l" defTabSz="914400" rtl="0" eaLnBrk="1" latinLnBrk="0" hangingPunct="1"/>
                      <a:r>
                        <a:rPr lang="en-US" sz="1200" b="0" kern="1200" noProof="0">
                          <a:solidFill>
                            <a:srgbClr val="393939"/>
                          </a:solidFill>
                          <a:latin typeface="+mn-lt"/>
                          <a:ea typeface="+mn-ea"/>
                          <a:cs typeface="+mn-cs"/>
                        </a:rPr>
                        <a:t>Bayer AG,</a:t>
                      </a:r>
                      <a:r>
                        <a:rPr lang="en-US" sz="1200" b="0" kern="1200" baseline="0" noProof="0">
                          <a:solidFill>
                            <a:srgbClr val="393939"/>
                          </a:solidFill>
                          <a:latin typeface="+mn-lt"/>
                          <a:ea typeface="+mn-ea"/>
                          <a:cs typeface="+mn-cs"/>
                        </a:rPr>
                        <a:t> </a:t>
                      </a:r>
                      <a:r>
                        <a:rPr lang="en-US" sz="1200" b="0" kern="1200" noProof="0">
                          <a:solidFill>
                            <a:srgbClr val="393939"/>
                          </a:solidFill>
                          <a:latin typeface="+mn-lt"/>
                          <a:ea typeface="+mn-ea"/>
                          <a:cs typeface="+mn-cs"/>
                        </a:rPr>
                        <a:t>Germany</a:t>
                      </a:r>
                    </a:p>
                    <a:p>
                      <a:pPr algn="l" defTabSz="914400" rtl="0" eaLnBrk="1" latinLnBrk="0" hangingPunct="1"/>
                      <a:r>
                        <a:rPr lang="en-US" sz="1200" b="0" kern="1200" noProof="0">
                          <a:solidFill>
                            <a:srgbClr val="393939"/>
                          </a:solidFill>
                          <a:latin typeface="+mn-lt"/>
                          <a:ea typeface="+mn-ea"/>
                          <a:cs typeface="+mn-cs"/>
                        </a:rPr>
                        <a:t>Bayer Corporation,</a:t>
                      </a:r>
                      <a:r>
                        <a:rPr lang="en-US" sz="1200" b="0" kern="1200" baseline="0" noProof="0">
                          <a:solidFill>
                            <a:srgbClr val="393939"/>
                          </a:solidFill>
                          <a:latin typeface="+mn-lt"/>
                          <a:ea typeface="+mn-ea"/>
                          <a:cs typeface="+mn-cs"/>
                        </a:rPr>
                        <a:t> </a:t>
                      </a:r>
                      <a:r>
                        <a:rPr lang="en-US" sz="1200" b="0" kern="1200" noProof="0">
                          <a:solidFill>
                            <a:srgbClr val="393939"/>
                          </a:solidFill>
                          <a:latin typeface="+mn-lt"/>
                          <a:ea typeface="+mn-ea"/>
                          <a:cs typeface="+mn-cs"/>
                        </a:rPr>
                        <a:t>USA</a:t>
                      </a:r>
                    </a:p>
                  </a:txBody>
                  <a:tcPr anchor="ctr">
                    <a:lnL w="76200" cap="flat" cmpd="sng" algn="ctr">
                      <a:noFill/>
                      <a:prstDash val="solid"/>
                      <a:round/>
                      <a:headEnd type="none" w="med" len="med"/>
                      <a:tailEnd type="none" w="med" len="med"/>
                    </a:lnL>
                    <a:lnR>
                      <a:noFill/>
                    </a:lnR>
                    <a:lnT w="28575" cap="flat" cmpd="sng" algn="ctr">
                      <a:solidFill>
                        <a:schemeClr val="accent4"/>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7739">
                <a:tc>
                  <a:txBody>
                    <a:bodyPr/>
                    <a:lstStyle/>
                    <a:p>
                      <a:pPr marL="0" algn="l" defTabSz="914400" rtl="0" eaLnBrk="1" latinLnBrk="0" hangingPunct="1"/>
                      <a:r>
                        <a:rPr lang="en-US" sz="1200" kern="1200" noProof="0">
                          <a:solidFill>
                            <a:srgbClr val="393939"/>
                          </a:solidFill>
                          <a:latin typeface="+mn-lt"/>
                          <a:ea typeface="+mn-ea"/>
                          <a:cs typeface="+mn-cs"/>
                        </a:rPr>
                        <a:t>Guarantor</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kern="1200" noProof="0">
                          <a:solidFill>
                            <a:srgbClr val="393939"/>
                          </a:solidFill>
                          <a:latin typeface="+mn-lt"/>
                          <a:ea typeface="+mn-ea"/>
                          <a:cs typeface="+mn-cs"/>
                        </a:rPr>
                        <a:t>Bayer AG</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7739">
                <a:tc>
                  <a:txBody>
                    <a:bodyPr/>
                    <a:lstStyle/>
                    <a:p>
                      <a:pPr marL="0" algn="l" defTabSz="914400" rtl="0" eaLnBrk="1" latinLnBrk="0" hangingPunct="1"/>
                      <a:r>
                        <a:rPr lang="en-US" sz="1200" kern="1200" noProof="0">
                          <a:solidFill>
                            <a:srgbClr val="393939"/>
                          </a:solidFill>
                          <a:latin typeface="+mn-lt"/>
                          <a:ea typeface="+mn-ea"/>
                          <a:cs typeface="+mn-cs"/>
                        </a:rPr>
                        <a:t>Term</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kern="1200" noProof="0">
                          <a:solidFill>
                            <a:srgbClr val="393939"/>
                          </a:solidFill>
                          <a:latin typeface="+mn-lt"/>
                          <a:ea typeface="+mn-ea"/>
                          <a:cs typeface="+mn-cs"/>
                        </a:rPr>
                        <a:t>Between 1 and 364 days</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333585"/>
                  </a:ext>
                </a:extLst>
              </a:tr>
              <a:tr h="365538">
                <a:tc>
                  <a:txBody>
                    <a:bodyPr/>
                    <a:lstStyle/>
                    <a:p>
                      <a:pPr marL="0" algn="l" defTabSz="914400" rtl="0" eaLnBrk="1" latinLnBrk="0" hangingPunct="1"/>
                      <a:r>
                        <a:rPr lang="en-US" sz="1200" kern="1200" baseline="0" noProof="0">
                          <a:solidFill>
                            <a:srgbClr val="393939"/>
                          </a:solidFill>
                          <a:latin typeface="+mn-lt"/>
                          <a:ea typeface="+mn-ea"/>
                          <a:cs typeface="+mn-cs"/>
                        </a:rPr>
                        <a:t>Program Amount</a:t>
                      </a:r>
                      <a:endParaRPr lang="en-US" sz="1200" kern="1200" noProof="0">
                        <a:solidFill>
                          <a:srgbClr val="393939"/>
                        </a:solidFill>
                        <a:latin typeface="+mn-lt"/>
                        <a:ea typeface="+mn-ea"/>
                        <a:cs typeface="+mn-cs"/>
                      </a:endParaRP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kern="1200" noProof="0">
                          <a:solidFill>
                            <a:srgbClr val="393939"/>
                          </a:solidFill>
                          <a:latin typeface="+mn-lt"/>
                          <a:ea typeface="+mn-ea"/>
                          <a:cs typeface="+mn-cs"/>
                        </a:rPr>
                        <a:t>€5bn</a:t>
                      </a:r>
                      <a:r>
                        <a:rPr lang="en-US" sz="1200" kern="1200" baseline="0" noProof="0">
                          <a:solidFill>
                            <a:srgbClr val="393939"/>
                          </a:solidFill>
                          <a:latin typeface="+mn-lt"/>
                          <a:ea typeface="+mn-ea"/>
                          <a:cs typeface="+mn-cs"/>
                        </a:rPr>
                        <a:t> or equivalent</a:t>
                      </a:r>
                      <a:endParaRPr lang="en-US" sz="1200" kern="1200" noProof="0">
                        <a:solidFill>
                          <a:srgbClr val="393939"/>
                        </a:solidFill>
                        <a:latin typeface="+mn-lt"/>
                        <a:ea typeface="+mn-ea"/>
                        <a:cs typeface="+mn-cs"/>
                      </a:endParaRP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538">
                <a:tc>
                  <a:txBody>
                    <a:bodyPr/>
                    <a:lstStyle/>
                    <a:p>
                      <a:pPr marL="0" algn="l" defTabSz="914400" rtl="0" eaLnBrk="1" latinLnBrk="0" hangingPunct="1"/>
                      <a:r>
                        <a:rPr lang="en-US" sz="1200" kern="1200" noProof="0">
                          <a:solidFill>
                            <a:srgbClr val="393939"/>
                          </a:solidFill>
                          <a:latin typeface="+mn-lt"/>
                          <a:ea typeface="+mn-ea"/>
                          <a:cs typeface="+mn-cs"/>
                        </a:rPr>
                        <a:t>Markets</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a:solidFill>
                            <a:srgbClr val="393939"/>
                          </a:solidFill>
                        </a:rPr>
                        <a:t>U.S. market (USCP) and Euro market (ECP)</a:t>
                      </a:r>
                      <a:endParaRPr lang="en-US" sz="1200" kern="1200" noProof="0">
                        <a:solidFill>
                          <a:srgbClr val="393939"/>
                        </a:solidFill>
                        <a:latin typeface="+mn-lt"/>
                        <a:ea typeface="+mn-ea"/>
                        <a:cs typeface="+mn-cs"/>
                      </a:endParaRP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071958"/>
                  </a:ext>
                </a:extLst>
              </a:tr>
              <a:tr h="365538">
                <a:tc>
                  <a:txBody>
                    <a:bodyPr/>
                    <a:lstStyle/>
                    <a:p>
                      <a:r>
                        <a:rPr lang="en-US" sz="1200" noProof="0">
                          <a:solidFill>
                            <a:srgbClr val="393939"/>
                          </a:solidFill>
                        </a:rPr>
                        <a:t>Dealer</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270000" indent="-270000" algn="l" defTabSz="914400" rtl="0" eaLnBrk="1" latinLnBrk="0" hangingPunct="1">
                        <a:buFontTx/>
                        <a:buBlip>
                          <a:blip r:embed="rId4"/>
                        </a:buBlip>
                      </a:lvl1pPr>
                      <a:lvl2pPr marL="270000" indent="-270000" algn="l" defTabSz="914400" rtl="0" eaLnBrk="1" latinLnBrk="0" hangingPunct="1">
                        <a:buFontTx/>
                        <a:buBlip>
                          <a:blip r:embed="rId4"/>
                        </a:buBlip>
                      </a:lvl2pPr>
                      <a:lvl3pPr marL="540000" indent="-270000" algn="l" defTabSz="914400" rtl="0" eaLnBrk="1" latinLnBrk="0" hangingPunct="1">
                        <a:buFontTx/>
                        <a:buBlip>
                          <a:blip r:embed="rId5"/>
                        </a:buBlip>
                      </a:lvl3pPr>
                      <a:lvl4pPr marL="810000" indent="-270000" algn="l" defTabSz="914400" rtl="0" eaLnBrk="1" latinLnBrk="0" hangingPunct="1">
                        <a:buFontTx/>
                        <a:buBlip>
                          <a:blip r:embed="rId6"/>
                        </a:buBlip>
                      </a:lvl4pPr>
                      <a:lvl5pPr marL="1080000" indent="-270000" algn="l" defTabSz="914400" rtl="0" eaLnBrk="1" latinLnBrk="0" hangingPunct="1">
                        <a:buFontTx/>
                        <a:buBlip>
                          <a:blip r:embed="rId7"/>
                        </a:buBlip>
                      </a:lvl5pPr>
                      <a:lvl6pPr marL="1080000" indent="-270000" algn="l" defTabSz="914400" rtl="0" eaLnBrk="1" latinLnBrk="0" hangingPunct="1">
                        <a:buFontTx/>
                        <a:buBlip>
                          <a:blip r:embed="rId7"/>
                        </a:buBlip>
                      </a:lvl6pPr>
                      <a:lvl7pPr marL="1080000" indent="-270000" algn="l" defTabSz="914400" rtl="0" eaLnBrk="1" latinLnBrk="0" hangingPunct="1">
                        <a:buFontTx/>
                        <a:buBlip>
                          <a:blip r:embed="rId7"/>
                        </a:buBlip>
                      </a:lvl7pPr>
                      <a:lvl8pPr marL="1080000" indent="-270000" algn="l" defTabSz="914400" rtl="0" eaLnBrk="1" latinLnBrk="0" hangingPunct="1">
                        <a:buFontTx/>
                        <a:buBlip>
                          <a:blip r:embed="rId7"/>
                        </a:buBlip>
                      </a:lvl8pPr>
                      <a:lvl9pPr marL="1080000" indent="-270000" algn="l" defTabSz="914400" rtl="0" eaLnBrk="1" latinLnBrk="0" hangingPunct="1">
                        <a:buFontTx/>
                        <a:buBlip>
                          <a:blip r:embed="rId7"/>
                        </a:buBlip>
                      </a:lvl9pPr>
                    </a:lstStyle>
                    <a:p>
                      <a:pPr algn="l" defTabSz="914400" rtl="0" eaLnBrk="1" latinLnBrk="0" hangingPunct="1"/>
                      <a:r>
                        <a:rPr lang="en-US" sz="1200" u="sng" kern="1200" noProof="0">
                          <a:solidFill>
                            <a:srgbClr val="393939"/>
                          </a:solidFill>
                          <a:latin typeface="+mn-lt"/>
                          <a:ea typeface="+mn-ea"/>
                          <a:cs typeface="+mn-cs"/>
                        </a:rPr>
                        <a:t>ECP</a:t>
                      </a:r>
                      <a:r>
                        <a:rPr lang="en-US" sz="1200" kern="1200" noProof="0">
                          <a:solidFill>
                            <a:srgbClr val="393939"/>
                          </a:solidFill>
                          <a:latin typeface="+mn-lt"/>
                          <a:ea typeface="+mn-ea"/>
                          <a:cs typeface="+mn-cs"/>
                        </a:rPr>
                        <a:t>:</a:t>
                      </a:r>
                      <a:r>
                        <a:rPr lang="en-US" sz="1200" kern="1200" baseline="0" noProof="0">
                          <a:solidFill>
                            <a:srgbClr val="393939"/>
                          </a:solidFill>
                          <a:latin typeface="+mn-lt"/>
                          <a:ea typeface="+mn-ea"/>
                          <a:cs typeface="+mn-cs"/>
                        </a:rPr>
                        <a:t> </a:t>
                      </a:r>
                      <a:r>
                        <a:rPr lang="en-US" sz="1200" kern="1200" noProof="0">
                          <a:solidFill>
                            <a:srgbClr val="393939"/>
                          </a:solidFill>
                          <a:latin typeface="+mn-lt"/>
                          <a:ea typeface="+mn-ea"/>
                          <a:cs typeface="+mn-cs"/>
                        </a:rPr>
                        <a:t>Barclays,</a:t>
                      </a:r>
                      <a:r>
                        <a:rPr lang="en-US" sz="1200" kern="1200" baseline="0" noProof="0">
                          <a:solidFill>
                            <a:srgbClr val="393939"/>
                          </a:solidFill>
                          <a:latin typeface="+mn-lt"/>
                          <a:ea typeface="+mn-ea"/>
                          <a:cs typeface="+mn-cs"/>
                        </a:rPr>
                        <a:t> Citigroup, Rabobank, Goldman Sachs, BNP, Credit Agricole</a:t>
                      </a:r>
                    </a:p>
                    <a:p>
                      <a:pPr algn="l" defTabSz="914400" rtl="0" eaLnBrk="1" latinLnBrk="0" hangingPunct="1"/>
                      <a:r>
                        <a:rPr lang="en-US" sz="1200" u="sng" kern="1200" noProof="0">
                          <a:solidFill>
                            <a:srgbClr val="393939"/>
                          </a:solidFill>
                          <a:latin typeface="+mn-lt"/>
                          <a:ea typeface="+mn-ea"/>
                          <a:cs typeface="+mn-cs"/>
                        </a:rPr>
                        <a:t>USCP</a:t>
                      </a:r>
                      <a:r>
                        <a:rPr lang="en-US" sz="1200" kern="1200" noProof="0">
                          <a:solidFill>
                            <a:srgbClr val="393939"/>
                          </a:solidFill>
                          <a:latin typeface="+mn-lt"/>
                          <a:ea typeface="+mn-ea"/>
                          <a:cs typeface="+mn-cs"/>
                        </a:rPr>
                        <a:t>: Barclays</a:t>
                      </a:r>
                      <a:r>
                        <a:rPr lang="en-US" sz="1200" kern="1200" baseline="0" noProof="0">
                          <a:solidFill>
                            <a:srgbClr val="393939"/>
                          </a:solidFill>
                          <a:latin typeface="+mn-lt"/>
                          <a:ea typeface="+mn-ea"/>
                          <a:cs typeface="+mn-cs"/>
                        </a:rPr>
                        <a:t>, Citigroup, J.P. Morgan, Wells Fargo, Bank of New York Mellon, Mitsubishi</a:t>
                      </a:r>
                      <a:endParaRPr lang="en-US" sz="1200" kern="1200" noProof="0">
                        <a:solidFill>
                          <a:srgbClr val="393939"/>
                        </a:solidFill>
                        <a:latin typeface="+mn-lt"/>
                        <a:ea typeface="+mn-ea"/>
                        <a:cs typeface="+mn-cs"/>
                      </a:endParaRP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5538">
                <a:tc>
                  <a:txBody>
                    <a:bodyPr/>
                    <a:lstStyle/>
                    <a:p>
                      <a:r>
                        <a:rPr lang="en-US" sz="1200" noProof="0">
                          <a:solidFill>
                            <a:srgbClr val="393939"/>
                          </a:solidFill>
                        </a:rPr>
                        <a:t>Issue and Paying</a:t>
                      </a:r>
                      <a:r>
                        <a:rPr lang="en-US" sz="1200" baseline="0" noProof="0">
                          <a:solidFill>
                            <a:srgbClr val="393939"/>
                          </a:solidFill>
                        </a:rPr>
                        <a:t> Agent</a:t>
                      </a:r>
                      <a:endParaRPr lang="en-US" sz="1200" noProof="0">
                        <a:solidFill>
                          <a:srgbClr val="393939"/>
                        </a:solidFill>
                      </a:endParaRP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270000" indent="-270000" algn="l" defTabSz="914400" rtl="0" eaLnBrk="1" latinLnBrk="0" hangingPunct="1">
                        <a:buFontTx/>
                        <a:buBlip>
                          <a:blip r:embed="rId4"/>
                        </a:buBlip>
                      </a:lvl1pPr>
                      <a:lvl2pPr marL="270000" indent="-270000" algn="l" defTabSz="914400" rtl="0" eaLnBrk="1" latinLnBrk="0" hangingPunct="1">
                        <a:buFontTx/>
                        <a:buBlip>
                          <a:blip r:embed="rId4"/>
                        </a:buBlip>
                      </a:lvl2pPr>
                      <a:lvl3pPr marL="540000" indent="-270000" algn="l" defTabSz="914400" rtl="0" eaLnBrk="1" latinLnBrk="0" hangingPunct="1">
                        <a:buFontTx/>
                        <a:buBlip>
                          <a:blip r:embed="rId5"/>
                        </a:buBlip>
                      </a:lvl3pPr>
                      <a:lvl4pPr marL="810000" indent="-270000" algn="l" defTabSz="914400" rtl="0" eaLnBrk="1" latinLnBrk="0" hangingPunct="1">
                        <a:buFontTx/>
                        <a:buBlip>
                          <a:blip r:embed="rId6"/>
                        </a:buBlip>
                      </a:lvl4pPr>
                      <a:lvl5pPr marL="1080000" indent="-270000" algn="l" defTabSz="914400" rtl="0" eaLnBrk="1" latinLnBrk="0" hangingPunct="1">
                        <a:buFontTx/>
                        <a:buBlip>
                          <a:blip r:embed="rId7"/>
                        </a:buBlip>
                      </a:lvl5pPr>
                      <a:lvl6pPr marL="1080000" indent="-270000" algn="l" defTabSz="914400" rtl="0" eaLnBrk="1" latinLnBrk="0" hangingPunct="1">
                        <a:buFontTx/>
                        <a:buBlip>
                          <a:blip r:embed="rId7"/>
                        </a:buBlip>
                      </a:lvl6pPr>
                      <a:lvl7pPr marL="1080000" indent="-270000" algn="l" defTabSz="914400" rtl="0" eaLnBrk="1" latinLnBrk="0" hangingPunct="1">
                        <a:buFontTx/>
                        <a:buBlip>
                          <a:blip r:embed="rId7"/>
                        </a:buBlip>
                      </a:lvl7pPr>
                      <a:lvl8pPr marL="1080000" indent="-270000" algn="l" defTabSz="914400" rtl="0" eaLnBrk="1" latinLnBrk="0" hangingPunct="1">
                        <a:buFontTx/>
                        <a:buBlip>
                          <a:blip r:embed="rId7"/>
                        </a:buBlip>
                      </a:lvl8pPr>
                      <a:lvl9pPr marL="1080000" indent="-270000" algn="l" defTabSz="914400" rtl="0" eaLnBrk="1" latinLnBrk="0" hangingPunct="1">
                        <a:buFontTx/>
                        <a:buBlip>
                          <a:blip r:embed="rId7"/>
                        </a:buBlip>
                      </a:lvl9pPr>
                    </a:lstStyle>
                    <a:p>
                      <a:pPr algn="l" defTabSz="914400" rtl="0" eaLnBrk="1" latinLnBrk="0" hangingPunct="1"/>
                      <a:r>
                        <a:rPr lang="en-US" sz="1200" u="sng" kern="1200" noProof="0">
                          <a:solidFill>
                            <a:srgbClr val="393939"/>
                          </a:solidFill>
                          <a:latin typeface="+mn-lt"/>
                          <a:ea typeface="+mn-ea"/>
                          <a:cs typeface="+mn-cs"/>
                        </a:rPr>
                        <a:t>ECP</a:t>
                      </a:r>
                      <a:r>
                        <a:rPr lang="en-US" sz="1200" kern="1200" noProof="0">
                          <a:solidFill>
                            <a:srgbClr val="393939"/>
                          </a:solidFill>
                          <a:latin typeface="+mn-lt"/>
                          <a:ea typeface="+mn-ea"/>
                          <a:cs typeface="+mn-cs"/>
                        </a:rPr>
                        <a:t>: Deutsche Bank</a:t>
                      </a:r>
                    </a:p>
                    <a:p>
                      <a:pPr algn="l" defTabSz="914400" rtl="0" eaLnBrk="1" latinLnBrk="0" hangingPunct="1"/>
                      <a:r>
                        <a:rPr lang="en-US" sz="1200" u="sng" kern="1200" noProof="0">
                          <a:solidFill>
                            <a:srgbClr val="393939"/>
                          </a:solidFill>
                          <a:latin typeface="+mn-lt"/>
                          <a:ea typeface="+mn-ea"/>
                          <a:cs typeface="+mn-cs"/>
                        </a:rPr>
                        <a:t>USCP</a:t>
                      </a:r>
                      <a:r>
                        <a:rPr lang="en-US" sz="1200" kern="1200" noProof="0">
                          <a:solidFill>
                            <a:srgbClr val="393939"/>
                          </a:solidFill>
                          <a:latin typeface="+mn-lt"/>
                          <a:ea typeface="+mn-ea"/>
                          <a:cs typeface="+mn-cs"/>
                        </a:rPr>
                        <a:t>:</a:t>
                      </a:r>
                      <a:r>
                        <a:rPr lang="en-US" sz="1200" kern="1200" baseline="0" noProof="0">
                          <a:solidFill>
                            <a:srgbClr val="393939"/>
                          </a:solidFill>
                          <a:latin typeface="+mn-lt"/>
                          <a:ea typeface="+mn-ea"/>
                          <a:cs typeface="+mn-cs"/>
                        </a:rPr>
                        <a:t> </a:t>
                      </a:r>
                      <a:r>
                        <a:rPr lang="en-US" sz="1200" kern="1200" noProof="0">
                          <a:solidFill>
                            <a:srgbClr val="393939"/>
                          </a:solidFill>
                          <a:latin typeface="+mn-lt"/>
                          <a:ea typeface="+mn-ea"/>
                          <a:cs typeface="+mn-cs"/>
                        </a:rPr>
                        <a:t>Deutsche bank</a:t>
                      </a:r>
                    </a:p>
                  </a:txBody>
                  <a:tcPr marR="72000"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0" name="Titel 2"/>
          <p:cNvSpPr txBox="1">
            <a:spLocks/>
          </p:cNvSpPr>
          <p:nvPr/>
        </p:nvSpPr>
        <p:spPr bwMode="gray">
          <a:xfrm>
            <a:off x="982663" y="181938"/>
            <a:ext cx="10797617" cy="864000"/>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a:t>Short- and Long-Term Funding Programs</a:t>
            </a:r>
          </a:p>
        </p:txBody>
      </p:sp>
      <p:sp>
        <p:nvSpPr>
          <p:cNvPr id="2" name="Fußzeilenplatzhalter 1"/>
          <p:cNvSpPr>
            <a:spLocks noGrp="1"/>
          </p:cNvSpPr>
          <p:nvPr>
            <p:ph type="ftr" sz="quarter" idx="3"/>
          </p:nvPr>
        </p:nvSpPr>
        <p:spPr/>
        <p:txBody>
          <a:bodyPr/>
          <a:lstStyle/>
          <a:p>
            <a:r>
              <a:rPr lang="en-US"/>
              <a:t>/// Bayer Debt Investor Information /// Status: Q2 2025</a:t>
            </a:r>
          </a:p>
        </p:txBody>
      </p:sp>
      <p:grpSp>
        <p:nvGrpSpPr>
          <p:cNvPr id="19" name="Gruppieren 18">
            <a:extLst>
              <a:ext uri="{FF2B5EF4-FFF2-40B4-BE49-F238E27FC236}">
                <a16:creationId xmlns:a16="http://schemas.microsoft.com/office/drawing/2014/main" id="{A9D88020-069C-4D59-BA74-83E5B8A428F0}"/>
              </a:ext>
            </a:extLst>
          </p:cNvPr>
          <p:cNvGrpSpPr/>
          <p:nvPr/>
        </p:nvGrpSpPr>
        <p:grpSpPr>
          <a:xfrm>
            <a:off x="6451834" y="1345441"/>
            <a:ext cx="5182478" cy="432000"/>
            <a:chOff x="6360605" y="1734115"/>
            <a:chExt cx="5419677" cy="324001"/>
          </a:xfrm>
        </p:grpSpPr>
        <p:sp>
          <p:nvSpPr>
            <p:cNvPr id="22" name="Parallelogram 36">
              <a:extLst>
                <a:ext uri="{FF2B5EF4-FFF2-40B4-BE49-F238E27FC236}">
                  <a16:creationId xmlns:a16="http://schemas.microsoft.com/office/drawing/2014/main" id="{1FF17DE0-906E-4536-8AD2-4FA9EF44D247}"/>
                </a:ext>
              </a:extLst>
            </p:cNvPr>
            <p:cNvSpPr/>
            <p:nvPr/>
          </p:nvSpPr>
          <p:spPr bwMode="gray">
            <a:xfrm>
              <a:off x="6360607" y="1734116"/>
              <a:ext cx="5419675" cy="324000"/>
            </a:xfrm>
            <a:prstGeom prst="parallelogram">
              <a:avLst>
                <a:gd name="adj" fmla="val 19724"/>
              </a:avLst>
            </a:prstGeom>
            <a:solidFill>
              <a:schemeClr val="accent3"/>
            </a:solidFill>
            <a:ln>
              <a:noFill/>
            </a:ln>
          </p:spPr>
          <p:txBody>
            <a:bodyPr wrap="square" lIns="0" tIns="0" rIns="0" bIns="0" anchor="ctr"/>
            <a:lstStyle/>
            <a:p>
              <a:pPr algn="ctr" fontAlgn="base">
                <a:spcBef>
                  <a:spcPct val="0"/>
                </a:spcBef>
                <a:spcAft>
                  <a:spcPct val="0"/>
                </a:spcAft>
              </a:pPr>
              <a:endParaRPr lang="en-GB" sz="1400" b="1" kern="0">
                <a:solidFill>
                  <a:schemeClr val="bg1"/>
                </a:solidFill>
              </a:endParaRPr>
            </a:p>
          </p:txBody>
        </p:sp>
        <p:sp>
          <p:nvSpPr>
            <p:cNvPr id="23" name="Textfeld 22">
              <a:extLst>
                <a:ext uri="{FF2B5EF4-FFF2-40B4-BE49-F238E27FC236}">
                  <a16:creationId xmlns:a16="http://schemas.microsoft.com/office/drawing/2014/main" id="{4DF3C348-8EAE-4132-8B3C-6B89D1E60050}"/>
                </a:ext>
              </a:extLst>
            </p:cNvPr>
            <p:cNvSpPr txBox="1"/>
            <p:nvPr/>
          </p:nvSpPr>
          <p:spPr bwMode="gray">
            <a:xfrm>
              <a:off x="6360605" y="1734115"/>
              <a:ext cx="5419675" cy="319147"/>
            </a:xfrm>
            <a:prstGeom prst="rect">
              <a:avLst/>
            </a:prstGeom>
            <a:noFill/>
            <a:ln w="6350" cap="flat" cmpd="sng" algn="ctr">
              <a:noFill/>
              <a:prstDash val="solid"/>
              <a:round/>
              <a:headEnd type="none" w="med" len="med"/>
              <a:tailEnd type="none" w="med" len="med"/>
            </a:ln>
            <a:extLst>
              <a:ext uri="{91240B29-F687-4F45-9708-019B960494DF}">
                <a14:hiddenLine xmlns:a14="http://schemas.microsoft.com/office/drawing/2010/main" w="6350" cap="flat" cmpd="sng" algn="ctr">
                  <a:solidFill>
                    <a:schemeClr val="accent1"/>
                  </a:solidFill>
                  <a:prstDash val="solid"/>
                  <a:round/>
                  <a:headEnd type="none" w="med" len="med"/>
                  <a:tailEnd type="none" w="med" len="med"/>
                </a14:hiddenLine>
              </a:ext>
            </a:extLst>
          </p:spPr>
          <p:txBody>
            <a:bodyPr vert="horz" wrap="square" lIns="0" tIns="72000" rIns="0" bIns="72000" rtlCol="0" anchor="ctr" anchorCtr="0">
              <a:noAutofit/>
            </a:bodyPr>
            <a:lstStyle/>
            <a:p>
              <a:pPr algn="ctr" fontAlgn="base">
                <a:spcBef>
                  <a:spcPct val="0"/>
                </a:spcBef>
                <a:spcAft>
                  <a:spcPct val="0"/>
                </a:spcAft>
              </a:pPr>
              <a:r>
                <a:rPr lang="en-US" sz="1400" b="1" kern="0">
                  <a:solidFill>
                    <a:srgbClr val="FFFFFF"/>
                  </a:solidFill>
                </a:rPr>
                <a:t>Long-Term Funding: Debt Issuance Program</a:t>
              </a:r>
            </a:p>
          </p:txBody>
        </p:sp>
      </p:grpSp>
      <p:graphicFrame>
        <p:nvGraphicFramePr>
          <p:cNvPr id="24" name="Tabelle 23">
            <a:extLst>
              <a:ext uri="{FF2B5EF4-FFF2-40B4-BE49-F238E27FC236}">
                <a16:creationId xmlns:a16="http://schemas.microsoft.com/office/drawing/2014/main" id="{D5DCDA69-40AD-4355-8581-AA83FD1F505B}"/>
              </a:ext>
            </a:extLst>
          </p:cNvPr>
          <p:cNvGraphicFramePr>
            <a:graphicFrameLocks noGrp="1"/>
          </p:cNvGraphicFramePr>
          <p:nvPr>
            <p:custDataLst>
              <p:tags r:id="rId2"/>
            </p:custDataLst>
            <p:extLst>
              <p:ext uri="{D42A27DB-BD31-4B8C-83A1-F6EECF244321}">
                <p14:modId xmlns:p14="http://schemas.microsoft.com/office/powerpoint/2010/main" val="1516567097"/>
              </p:ext>
            </p:extLst>
          </p:nvPr>
        </p:nvGraphicFramePr>
        <p:xfrm>
          <a:off x="6459826" y="2859180"/>
          <a:ext cx="5238150" cy="3031790"/>
        </p:xfrm>
        <a:graphic>
          <a:graphicData uri="http://schemas.openxmlformats.org/drawingml/2006/table">
            <a:tbl>
              <a:tblPr firstRow="1" bandRow="1">
                <a:tableStyleId>{5FD0F851-EC5A-4D38-B0AD-8093EC10F338}</a:tableStyleId>
              </a:tblPr>
              <a:tblGrid>
                <a:gridCol w="1366711">
                  <a:extLst>
                    <a:ext uri="{9D8B030D-6E8A-4147-A177-3AD203B41FA5}">
                      <a16:colId xmlns:a16="http://schemas.microsoft.com/office/drawing/2014/main" val="20000"/>
                    </a:ext>
                  </a:extLst>
                </a:gridCol>
                <a:gridCol w="213073">
                  <a:extLst>
                    <a:ext uri="{9D8B030D-6E8A-4147-A177-3AD203B41FA5}">
                      <a16:colId xmlns:a16="http://schemas.microsoft.com/office/drawing/2014/main" val="20001"/>
                    </a:ext>
                  </a:extLst>
                </a:gridCol>
                <a:gridCol w="3658366">
                  <a:extLst>
                    <a:ext uri="{9D8B030D-6E8A-4147-A177-3AD203B41FA5}">
                      <a16:colId xmlns:a16="http://schemas.microsoft.com/office/drawing/2014/main" val="20002"/>
                    </a:ext>
                  </a:extLst>
                </a:gridCol>
              </a:tblGrid>
              <a:tr h="399161">
                <a:tc>
                  <a:txBody>
                    <a:bodyPr/>
                    <a:lstStyle/>
                    <a:p>
                      <a:pPr marL="0" algn="l" defTabSz="914400" rtl="0" eaLnBrk="1" latinLnBrk="0" hangingPunct="1"/>
                      <a:r>
                        <a:rPr lang="en-US" sz="1200" b="0" kern="1200" noProof="0">
                          <a:solidFill>
                            <a:srgbClr val="393939"/>
                          </a:solidFill>
                          <a:latin typeface="+mn-lt"/>
                          <a:ea typeface="+mn-ea"/>
                          <a:cs typeface="+mn-cs"/>
                        </a:rPr>
                        <a:t>Issuer</a:t>
                      </a:r>
                    </a:p>
                  </a:txBody>
                  <a:tcPr marT="36000" marB="36000" anchor="ctr">
                    <a:lnL>
                      <a:noFill/>
                    </a:lnL>
                    <a:lnR w="76200" cap="flat" cmpd="sng" algn="ctr">
                      <a:noFill/>
                      <a:prstDash val="solid"/>
                      <a:round/>
                      <a:headEnd type="none" w="med" len="med"/>
                      <a:tailEnd type="none" w="med" len="med"/>
                    </a:lnR>
                    <a:lnT w="28575" cap="flat" cmpd="sng" algn="ctr">
                      <a:solidFill>
                        <a:srgbClr val="2B6636"/>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270000" indent="-270000" algn="l" defTabSz="914400" rtl="0" eaLnBrk="1" latinLnBrk="0" hangingPunct="1">
                        <a:buFontTx/>
                        <a:buBlip>
                          <a:blip r:embed="rId4"/>
                        </a:buBlip>
                      </a:lvl1pPr>
                      <a:lvl2pPr marL="270000" indent="-270000" algn="l" defTabSz="914400" rtl="0" eaLnBrk="1" latinLnBrk="0" hangingPunct="1">
                        <a:buFontTx/>
                        <a:buBlip>
                          <a:blip r:embed="rId4"/>
                        </a:buBlip>
                      </a:lvl2pPr>
                      <a:lvl3pPr marL="540000" indent="-270000" algn="l" defTabSz="914400" rtl="0" eaLnBrk="1" latinLnBrk="0" hangingPunct="1">
                        <a:buFontTx/>
                        <a:buBlip>
                          <a:blip r:embed="rId5"/>
                        </a:buBlip>
                      </a:lvl3pPr>
                      <a:lvl4pPr marL="810000" indent="-270000" algn="l" defTabSz="914400" rtl="0" eaLnBrk="1" latinLnBrk="0" hangingPunct="1">
                        <a:buFontTx/>
                        <a:buBlip>
                          <a:blip r:embed="rId6"/>
                        </a:buBlip>
                      </a:lvl4pPr>
                      <a:lvl5pPr marL="1080000" indent="-270000" algn="l" defTabSz="914400" rtl="0" eaLnBrk="1" latinLnBrk="0" hangingPunct="1">
                        <a:buFontTx/>
                        <a:buBlip>
                          <a:blip r:embed="rId7"/>
                        </a:buBlip>
                      </a:lvl5pPr>
                      <a:lvl6pPr marL="1080000" indent="-270000" algn="l" defTabSz="914400" rtl="0" eaLnBrk="1" latinLnBrk="0" hangingPunct="1">
                        <a:buFontTx/>
                        <a:buBlip>
                          <a:blip r:embed="rId7"/>
                        </a:buBlip>
                      </a:lvl6pPr>
                      <a:lvl7pPr marL="1080000" indent="-270000" algn="l" defTabSz="914400" rtl="0" eaLnBrk="1" latinLnBrk="0" hangingPunct="1">
                        <a:buFontTx/>
                        <a:buBlip>
                          <a:blip r:embed="rId7"/>
                        </a:buBlip>
                      </a:lvl7pPr>
                      <a:lvl8pPr marL="1080000" indent="-270000" algn="l" defTabSz="914400" rtl="0" eaLnBrk="1" latinLnBrk="0" hangingPunct="1">
                        <a:buFontTx/>
                        <a:buBlip>
                          <a:blip r:embed="rId7"/>
                        </a:buBlip>
                      </a:lvl8pPr>
                      <a:lvl9pPr marL="1080000" indent="-270000" algn="l" defTabSz="914400" rtl="0" eaLnBrk="1" latinLnBrk="0" hangingPunct="1">
                        <a:buFontTx/>
                        <a:buBlip>
                          <a:blip r:embed="rId7"/>
                        </a:buBlip>
                      </a:lvl9pPr>
                    </a:lstStyle>
                    <a:p>
                      <a:pPr algn="l" defTabSz="914400" rtl="0" eaLnBrk="1" latinLnBrk="0" hangingPunct="1"/>
                      <a:r>
                        <a:rPr lang="en-US" sz="1200" b="0" kern="1200" noProof="0">
                          <a:solidFill>
                            <a:srgbClr val="393939"/>
                          </a:solidFill>
                          <a:latin typeface="+mn-lt"/>
                          <a:ea typeface="+mn-ea"/>
                          <a:cs typeface="+mn-cs"/>
                        </a:rPr>
                        <a:t>Bayer AG,</a:t>
                      </a:r>
                      <a:r>
                        <a:rPr lang="en-US" sz="1200" b="0" kern="1200" baseline="0" noProof="0">
                          <a:solidFill>
                            <a:srgbClr val="393939"/>
                          </a:solidFill>
                          <a:latin typeface="+mn-lt"/>
                          <a:ea typeface="+mn-ea"/>
                          <a:cs typeface="+mn-cs"/>
                        </a:rPr>
                        <a:t> </a:t>
                      </a:r>
                      <a:r>
                        <a:rPr lang="en-US" sz="1200" b="0" kern="1200" noProof="0">
                          <a:solidFill>
                            <a:srgbClr val="393939"/>
                          </a:solidFill>
                          <a:latin typeface="+mn-lt"/>
                          <a:ea typeface="+mn-ea"/>
                          <a:cs typeface="+mn-cs"/>
                        </a:rPr>
                        <a:t>Germany</a:t>
                      </a:r>
                    </a:p>
                  </a:txBody>
                  <a:tcPr anchor="ctr">
                    <a:lnL w="76200" cap="flat" cmpd="sng" algn="ctr">
                      <a:noFill/>
                      <a:prstDash val="solid"/>
                      <a:round/>
                      <a:headEnd type="none" w="med" len="med"/>
                      <a:tailEnd type="none" w="med" len="med"/>
                    </a:lnL>
                    <a:lnR>
                      <a:noFill/>
                    </a:lnR>
                    <a:lnT w="28575" cap="flat" cmpd="sng" algn="ctr">
                      <a:solidFill>
                        <a:srgbClr val="2B6636"/>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7739">
                <a:tc>
                  <a:txBody>
                    <a:bodyPr/>
                    <a:lstStyle/>
                    <a:p>
                      <a:pPr marL="0" algn="l" defTabSz="914400" rtl="0" eaLnBrk="1" latinLnBrk="0" hangingPunct="1"/>
                      <a:r>
                        <a:rPr lang="en-US" sz="1200" kern="1200" noProof="0">
                          <a:solidFill>
                            <a:srgbClr val="393939"/>
                          </a:solidFill>
                          <a:latin typeface="+mn-lt"/>
                          <a:ea typeface="+mn-ea"/>
                          <a:cs typeface="+mn-cs"/>
                        </a:rPr>
                        <a:t>Program Amount</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kern="1200" noProof="0">
                          <a:solidFill>
                            <a:srgbClr val="393939"/>
                          </a:solidFill>
                          <a:latin typeface="+mn-lt"/>
                          <a:ea typeface="+mn-ea"/>
                          <a:cs typeface="+mn-cs"/>
                        </a:rPr>
                        <a:t>€20bn</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5538">
                <a:tc>
                  <a:txBody>
                    <a:bodyPr/>
                    <a:lstStyle/>
                    <a:p>
                      <a:pPr marL="0" algn="l" defTabSz="914400" rtl="0" eaLnBrk="1" latinLnBrk="0" hangingPunct="1"/>
                      <a:r>
                        <a:rPr lang="en-US" sz="1200" kern="1200" noProof="0">
                          <a:solidFill>
                            <a:srgbClr val="393939"/>
                          </a:solidFill>
                          <a:latin typeface="+mn-lt"/>
                          <a:ea typeface="+mn-ea"/>
                          <a:cs typeface="+mn-cs"/>
                        </a:rPr>
                        <a:t>Term</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kern="1200" noProof="0">
                          <a:solidFill>
                            <a:srgbClr val="393939"/>
                          </a:solidFill>
                          <a:latin typeface="+mn-lt"/>
                          <a:ea typeface="+mn-ea"/>
                          <a:cs typeface="+mn-cs"/>
                        </a:rPr>
                        <a:t>12 months or more</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538">
                <a:tc>
                  <a:txBody>
                    <a:bodyPr/>
                    <a:lstStyle/>
                    <a:p>
                      <a:pPr marL="0" algn="l" defTabSz="914400" rtl="0" eaLnBrk="1" latinLnBrk="0" hangingPunct="1"/>
                      <a:r>
                        <a:rPr lang="en-US" sz="1200" kern="1200" noProof="0">
                          <a:solidFill>
                            <a:srgbClr val="393939"/>
                          </a:solidFill>
                          <a:latin typeface="+mn-lt"/>
                          <a:ea typeface="+mn-ea"/>
                          <a:cs typeface="+mn-cs"/>
                        </a:rPr>
                        <a:t>Dealer</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kern="1200" noProof="0">
                          <a:solidFill>
                            <a:srgbClr val="393939"/>
                          </a:solidFill>
                          <a:latin typeface="+mn-lt"/>
                          <a:ea typeface="+mn-ea"/>
                          <a:cs typeface="+mn-cs"/>
                        </a:rPr>
                        <a:t>Deutsche Bank and further banks as dealer of the day</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5538">
                <a:tc>
                  <a:txBody>
                    <a:bodyPr/>
                    <a:lstStyle/>
                    <a:p>
                      <a:pPr marL="0" algn="l" defTabSz="914400" rtl="0" eaLnBrk="1" latinLnBrk="0" hangingPunct="1"/>
                      <a:r>
                        <a:rPr lang="en-US" sz="1200" kern="1200" noProof="0">
                          <a:solidFill>
                            <a:srgbClr val="393939"/>
                          </a:solidFill>
                          <a:latin typeface="+mn-lt"/>
                          <a:ea typeface="+mn-ea"/>
                          <a:cs typeface="+mn-cs"/>
                        </a:rPr>
                        <a:t>Arranger</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kern="1200" noProof="0">
                          <a:solidFill>
                            <a:srgbClr val="393939"/>
                          </a:solidFill>
                          <a:latin typeface="+mn-lt"/>
                          <a:ea typeface="+mn-ea"/>
                          <a:cs typeface="+mn-cs"/>
                        </a:rPr>
                        <a:t>Deutsche Bank</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822760"/>
                  </a:ext>
                </a:extLst>
              </a:tr>
              <a:tr h="365538">
                <a:tc>
                  <a:txBody>
                    <a:bodyPr/>
                    <a:lstStyle/>
                    <a:p>
                      <a:pPr marL="0" algn="l" defTabSz="914400" rtl="0" eaLnBrk="1" latinLnBrk="0" hangingPunct="1"/>
                      <a:r>
                        <a:rPr lang="en-US" sz="1200" kern="1200" noProof="0">
                          <a:solidFill>
                            <a:srgbClr val="393939"/>
                          </a:solidFill>
                          <a:latin typeface="+mn-lt"/>
                          <a:ea typeface="+mn-ea"/>
                          <a:cs typeface="+mn-cs"/>
                        </a:rPr>
                        <a:t>Paying Agent</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kern="1200" noProof="0">
                          <a:solidFill>
                            <a:srgbClr val="393939"/>
                          </a:solidFill>
                          <a:latin typeface="+mn-lt"/>
                          <a:ea typeface="+mn-ea"/>
                          <a:cs typeface="+mn-cs"/>
                        </a:rPr>
                        <a:t>Deutsche Bank</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102752"/>
                  </a:ext>
                </a:extLst>
              </a:tr>
              <a:tr h="365538">
                <a:tc>
                  <a:txBody>
                    <a:bodyPr/>
                    <a:lstStyle/>
                    <a:p>
                      <a:pPr marL="0" algn="l" defTabSz="914400" rtl="0" eaLnBrk="1" latinLnBrk="0" hangingPunct="1"/>
                      <a:r>
                        <a:rPr lang="en-US" sz="1200" kern="1200" noProof="0">
                          <a:solidFill>
                            <a:srgbClr val="393939"/>
                          </a:solidFill>
                          <a:latin typeface="+mn-lt"/>
                          <a:ea typeface="+mn-ea"/>
                          <a:cs typeface="+mn-cs"/>
                        </a:rPr>
                        <a:t>Listing</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200" kern="1200" noProof="0">
                          <a:solidFill>
                            <a:srgbClr val="393939"/>
                          </a:solidFill>
                          <a:latin typeface="+mn-lt"/>
                          <a:ea typeface="+mn-ea"/>
                          <a:cs typeface="+mn-cs"/>
                        </a:rPr>
                        <a:t>Regulated Market of Luxembourg Stock Exchange</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7845459"/>
                  </a:ext>
                </a:extLst>
              </a:tr>
              <a:tr h="365538">
                <a:tc>
                  <a:txBody>
                    <a:bodyPr/>
                    <a:lstStyle/>
                    <a:p>
                      <a:r>
                        <a:rPr lang="en-US" sz="1200" noProof="0">
                          <a:solidFill>
                            <a:srgbClr val="393939"/>
                          </a:solidFill>
                        </a:rPr>
                        <a:t>Purpose</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2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270000" indent="-270000" algn="l" defTabSz="914400" rtl="0" eaLnBrk="1" latinLnBrk="0" hangingPunct="1">
                        <a:buFontTx/>
                        <a:buBlip>
                          <a:blip r:embed="rId4"/>
                        </a:buBlip>
                      </a:lvl1pPr>
                      <a:lvl2pPr marL="270000" indent="-270000" algn="l" defTabSz="914400" rtl="0" eaLnBrk="1" latinLnBrk="0" hangingPunct="1">
                        <a:buFontTx/>
                        <a:buBlip>
                          <a:blip r:embed="rId4"/>
                        </a:buBlip>
                      </a:lvl2pPr>
                      <a:lvl3pPr marL="540000" indent="-270000" algn="l" defTabSz="914400" rtl="0" eaLnBrk="1" latinLnBrk="0" hangingPunct="1">
                        <a:buFontTx/>
                        <a:buBlip>
                          <a:blip r:embed="rId5"/>
                        </a:buBlip>
                      </a:lvl3pPr>
                      <a:lvl4pPr marL="810000" indent="-270000" algn="l" defTabSz="914400" rtl="0" eaLnBrk="1" latinLnBrk="0" hangingPunct="1">
                        <a:buFontTx/>
                        <a:buBlip>
                          <a:blip r:embed="rId6"/>
                        </a:buBlip>
                      </a:lvl4pPr>
                      <a:lvl5pPr marL="1080000" indent="-270000" algn="l" defTabSz="914400" rtl="0" eaLnBrk="1" latinLnBrk="0" hangingPunct="1">
                        <a:buFontTx/>
                        <a:buBlip>
                          <a:blip r:embed="rId7"/>
                        </a:buBlip>
                      </a:lvl5pPr>
                      <a:lvl6pPr marL="1080000" indent="-270000" algn="l" defTabSz="914400" rtl="0" eaLnBrk="1" latinLnBrk="0" hangingPunct="1">
                        <a:buFontTx/>
                        <a:buBlip>
                          <a:blip r:embed="rId7"/>
                        </a:buBlip>
                      </a:lvl6pPr>
                      <a:lvl7pPr marL="1080000" indent="-270000" algn="l" defTabSz="914400" rtl="0" eaLnBrk="1" latinLnBrk="0" hangingPunct="1">
                        <a:buFontTx/>
                        <a:buBlip>
                          <a:blip r:embed="rId7"/>
                        </a:buBlip>
                      </a:lvl7pPr>
                      <a:lvl8pPr marL="1080000" indent="-270000" algn="l" defTabSz="914400" rtl="0" eaLnBrk="1" latinLnBrk="0" hangingPunct="1">
                        <a:buFontTx/>
                        <a:buBlip>
                          <a:blip r:embed="rId7"/>
                        </a:buBlip>
                      </a:lvl8pPr>
                      <a:lvl9pPr marL="1080000" indent="-270000" algn="l" defTabSz="914400" rtl="0" eaLnBrk="1" latinLnBrk="0" hangingPunct="1">
                        <a:buFontTx/>
                        <a:buBlip>
                          <a:blip r:embed="rId7"/>
                        </a:buBlip>
                      </a:lvl9pPr>
                    </a:lstStyle>
                    <a:p>
                      <a:pPr marL="0" indent="0" algn="l" defTabSz="914400" rtl="0" eaLnBrk="1" latinLnBrk="0" hangingPunct="1">
                        <a:buNone/>
                      </a:pPr>
                      <a:r>
                        <a:rPr lang="en-US" sz="1200" kern="1200" noProof="0">
                          <a:solidFill>
                            <a:srgbClr val="393939"/>
                          </a:solidFill>
                          <a:latin typeface="+mn-lt"/>
                          <a:ea typeface="+mn-ea"/>
                          <a:cs typeface="+mn-cs"/>
                        </a:rPr>
                        <a:t>General Corporate Funding Purposes</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25" name="Textfeld 24">
            <a:extLst>
              <a:ext uri="{FF2B5EF4-FFF2-40B4-BE49-F238E27FC236}">
                <a16:creationId xmlns:a16="http://schemas.microsoft.com/office/drawing/2014/main" id="{29A7AE8E-E9C3-4BA6-AB27-1E4EFBAFE2AA}"/>
              </a:ext>
            </a:extLst>
          </p:cNvPr>
          <p:cNvSpPr txBox="1"/>
          <p:nvPr/>
        </p:nvSpPr>
        <p:spPr bwMode="gray">
          <a:xfrm>
            <a:off x="6465418" y="1870444"/>
            <a:ext cx="5106951" cy="895732"/>
          </a:xfrm>
          <a:prstGeom prst="rect">
            <a:avLst/>
          </a:prstGeom>
          <a:noFill/>
        </p:spPr>
        <p:txBody>
          <a:bodyPr wrap="square" lIns="0" tIns="0" rIns="0" bIns="0" rtlCol="0">
            <a:noAutofit/>
          </a:bodyPr>
          <a:lstStyle/>
          <a:p>
            <a:pPr algn="just"/>
            <a:r>
              <a:rPr lang="en-US" sz="1200">
                <a:solidFill>
                  <a:srgbClr val="393939"/>
                </a:solidFill>
              </a:rPr>
              <a:t>Under the Debt Issuance Program (DIP) Bayer may from time-to-time issue senior unsecured notes. The notes may be distributed by way of public or private placement and in each case on a syndicated or non-syndicated basis.</a:t>
            </a:r>
          </a:p>
        </p:txBody>
      </p:sp>
      <p:sp>
        <p:nvSpPr>
          <p:cNvPr id="3" name="Foliennummernplatzhalter 2">
            <a:extLst>
              <a:ext uri="{FF2B5EF4-FFF2-40B4-BE49-F238E27FC236}">
                <a16:creationId xmlns:a16="http://schemas.microsoft.com/office/drawing/2014/main" id="{400382B5-1F45-435B-E820-0E371263577F}"/>
              </a:ext>
            </a:extLst>
          </p:cNvPr>
          <p:cNvSpPr>
            <a:spLocks noGrp="1"/>
          </p:cNvSpPr>
          <p:nvPr>
            <p:ph type="sldNum" sz="quarter" idx="12"/>
          </p:nvPr>
        </p:nvSpPr>
        <p:spPr/>
        <p:txBody>
          <a:bodyPr/>
          <a:lstStyle/>
          <a:p>
            <a:fld id="{EEAD9179-7A6B-4268-BEB2-F3B8EB06115B}" type="slidenum">
              <a:rPr lang="en-US" smtClean="0"/>
              <a:t>17</a:t>
            </a:fld>
            <a:endParaRPr lang="en-US"/>
          </a:p>
        </p:txBody>
      </p:sp>
    </p:spTree>
    <p:extLst>
      <p:ext uri="{BB962C8B-B14F-4D97-AF65-F5344CB8AC3E}">
        <p14:creationId xmlns:p14="http://schemas.microsoft.com/office/powerpoint/2010/main" val="340175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
          <p:cNvSpPr txBox="1">
            <a:spLocks/>
          </p:cNvSpPr>
          <p:nvPr/>
        </p:nvSpPr>
        <p:spPr bwMode="gray">
          <a:xfrm>
            <a:off x="982663" y="181938"/>
            <a:ext cx="10797617" cy="864000"/>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a:t>Back-up Revolving Credit Facility</a:t>
            </a:r>
          </a:p>
        </p:txBody>
      </p:sp>
      <p:sp>
        <p:nvSpPr>
          <p:cNvPr id="2" name="Fußzeilenplatzhalter 1"/>
          <p:cNvSpPr>
            <a:spLocks noGrp="1"/>
          </p:cNvSpPr>
          <p:nvPr>
            <p:ph type="ftr" sz="quarter" idx="3"/>
          </p:nvPr>
        </p:nvSpPr>
        <p:spPr/>
        <p:txBody>
          <a:bodyPr/>
          <a:lstStyle/>
          <a:p>
            <a:r>
              <a:rPr lang="en-US"/>
              <a:t>/// Bayer Debt Investor Information /// Status: Q2 2025</a:t>
            </a:r>
          </a:p>
        </p:txBody>
      </p:sp>
      <p:grpSp>
        <p:nvGrpSpPr>
          <p:cNvPr id="3" name="Gruppieren 2">
            <a:extLst>
              <a:ext uri="{FF2B5EF4-FFF2-40B4-BE49-F238E27FC236}">
                <a16:creationId xmlns:a16="http://schemas.microsoft.com/office/drawing/2014/main" id="{E1EC3F70-0639-3978-C44B-C851B4466CBB}"/>
              </a:ext>
            </a:extLst>
          </p:cNvPr>
          <p:cNvGrpSpPr/>
          <p:nvPr/>
        </p:nvGrpSpPr>
        <p:grpSpPr>
          <a:xfrm>
            <a:off x="2513301" y="1713687"/>
            <a:ext cx="7163810" cy="432000"/>
            <a:chOff x="6360605" y="1734115"/>
            <a:chExt cx="7491693" cy="324001"/>
          </a:xfrm>
          <a:solidFill>
            <a:schemeClr val="tx2"/>
          </a:solidFill>
        </p:grpSpPr>
        <p:sp>
          <p:nvSpPr>
            <p:cNvPr id="5" name="Parallelogram 36">
              <a:extLst>
                <a:ext uri="{FF2B5EF4-FFF2-40B4-BE49-F238E27FC236}">
                  <a16:creationId xmlns:a16="http://schemas.microsoft.com/office/drawing/2014/main" id="{3AB761BD-4650-9250-203B-6F04E3174F86}"/>
                </a:ext>
              </a:extLst>
            </p:cNvPr>
            <p:cNvSpPr/>
            <p:nvPr/>
          </p:nvSpPr>
          <p:spPr bwMode="gray">
            <a:xfrm>
              <a:off x="6360607" y="1734116"/>
              <a:ext cx="5419675" cy="324000"/>
            </a:xfrm>
            <a:prstGeom prst="parallelogram">
              <a:avLst>
                <a:gd name="adj" fmla="val 19724"/>
              </a:avLst>
            </a:prstGeom>
            <a:grpFill/>
            <a:ln>
              <a:noFill/>
            </a:ln>
          </p:spPr>
          <p:txBody>
            <a:bodyPr wrap="square" lIns="0" tIns="0" rIns="0" bIns="0" anchor="ctr"/>
            <a:lstStyle/>
            <a:p>
              <a:pPr algn="ctr" fontAlgn="base">
                <a:spcBef>
                  <a:spcPct val="0"/>
                </a:spcBef>
                <a:spcAft>
                  <a:spcPct val="0"/>
                </a:spcAft>
              </a:pPr>
              <a:endParaRPr lang="en-GB" sz="1400" b="1" kern="0">
                <a:solidFill>
                  <a:schemeClr val="bg1"/>
                </a:solidFill>
              </a:endParaRPr>
            </a:p>
          </p:txBody>
        </p:sp>
        <p:sp>
          <p:nvSpPr>
            <p:cNvPr id="6" name="Textfeld 5">
              <a:extLst>
                <a:ext uri="{FF2B5EF4-FFF2-40B4-BE49-F238E27FC236}">
                  <a16:creationId xmlns:a16="http://schemas.microsoft.com/office/drawing/2014/main" id="{728C7033-FD77-ECCF-37AD-057B28F8BD62}"/>
                </a:ext>
              </a:extLst>
            </p:cNvPr>
            <p:cNvSpPr txBox="1"/>
            <p:nvPr/>
          </p:nvSpPr>
          <p:spPr bwMode="gray">
            <a:xfrm>
              <a:off x="6360605" y="1734115"/>
              <a:ext cx="7491693" cy="319147"/>
            </a:xfrm>
            <a:prstGeom prst="rect">
              <a:avLst/>
            </a:prstGeom>
            <a:grpFill/>
            <a:ln w="6350" cap="flat" cmpd="sng" algn="ctr">
              <a:noFill/>
              <a:prstDash val="solid"/>
              <a:round/>
              <a:headEnd type="none" w="med" len="med"/>
              <a:tailEnd type="none" w="med" len="med"/>
            </a:ln>
            <a:extLst>
              <a:ext uri="{91240B29-F687-4F45-9708-019B960494DF}">
                <a14:hiddenLine xmlns:a14="http://schemas.microsoft.com/office/drawing/2010/main" w="6350" cap="flat" cmpd="sng" algn="ctr">
                  <a:solidFill>
                    <a:schemeClr val="accent1"/>
                  </a:solidFill>
                  <a:prstDash val="solid"/>
                  <a:round/>
                  <a:headEnd type="none" w="med" len="med"/>
                  <a:tailEnd type="none" w="med" len="med"/>
                </a14:hiddenLine>
              </a:ext>
            </a:extLst>
          </p:spPr>
          <p:txBody>
            <a:bodyPr vert="horz" wrap="square" lIns="0" tIns="72000" rIns="0" bIns="72000" rtlCol="0" anchor="ctr" anchorCtr="0">
              <a:noAutofit/>
            </a:bodyPr>
            <a:lstStyle/>
            <a:p>
              <a:pPr algn="ctr" fontAlgn="base">
                <a:spcBef>
                  <a:spcPct val="0"/>
                </a:spcBef>
                <a:spcAft>
                  <a:spcPct val="0"/>
                </a:spcAft>
              </a:pPr>
              <a:r>
                <a:rPr lang="en-US" sz="1400" b="1" kern="0">
                  <a:solidFill>
                    <a:srgbClr val="FFFFFF"/>
                  </a:solidFill>
                </a:rPr>
                <a:t>Syndicated Loan Facility</a:t>
              </a:r>
            </a:p>
          </p:txBody>
        </p:sp>
      </p:grpSp>
      <p:graphicFrame>
        <p:nvGraphicFramePr>
          <p:cNvPr id="8" name="Tabelle 7">
            <a:extLst>
              <a:ext uri="{FF2B5EF4-FFF2-40B4-BE49-F238E27FC236}">
                <a16:creationId xmlns:a16="http://schemas.microsoft.com/office/drawing/2014/main" id="{A7D25FE2-8E9F-85D2-1A1D-540AF36DBD71}"/>
              </a:ext>
            </a:extLst>
          </p:cNvPr>
          <p:cNvGraphicFramePr>
            <a:graphicFrameLocks noGrp="1"/>
          </p:cNvGraphicFramePr>
          <p:nvPr>
            <p:custDataLst>
              <p:tags r:id="rId1"/>
            </p:custDataLst>
            <p:extLst>
              <p:ext uri="{D42A27DB-BD31-4B8C-83A1-F6EECF244321}">
                <p14:modId xmlns:p14="http://schemas.microsoft.com/office/powerpoint/2010/main" val="853537145"/>
              </p:ext>
            </p:extLst>
          </p:nvPr>
        </p:nvGraphicFramePr>
        <p:xfrm>
          <a:off x="2509305" y="3362006"/>
          <a:ext cx="7171802" cy="2328051"/>
        </p:xfrm>
        <a:graphic>
          <a:graphicData uri="http://schemas.openxmlformats.org/drawingml/2006/table">
            <a:tbl>
              <a:tblPr firstRow="1" bandRow="1">
                <a:tableStyleId>{5FD0F851-EC5A-4D38-B0AD-8093EC10F338}</a:tableStyleId>
              </a:tblPr>
              <a:tblGrid>
                <a:gridCol w="1406843">
                  <a:extLst>
                    <a:ext uri="{9D8B030D-6E8A-4147-A177-3AD203B41FA5}">
                      <a16:colId xmlns:a16="http://schemas.microsoft.com/office/drawing/2014/main" val="20000"/>
                    </a:ext>
                  </a:extLst>
                </a:gridCol>
                <a:gridCol w="213073">
                  <a:extLst>
                    <a:ext uri="{9D8B030D-6E8A-4147-A177-3AD203B41FA5}">
                      <a16:colId xmlns:a16="http://schemas.microsoft.com/office/drawing/2014/main" val="20001"/>
                    </a:ext>
                  </a:extLst>
                </a:gridCol>
                <a:gridCol w="5551886">
                  <a:extLst>
                    <a:ext uri="{9D8B030D-6E8A-4147-A177-3AD203B41FA5}">
                      <a16:colId xmlns:a16="http://schemas.microsoft.com/office/drawing/2014/main" val="20002"/>
                    </a:ext>
                  </a:extLst>
                </a:gridCol>
              </a:tblGrid>
              <a:tr h="399161">
                <a:tc>
                  <a:txBody>
                    <a:bodyPr/>
                    <a:lstStyle/>
                    <a:p>
                      <a:pPr marL="0" algn="l" defTabSz="914400" rtl="0" eaLnBrk="1" latinLnBrk="0" hangingPunct="1"/>
                      <a:r>
                        <a:rPr lang="en-US" sz="1400" b="0" kern="1200" noProof="0">
                          <a:solidFill>
                            <a:srgbClr val="393939"/>
                          </a:solidFill>
                          <a:latin typeface="+mn-lt"/>
                          <a:ea typeface="+mn-ea"/>
                          <a:cs typeface="+mn-cs"/>
                        </a:rPr>
                        <a:t>Borrower</a:t>
                      </a:r>
                    </a:p>
                  </a:txBody>
                  <a:tcPr marT="36000" marB="36000" anchor="ctr">
                    <a:lnL>
                      <a:noFill/>
                    </a:lnL>
                    <a:lnR w="76200" cap="flat" cmpd="sng" algn="ctr">
                      <a:noFill/>
                      <a:prstDash val="solid"/>
                      <a:round/>
                      <a:headEnd type="none" w="med" len="med"/>
                      <a:tailEnd type="none" w="med" len="med"/>
                    </a:lnR>
                    <a:lnT w="28575" cap="flat" cmpd="sng" algn="ctr">
                      <a:solidFill>
                        <a:srgbClr val="2B6636"/>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4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270000" indent="-270000" algn="l" defTabSz="914400" rtl="0" eaLnBrk="1" latinLnBrk="0" hangingPunct="1">
                        <a:buFontTx/>
                        <a:buBlip>
                          <a:blip r:embed="rId3"/>
                        </a:buBlip>
                      </a:lvl1pPr>
                      <a:lvl2pPr marL="270000" indent="-270000" algn="l" defTabSz="914400" rtl="0" eaLnBrk="1" latinLnBrk="0" hangingPunct="1">
                        <a:buFontTx/>
                        <a:buBlip>
                          <a:blip r:embed="rId3"/>
                        </a:buBlip>
                      </a:lvl2pPr>
                      <a:lvl3pPr marL="540000" indent="-270000" algn="l" defTabSz="914400" rtl="0" eaLnBrk="1" latinLnBrk="0" hangingPunct="1">
                        <a:buFontTx/>
                        <a:buBlip>
                          <a:blip r:embed="rId4"/>
                        </a:buBlip>
                      </a:lvl3pPr>
                      <a:lvl4pPr marL="810000" indent="-270000" algn="l" defTabSz="914400" rtl="0" eaLnBrk="1" latinLnBrk="0" hangingPunct="1">
                        <a:buFontTx/>
                        <a:buBlip>
                          <a:blip r:embed="rId5"/>
                        </a:buBlip>
                      </a:lvl4pPr>
                      <a:lvl5pPr marL="1080000" indent="-270000" algn="l" defTabSz="914400" rtl="0" eaLnBrk="1" latinLnBrk="0" hangingPunct="1">
                        <a:buFontTx/>
                        <a:buBlip>
                          <a:blip r:embed="rId6"/>
                        </a:buBlip>
                      </a:lvl5pPr>
                      <a:lvl6pPr marL="1080000" indent="-270000" algn="l" defTabSz="914400" rtl="0" eaLnBrk="1" latinLnBrk="0" hangingPunct="1">
                        <a:buFontTx/>
                        <a:buBlip>
                          <a:blip r:embed="rId6"/>
                        </a:buBlip>
                      </a:lvl6pPr>
                      <a:lvl7pPr marL="1080000" indent="-270000" algn="l" defTabSz="914400" rtl="0" eaLnBrk="1" latinLnBrk="0" hangingPunct="1">
                        <a:buFontTx/>
                        <a:buBlip>
                          <a:blip r:embed="rId6"/>
                        </a:buBlip>
                      </a:lvl7pPr>
                      <a:lvl8pPr marL="1080000" indent="-270000" algn="l" defTabSz="914400" rtl="0" eaLnBrk="1" latinLnBrk="0" hangingPunct="1">
                        <a:buFontTx/>
                        <a:buBlip>
                          <a:blip r:embed="rId6"/>
                        </a:buBlip>
                      </a:lvl8pPr>
                      <a:lvl9pPr marL="1080000" indent="-270000" algn="l" defTabSz="914400" rtl="0" eaLnBrk="1" latinLnBrk="0" hangingPunct="1">
                        <a:buFontTx/>
                        <a:buBlip>
                          <a:blip r:embed="rId6"/>
                        </a:buBlip>
                      </a:lvl9pPr>
                    </a:lstStyle>
                    <a:p>
                      <a:pPr algn="l" defTabSz="914400" rtl="0" eaLnBrk="1" latinLnBrk="0" hangingPunct="1"/>
                      <a:r>
                        <a:rPr lang="en-US" sz="1400" b="0" kern="1200" noProof="0">
                          <a:solidFill>
                            <a:srgbClr val="393939"/>
                          </a:solidFill>
                          <a:latin typeface="+mn-lt"/>
                          <a:ea typeface="+mn-ea"/>
                          <a:cs typeface="+mn-cs"/>
                        </a:rPr>
                        <a:t>Bayer AG,</a:t>
                      </a:r>
                      <a:r>
                        <a:rPr lang="en-US" sz="1400" b="0" kern="1200" baseline="0" noProof="0">
                          <a:solidFill>
                            <a:srgbClr val="393939"/>
                          </a:solidFill>
                          <a:latin typeface="+mn-lt"/>
                          <a:ea typeface="+mn-ea"/>
                          <a:cs typeface="+mn-cs"/>
                        </a:rPr>
                        <a:t> </a:t>
                      </a:r>
                      <a:r>
                        <a:rPr lang="en-US" sz="1400" b="0" kern="1200" noProof="0">
                          <a:solidFill>
                            <a:srgbClr val="393939"/>
                          </a:solidFill>
                          <a:latin typeface="+mn-lt"/>
                          <a:ea typeface="+mn-ea"/>
                          <a:cs typeface="+mn-cs"/>
                        </a:rPr>
                        <a:t>Germany</a:t>
                      </a:r>
                    </a:p>
                    <a:p>
                      <a:pPr algn="l" defTabSz="914400" rtl="0" eaLnBrk="1" latinLnBrk="0" hangingPunct="1"/>
                      <a:r>
                        <a:rPr lang="en-US" sz="1400" b="0" kern="1200" noProof="0">
                          <a:solidFill>
                            <a:srgbClr val="393939"/>
                          </a:solidFill>
                          <a:latin typeface="+mn-lt"/>
                          <a:ea typeface="+mn-ea"/>
                          <a:cs typeface="+mn-cs"/>
                        </a:rPr>
                        <a:t>Bayer Corporation,</a:t>
                      </a:r>
                      <a:r>
                        <a:rPr lang="en-US" sz="1400" b="0" kern="1200" baseline="0" noProof="0">
                          <a:solidFill>
                            <a:srgbClr val="393939"/>
                          </a:solidFill>
                          <a:latin typeface="+mn-lt"/>
                          <a:ea typeface="+mn-ea"/>
                          <a:cs typeface="+mn-cs"/>
                        </a:rPr>
                        <a:t> </a:t>
                      </a:r>
                      <a:r>
                        <a:rPr lang="en-US" sz="1400" b="0" kern="1200" noProof="0">
                          <a:solidFill>
                            <a:srgbClr val="393939"/>
                          </a:solidFill>
                          <a:latin typeface="+mn-lt"/>
                          <a:ea typeface="+mn-ea"/>
                          <a:cs typeface="+mn-cs"/>
                        </a:rPr>
                        <a:t>USA</a:t>
                      </a:r>
                    </a:p>
                  </a:txBody>
                  <a:tcPr anchor="ctr">
                    <a:lnL w="76200" cap="flat" cmpd="sng" algn="ctr">
                      <a:noFill/>
                      <a:prstDash val="solid"/>
                      <a:round/>
                      <a:headEnd type="none" w="med" len="med"/>
                      <a:tailEnd type="none" w="med" len="med"/>
                    </a:lnL>
                    <a:lnR>
                      <a:noFill/>
                    </a:lnR>
                    <a:lnT w="28575" cap="flat" cmpd="sng" algn="ctr">
                      <a:solidFill>
                        <a:srgbClr val="2B6636"/>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7739">
                <a:tc>
                  <a:txBody>
                    <a:bodyPr/>
                    <a:lstStyle/>
                    <a:p>
                      <a:pPr marL="0" algn="l" defTabSz="914400" rtl="0" eaLnBrk="1" latinLnBrk="0" hangingPunct="1"/>
                      <a:r>
                        <a:rPr lang="en-US" sz="1400" kern="1200" noProof="0">
                          <a:solidFill>
                            <a:srgbClr val="393939"/>
                          </a:solidFill>
                          <a:latin typeface="+mn-lt"/>
                          <a:ea typeface="+mn-ea"/>
                          <a:cs typeface="+mn-cs"/>
                        </a:rPr>
                        <a:t>Total Amount</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4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400" kern="1200" noProof="0">
                          <a:solidFill>
                            <a:srgbClr val="393939"/>
                          </a:solidFill>
                          <a:latin typeface="+mn-lt"/>
                          <a:ea typeface="+mn-ea"/>
                          <a:cs typeface="+mn-cs"/>
                        </a:rPr>
                        <a:t>€5.0bn, thereof €1.5bn/</a:t>
                      </a:r>
                      <a:r>
                        <a:rPr lang="en-US" sz="1400" kern="1200" baseline="0" noProof="0">
                          <a:solidFill>
                            <a:srgbClr val="393939"/>
                          </a:solidFill>
                          <a:latin typeface="+mn-lt"/>
                          <a:ea typeface="+mn-ea"/>
                          <a:cs typeface="+mn-cs"/>
                        </a:rPr>
                        <a:t>$1.5bn </a:t>
                      </a:r>
                      <a:r>
                        <a:rPr lang="en-US" sz="1400" kern="1200" noProof="0">
                          <a:solidFill>
                            <a:srgbClr val="393939"/>
                          </a:solidFill>
                          <a:latin typeface="+mn-lt"/>
                          <a:ea typeface="+mn-ea"/>
                          <a:cs typeface="+mn-cs"/>
                        </a:rPr>
                        <a:t>Swingline</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5538">
                <a:tc>
                  <a:txBody>
                    <a:bodyPr/>
                    <a:lstStyle/>
                    <a:p>
                      <a:pPr marL="0" algn="l" defTabSz="914400" rtl="0" eaLnBrk="1" latinLnBrk="0" hangingPunct="1"/>
                      <a:r>
                        <a:rPr lang="en-US" sz="1400" kern="1200" noProof="0">
                          <a:solidFill>
                            <a:srgbClr val="393939"/>
                          </a:solidFill>
                          <a:latin typeface="+mn-lt"/>
                          <a:ea typeface="+mn-ea"/>
                          <a:cs typeface="+mn-cs"/>
                        </a:rPr>
                        <a:t>Signing</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4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400" kern="1200" noProof="0">
                          <a:solidFill>
                            <a:srgbClr val="393939"/>
                          </a:solidFill>
                          <a:latin typeface="+mn-lt"/>
                          <a:ea typeface="+mn-ea"/>
                          <a:cs typeface="+mn-cs"/>
                        </a:rPr>
                        <a:t>December 2024</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538">
                <a:tc>
                  <a:txBody>
                    <a:bodyPr/>
                    <a:lstStyle/>
                    <a:p>
                      <a:pPr marL="0" algn="l" defTabSz="914400" rtl="0" eaLnBrk="1" latinLnBrk="0" hangingPunct="1"/>
                      <a:r>
                        <a:rPr lang="en-US" sz="1400" kern="1200" noProof="0">
                          <a:solidFill>
                            <a:srgbClr val="393939"/>
                          </a:solidFill>
                          <a:latin typeface="+mn-lt"/>
                          <a:ea typeface="+mn-ea"/>
                          <a:cs typeface="+mn-cs"/>
                        </a:rPr>
                        <a:t>Initial Tenor</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4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400" kern="1200" noProof="0">
                          <a:solidFill>
                            <a:srgbClr val="393939"/>
                          </a:solidFill>
                          <a:latin typeface="+mn-lt"/>
                          <a:ea typeface="+mn-ea"/>
                          <a:cs typeface="+mn-cs"/>
                        </a:rPr>
                        <a:t>5Y + two </a:t>
                      </a:r>
                      <a:r>
                        <a:rPr lang="en-US" sz="1400" kern="1200" baseline="0" noProof="0">
                          <a:solidFill>
                            <a:srgbClr val="393939"/>
                          </a:solidFill>
                          <a:latin typeface="+mn-lt"/>
                          <a:ea typeface="+mn-ea"/>
                          <a:cs typeface="+mn-cs"/>
                        </a:rPr>
                        <a:t>1Y extension options</a:t>
                      </a:r>
                      <a:endParaRPr lang="en-US" sz="1400" kern="1200" noProof="0">
                        <a:solidFill>
                          <a:srgbClr val="393939"/>
                        </a:solidFill>
                        <a:latin typeface="+mn-lt"/>
                        <a:ea typeface="+mn-ea"/>
                        <a:cs typeface="+mn-cs"/>
                      </a:endParaRP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5538">
                <a:tc>
                  <a:txBody>
                    <a:bodyPr/>
                    <a:lstStyle/>
                    <a:p>
                      <a:pPr marL="0" algn="l" defTabSz="914400" rtl="0" eaLnBrk="1" latinLnBrk="0" hangingPunct="1"/>
                      <a:r>
                        <a:rPr lang="en-US" sz="1400" kern="1200" noProof="0">
                          <a:solidFill>
                            <a:srgbClr val="393939"/>
                          </a:solidFill>
                          <a:latin typeface="+mn-lt"/>
                          <a:ea typeface="+mn-ea"/>
                          <a:cs typeface="+mn-cs"/>
                        </a:rPr>
                        <a:t>Syndicate Size</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4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400" kern="1200" noProof="0">
                          <a:solidFill>
                            <a:srgbClr val="393939"/>
                          </a:solidFill>
                          <a:latin typeface="+mn-lt"/>
                          <a:ea typeface="+mn-ea"/>
                          <a:cs typeface="+mn-cs"/>
                        </a:rPr>
                        <a:t>23 Banks</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5538">
                <a:tc>
                  <a:txBody>
                    <a:bodyPr/>
                    <a:lstStyle/>
                    <a:p>
                      <a:r>
                        <a:rPr lang="en-US" sz="1400" noProof="0">
                          <a:solidFill>
                            <a:srgbClr val="393939"/>
                          </a:solidFill>
                        </a:rPr>
                        <a:t>Purpose</a:t>
                      </a:r>
                    </a:p>
                  </a:txBody>
                  <a:tcPr marT="36000" marB="36000" anchor="ctr">
                    <a:lnL>
                      <a:noFill/>
                    </a:lnL>
                    <a:lnR w="76200" cap="flat" cmpd="sng" algn="ctr">
                      <a:no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US" sz="1400" kern="1200" noProof="0">
                        <a:solidFill>
                          <a:srgbClr val="393939"/>
                        </a:solidFill>
                        <a:latin typeface="+mn-lt"/>
                        <a:ea typeface="+mn-ea"/>
                        <a:cs typeface="+mn-cs"/>
                      </a:endParaRPr>
                    </a:p>
                  </a:txBody>
                  <a:tcPr marT="36000" marB="3600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270000" indent="-270000" algn="l" defTabSz="914400" rtl="0" eaLnBrk="1" latinLnBrk="0" hangingPunct="1">
                        <a:buFontTx/>
                        <a:buBlip>
                          <a:blip r:embed="rId3"/>
                        </a:buBlip>
                      </a:lvl1pPr>
                      <a:lvl2pPr marL="270000" indent="-270000" algn="l" defTabSz="914400" rtl="0" eaLnBrk="1" latinLnBrk="0" hangingPunct="1">
                        <a:buFontTx/>
                        <a:buBlip>
                          <a:blip r:embed="rId3"/>
                        </a:buBlip>
                      </a:lvl2pPr>
                      <a:lvl3pPr marL="540000" indent="-270000" algn="l" defTabSz="914400" rtl="0" eaLnBrk="1" latinLnBrk="0" hangingPunct="1">
                        <a:buFontTx/>
                        <a:buBlip>
                          <a:blip r:embed="rId4"/>
                        </a:buBlip>
                      </a:lvl3pPr>
                      <a:lvl4pPr marL="810000" indent="-270000" algn="l" defTabSz="914400" rtl="0" eaLnBrk="1" latinLnBrk="0" hangingPunct="1">
                        <a:buFontTx/>
                        <a:buBlip>
                          <a:blip r:embed="rId5"/>
                        </a:buBlip>
                      </a:lvl4pPr>
                      <a:lvl5pPr marL="1080000" indent="-270000" algn="l" defTabSz="914400" rtl="0" eaLnBrk="1" latinLnBrk="0" hangingPunct="1">
                        <a:buFontTx/>
                        <a:buBlip>
                          <a:blip r:embed="rId6"/>
                        </a:buBlip>
                      </a:lvl5pPr>
                      <a:lvl6pPr marL="1080000" indent="-270000" algn="l" defTabSz="914400" rtl="0" eaLnBrk="1" latinLnBrk="0" hangingPunct="1">
                        <a:buFontTx/>
                        <a:buBlip>
                          <a:blip r:embed="rId6"/>
                        </a:buBlip>
                      </a:lvl6pPr>
                      <a:lvl7pPr marL="1080000" indent="-270000" algn="l" defTabSz="914400" rtl="0" eaLnBrk="1" latinLnBrk="0" hangingPunct="1">
                        <a:buFontTx/>
                        <a:buBlip>
                          <a:blip r:embed="rId6"/>
                        </a:buBlip>
                      </a:lvl7pPr>
                      <a:lvl8pPr marL="1080000" indent="-270000" algn="l" defTabSz="914400" rtl="0" eaLnBrk="1" latinLnBrk="0" hangingPunct="1">
                        <a:buFontTx/>
                        <a:buBlip>
                          <a:blip r:embed="rId6"/>
                        </a:buBlip>
                      </a:lvl8pPr>
                      <a:lvl9pPr marL="1080000" indent="-270000" algn="l" defTabSz="914400" rtl="0" eaLnBrk="1" latinLnBrk="0" hangingPunct="1">
                        <a:buFontTx/>
                        <a:buBlip>
                          <a:blip r:embed="rId6"/>
                        </a:buBlip>
                      </a:lvl9pPr>
                    </a:lstStyle>
                    <a:p>
                      <a:pPr marL="0" indent="0" algn="l" defTabSz="914400" rtl="0" eaLnBrk="1" latinLnBrk="0" hangingPunct="1">
                        <a:buNone/>
                      </a:pPr>
                      <a:r>
                        <a:rPr lang="en-US" sz="1400" kern="1200" noProof="0">
                          <a:solidFill>
                            <a:srgbClr val="393939"/>
                          </a:solidFill>
                          <a:latin typeface="+mn-lt"/>
                          <a:ea typeface="+mn-ea"/>
                          <a:cs typeface="+mn-cs"/>
                        </a:rPr>
                        <a:t>General Corporate Purposes</a:t>
                      </a:r>
                    </a:p>
                  </a:txBody>
                  <a:tcPr anchor="ctr">
                    <a:lnL w="76200" cap="flat" cmpd="sng" algn="ctr">
                      <a:noFill/>
                      <a:prstDash val="solid"/>
                      <a:round/>
                      <a:headEnd type="none" w="med" len="med"/>
                      <a:tailEnd type="none" w="med" len="med"/>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 name="Textfeld 12">
            <a:extLst>
              <a:ext uri="{FF2B5EF4-FFF2-40B4-BE49-F238E27FC236}">
                <a16:creationId xmlns:a16="http://schemas.microsoft.com/office/drawing/2014/main" id="{058D4B83-625B-9D28-73F9-9886142A0D48}"/>
              </a:ext>
            </a:extLst>
          </p:cNvPr>
          <p:cNvSpPr txBox="1"/>
          <p:nvPr/>
        </p:nvSpPr>
        <p:spPr bwMode="gray">
          <a:xfrm>
            <a:off x="2509305" y="2318518"/>
            <a:ext cx="7171802" cy="1149404"/>
          </a:xfrm>
          <a:prstGeom prst="rect">
            <a:avLst/>
          </a:prstGeom>
          <a:noFill/>
        </p:spPr>
        <p:txBody>
          <a:bodyPr wrap="square" lIns="0" tIns="0" rIns="0" bIns="0" rtlCol="0">
            <a:noAutofit/>
          </a:bodyPr>
          <a:lstStyle/>
          <a:p>
            <a:pPr algn="just"/>
            <a:r>
              <a:rPr lang="en-US" sz="1400">
                <a:solidFill>
                  <a:srgbClr val="393939"/>
                </a:solidFill>
              </a:rPr>
              <a:t>The multicurrency Syndicated Loan Facility can be used for general corporate purposes and is primarily a back-up line. Thus, it is not intended to be drawn in the course of ordinary business. It was last renewed in December 2024 and the participating banks form Bayer’s global banking group.</a:t>
            </a:r>
          </a:p>
        </p:txBody>
      </p:sp>
      <p:sp>
        <p:nvSpPr>
          <p:cNvPr id="4" name="Foliennummernplatzhalter 3">
            <a:extLst>
              <a:ext uri="{FF2B5EF4-FFF2-40B4-BE49-F238E27FC236}">
                <a16:creationId xmlns:a16="http://schemas.microsoft.com/office/drawing/2014/main" id="{335697B0-1C5E-2924-5F0A-3C57235E91DD}"/>
              </a:ext>
            </a:extLst>
          </p:cNvPr>
          <p:cNvSpPr>
            <a:spLocks noGrp="1"/>
          </p:cNvSpPr>
          <p:nvPr>
            <p:ph type="sldNum" sz="quarter" idx="12"/>
          </p:nvPr>
        </p:nvSpPr>
        <p:spPr/>
        <p:txBody>
          <a:bodyPr/>
          <a:lstStyle/>
          <a:p>
            <a:fld id="{EEAD9179-7A6B-4268-BEB2-F3B8EB06115B}" type="slidenum">
              <a:rPr lang="en-US" smtClean="0"/>
              <a:t>18</a:t>
            </a:fld>
            <a:endParaRPr lang="en-US"/>
          </a:p>
        </p:txBody>
      </p:sp>
    </p:spTree>
    <p:extLst>
      <p:ext uri="{BB962C8B-B14F-4D97-AF65-F5344CB8AC3E}">
        <p14:creationId xmlns:p14="http://schemas.microsoft.com/office/powerpoint/2010/main" val="301691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270" imgH="270" progId="TCLayout.ActiveDocument.1">
                  <p:embed/>
                </p:oleObj>
              </mc:Choice>
              <mc:Fallback>
                <p:oleObj name="think-cell Folie" r:id="rId5" imgW="270" imgH="270"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a:latin typeface="Arial"/>
              <a:ea typeface="Arial Unicode MS"/>
              <a:cs typeface="Arial"/>
              <a:sym typeface="Arial"/>
            </a:endParaRPr>
          </a:p>
        </p:txBody>
      </p:sp>
      <p:sp>
        <p:nvSpPr>
          <p:cNvPr id="3" name="Title 2"/>
          <p:cNvSpPr>
            <a:spLocks noGrp="1"/>
          </p:cNvSpPr>
          <p:nvPr>
            <p:ph type="title"/>
          </p:nvPr>
        </p:nvSpPr>
        <p:spPr>
          <a:xfrm>
            <a:off x="982663" y="181938"/>
            <a:ext cx="10797617" cy="864000"/>
          </a:xfrm>
        </p:spPr>
        <p:txBody>
          <a:bodyPr/>
          <a:lstStyle/>
          <a:p>
            <a:r>
              <a:rPr lang="en-US"/>
              <a:t>Main Issuing Entities at Bayer Group </a:t>
            </a:r>
          </a:p>
        </p:txBody>
      </p:sp>
      <p:grpSp>
        <p:nvGrpSpPr>
          <p:cNvPr id="2" name="Gruppieren 1"/>
          <p:cNvGrpSpPr/>
          <p:nvPr/>
        </p:nvGrpSpPr>
        <p:grpSpPr>
          <a:xfrm>
            <a:off x="5082365" y="1653661"/>
            <a:ext cx="1828669" cy="438944"/>
            <a:chOff x="4817664" y="1735138"/>
            <a:chExt cx="3364417" cy="438944"/>
          </a:xfrm>
        </p:grpSpPr>
        <p:sp>
          <p:nvSpPr>
            <p:cNvPr id="29" name="Text Placeholder 6"/>
            <p:cNvSpPr txBox="1">
              <a:spLocks/>
            </p:cNvSpPr>
            <p:nvPr/>
          </p:nvSpPr>
          <p:spPr bwMode="gray">
            <a:xfrm>
              <a:off x="4817664" y="1735138"/>
              <a:ext cx="3364417" cy="438944"/>
            </a:xfrm>
            <a:prstGeom prst="rect">
              <a:avLst/>
            </a:prstGeom>
            <a:solidFill>
              <a:schemeClr val="accent2"/>
            </a:solidFill>
          </p:spPr>
          <p:txBody>
            <a:bodyPr lIns="108000" tIns="72000" rIns="108000" bIns="72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Bayer AG</a:t>
              </a:r>
            </a:p>
            <a:p>
              <a:pPr lvl="1"/>
              <a:r>
                <a:rPr lang="de-DE"/>
                <a:t>Germany</a:t>
              </a:r>
            </a:p>
          </p:txBody>
        </p:sp>
        <p:cxnSp>
          <p:nvCxnSpPr>
            <p:cNvPr id="30" name="Gerade Verbindung 9"/>
            <p:cNvCxnSpPr/>
            <p:nvPr/>
          </p:nvCxnSpPr>
          <p:spPr bwMode="gray">
            <a:xfrm>
              <a:off x="5144572" y="1954610"/>
              <a:ext cx="2839886" cy="0"/>
            </a:xfrm>
            <a:prstGeom prst="line">
              <a:avLst/>
            </a:prstGeom>
            <a:solidFill>
              <a:schemeClr val="bg1">
                <a:lumMod val="65000"/>
              </a:schemeClr>
            </a:solidFill>
            <a:ln w="6350" cap="flat" cmpd="sng" algn="ctr">
              <a:solidFill>
                <a:srgbClr val="EFEDE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55" name="Picture 3"/>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546" r="1546"/>
          <a:stretch/>
        </p:blipFill>
        <p:spPr bwMode="gray">
          <a:xfrm>
            <a:off x="4729566" y="1653661"/>
            <a:ext cx="425622" cy="43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 name="Gruppieren 55"/>
          <p:cNvGrpSpPr/>
          <p:nvPr/>
        </p:nvGrpSpPr>
        <p:grpSpPr>
          <a:xfrm>
            <a:off x="8682464" y="3146336"/>
            <a:ext cx="2030531" cy="438944"/>
            <a:chOff x="4817664" y="1735138"/>
            <a:chExt cx="3364417" cy="438944"/>
          </a:xfrm>
        </p:grpSpPr>
        <p:sp>
          <p:nvSpPr>
            <p:cNvPr id="57" name="Text Placeholder 6"/>
            <p:cNvSpPr txBox="1">
              <a:spLocks/>
            </p:cNvSpPr>
            <p:nvPr/>
          </p:nvSpPr>
          <p:spPr bwMode="gray">
            <a:xfrm>
              <a:off x="4817664" y="1735138"/>
              <a:ext cx="3364417" cy="438944"/>
            </a:xfrm>
            <a:prstGeom prst="rect">
              <a:avLst/>
            </a:prstGeom>
            <a:solidFill>
              <a:schemeClr val="accent2"/>
            </a:solidFill>
          </p:spPr>
          <p:txBody>
            <a:bodyPr lIns="108000" tIns="72000" rIns="108000" bIns="72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en-US"/>
                <a:t>Bayer Capital Corp. B.V.</a:t>
              </a:r>
            </a:p>
            <a:p>
              <a:pPr lvl="1"/>
              <a:r>
                <a:rPr lang="en-US"/>
                <a:t>Netherlands</a:t>
              </a:r>
            </a:p>
          </p:txBody>
        </p:sp>
        <p:cxnSp>
          <p:nvCxnSpPr>
            <p:cNvPr id="58" name="Gerade Verbindung 9"/>
            <p:cNvCxnSpPr/>
            <p:nvPr/>
          </p:nvCxnSpPr>
          <p:spPr bwMode="gray">
            <a:xfrm>
              <a:off x="5144572" y="1954610"/>
              <a:ext cx="2839886" cy="0"/>
            </a:xfrm>
            <a:prstGeom prst="line">
              <a:avLst/>
            </a:prstGeom>
            <a:solidFill>
              <a:schemeClr val="bg1">
                <a:lumMod val="65000"/>
              </a:schemeClr>
            </a:solidFill>
            <a:ln w="6350" cap="flat" cmpd="sng" algn="ctr">
              <a:solidFill>
                <a:srgbClr val="EFEDE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0" name="Gruppieren 59"/>
          <p:cNvGrpSpPr/>
          <p:nvPr/>
        </p:nvGrpSpPr>
        <p:grpSpPr>
          <a:xfrm>
            <a:off x="1398980" y="5216468"/>
            <a:ext cx="2186951" cy="438944"/>
            <a:chOff x="4817664" y="1735138"/>
            <a:chExt cx="3364417" cy="438944"/>
          </a:xfrm>
        </p:grpSpPr>
        <p:sp>
          <p:nvSpPr>
            <p:cNvPr id="61" name="Text Placeholder 6"/>
            <p:cNvSpPr txBox="1">
              <a:spLocks/>
            </p:cNvSpPr>
            <p:nvPr/>
          </p:nvSpPr>
          <p:spPr bwMode="gray">
            <a:xfrm>
              <a:off x="4817664" y="1735138"/>
              <a:ext cx="3364417" cy="438944"/>
            </a:xfrm>
            <a:prstGeom prst="rect">
              <a:avLst/>
            </a:prstGeom>
            <a:solidFill>
              <a:schemeClr val="accent2"/>
            </a:solidFill>
          </p:spPr>
          <p:txBody>
            <a:bodyPr lIns="108000" tIns="72000" rIns="108000" bIns="72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Monsanto Company</a:t>
              </a:r>
            </a:p>
            <a:p>
              <a:pPr lvl="1"/>
              <a:r>
                <a:rPr lang="de-DE"/>
                <a:t>USA</a:t>
              </a:r>
            </a:p>
          </p:txBody>
        </p:sp>
        <p:cxnSp>
          <p:nvCxnSpPr>
            <p:cNvPr id="62" name="Gerade Verbindung 9"/>
            <p:cNvCxnSpPr/>
            <p:nvPr/>
          </p:nvCxnSpPr>
          <p:spPr bwMode="gray">
            <a:xfrm>
              <a:off x="5144572" y="1954610"/>
              <a:ext cx="2839886" cy="0"/>
            </a:xfrm>
            <a:prstGeom prst="line">
              <a:avLst/>
            </a:prstGeom>
            <a:solidFill>
              <a:schemeClr val="bg1">
                <a:lumMod val="65000"/>
              </a:schemeClr>
            </a:solidFill>
            <a:ln w="6350" cap="flat" cmpd="sng" algn="ctr">
              <a:solidFill>
                <a:srgbClr val="EFEDE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Gruppieren 62"/>
          <p:cNvGrpSpPr/>
          <p:nvPr/>
        </p:nvGrpSpPr>
        <p:grpSpPr>
          <a:xfrm>
            <a:off x="1399606" y="4424031"/>
            <a:ext cx="2186951" cy="438944"/>
            <a:chOff x="4817664" y="1735138"/>
            <a:chExt cx="3364417" cy="438944"/>
          </a:xfrm>
          <a:pattFill prst="pct90">
            <a:fgClr>
              <a:schemeClr val="accent2"/>
            </a:fgClr>
            <a:bgClr>
              <a:schemeClr val="bg1"/>
            </a:bgClr>
          </a:pattFill>
        </p:grpSpPr>
        <p:sp>
          <p:nvSpPr>
            <p:cNvPr id="64" name="Text Placeholder 6"/>
            <p:cNvSpPr txBox="1">
              <a:spLocks/>
            </p:cNvSpPr>
            <p:nvPr/>
          </p:nvSpPr>
          <p:spPr bwMode="gray">
            <a:xfrm>
              <a:off x="4817664" y="1735138"/>
              <a:ext cx="3364417" cy="438944"/>
            </a:xfrm>
            <a:prstGeom prst="rect">
              <a:avLst/>
            </a:prstGeom>
            <a:solidFill>
              <a:schemeClr val="accent2"/>
            </a:solidFill>
          </p:spPr>
          <p:txBody>
            <a:bodyPr lIns="108000" tIns="72000" rIns="108000" bIns="72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Bayer Corp.</a:t>
              </a:r>
            </a:p>
            <a:p>
              <a:pPr lvl="1"/>
              <a:r>
                <a:rPr lang="de-DE"/>
                <a:t>USA</a:t>
              </a:r>
            </a:p>
          </p:txBody>
        </p:sp>
        <p:cxnSp>
          <p:nvCxnSpPr>
            <p:cNvPr id="65" name="Gerade Verbindung 9"/>
            <p:cNvCxnSpPr/>
            <p:nvPr/>
          </p:nvCxnSpPr>
          <p:spPr bwMode="gray">
            <a:xfrm>
              <a:off x="5144572" y="1954610"/>
              <a:ext cx="2839886" cy="0"/>
            </a:xfrm>
            <a:prstGeom prst="line">
              <a:avLst/>
            </a:prstGeom>
            <a:grpFill/>
            <a:ln w="6350" cap="flat" cmpd="sng" algn="ctr">
              <a:solidFill>
                <a:srgbClr val="EFEDE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uppieren 65"/>
          <p:cNvGrpSpPr/>
          <p:nvPr/>
        </p:nvGrpSpPr>
        <p:grpSpPr>
          <a:xfrm>
            <a:off x="1398981" y="3146336"/>
            <a:ext cx="2187576" cy="438944"/>
            <a:chOff x="4817664" y="1735138"/>
            <a:chExt cx="3357316" cy="438944"/>
          </a:xfrm>
        </p:grpSpPr>
        <p:sp>
          <p:nvSpPr>
            <p:cNvPr id="67" name="Text Placeholder 6"/>
            <p:cNvSpPr txBox="1">
              <a:spLocks/>
            </p:cNvSpPr>
            <p:nvPr/>
          </p:nvSpPr>
          <p:spPr bwMode="gray">
            <a:xfrm>
              <a:off x="4817664" y="1735138"/>
              <a:ext cx="3357316" cy="438944"/>
            </a:xfrm>
            <a:prstGeom prst="rect">
              <a:avLst/>
            </a:prstGeom>
            <a:solidFill>
              <a:schemeClr val="accent2"/>
            </a:solidFill>
          </p:spPr>
          <p:txBody>
            <a:bodyPr lIns="108000" tIns="72000" rIns="108000" bIns="72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Bayer US Finance LLC</a:t>
              </a:r>
            </a:p>
            <a:p>
              <a:pPr lvl="1"/>
              <a:r>
                <a:rPr lang="de-DE"/>
                <a:t>USA</a:t>
              </a:r>
            </a:p>
          </p:txBody>
        </p:sp>
        <p:cxnSp>
          <p:nvCxnSpPr>
            <p:cNvPr id="68" name="Gerade Verbindung 9"/>
            <p:cNvCxnSpPr/>
            <p:nvPr/>
          </p:nvCxnSpPr>
          <p:spPr bwMode="gray">
            <a:xfrm>
              <a:off x="5144572" y="1954610"/>
              <a:ext cx="2839886" cy="0"/>
            </a:xfrm>
            <a:prstGeom prst="line">
              <a:avLst/>
            </a:prstGeom>
            <a:solidFill>
              <a:schemeClr val="bg1">
                <a:lumMod val="65000"/>
              </a:schemeClr>
            </a:solidFill>
            <a:ln w="6350" cap="flat" cmpd="sng" algn="ctr">
              <a:solidFill>
                <a:srgbClr val="EFEDE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9" name="Gruppieren 68"/>
          <p:cNvGrpSpPr/>
          <p:nvPr/>
        </p:nvGrpSpPr>
        <p:grpSpPr>
          <a:xfrm>
            <a:off x="1398980" y="3785183"/>
            <a:ext cx="2187577" cy="438944"/>
            <a:chOff x="4231497" y="1656770"/>
            <a:chExt cx="3451708" cy="438944"/>
          </a:xfrm>
        </p:grpSpPr>
        <p:sp>
          <p:nvSpPr>
            <p:cNvPr id="70" name="Text Placeholder 6"/>
            <p:cNvSpPr txBox="1">
              <a:spLocks/>
            </p:cNvSpPr>
            <p:nvPr/>
          </p:nvSpPr>
          <p:spPr bwMode="gray">
            <a:xfrm>
              <a:off x="4231497" y="1656770"/>
              <a:ext cx="3451708" cy="438944"/>
            </a:xfrm>
            <a:prstGeom prst="rect">
              <a:avLst/>
            </a:prstGeom>
            <a:solidFill>
              <a:schemeClr val="accent2"/>
            </a:solidFill>
          </p:spPr>
          <p:txBody>
            <a:bodyPr lIns="108000" tIns="72000" rIns="108000" bIns="72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Bayer US Finance II LLC</a:t>
              </a:r>
            </a:p>
            <a:p>
              <a:pPr lvl="1"/>
              <a:r>
                <a:rPr lang="de-DE"/>
                <a:t>USA</a:t>
              </a:r>
            </a:p>
          </p:txBody>
        </p:sp>
        <p:cxnSp>
          <p:nvCxnSpPr>
            <p:cNvPr id="71" name="Gerade Verbindung 9"/>
            <p:cNvCxnSpPr/>
            <p:nvPr/>
          </p:nvCxnSpPr>
          <p:spPr bwMode="gray">
            <a:xfrm>
              <a:off x="4492118" y="1894878"/>
              <a:ext cx="2839886" cy="0"/>
            </a:xfrm>
            <a:prstGeom prst="line">
              <a:avLst/>
            </a:prstGeom>
            <a:solidFill>
              <a:schemeClr val="bg1">
                <a:lumMod val="65000"/>
              </a:schemeClr>
            </a:solidFill>
            <a:ln w="6350" cap="flat" cmpd="sng" algn="ctr">
              <a:solidFill>
                <a:srgbClr val="EFEDEF"/>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96" name="Gerade Verbindung 9"/>
          <p:cNvCxnSpPr>
            <a:cxnSpLocks/>
          </p:cNvCxnSpPr>
          <p:nvPr/>
        </p:nvCxnSpPr>
        <p:spPr bwMode="gray">
          <a:xfrm rot="16200000" flipH="1">
            <a:off x="7320350" y="768955"/>
            <a:ext cx="1053731" cy="3701030"/>
          </a:xfrm>
          <a:prstGeom prst="bentConnector3">
            <a:avLst>
              <a:gd name="adj1" fmla="val 14774"/>
            </a:avLst>
          </a:prstGeom>
          <a:ln/>
        </p:spPr>
        <p:style>
          <a:lnRef idx="1">
            <a:schemeClr val="accent1"/>
          </a:lnRef>
          <a:fillRef idx="0">
            <a:schemeClr val="accent1"/>
          </a:fillRef>
          <a:effectRef idx="0">
            <a:schemeClr val="accent1"/>
          </a:effectRef>
          <a:fontRef idx="minor">
            <a:schemeClr val="tx1"/>
          </a:fontRef>
        </p:style>
      </p:cxnSp>
      <p:sp>
        <p:nvSpPr>
          <p:cNvPr id="150" name="Text Placeholder 6"/>
          <p:cNvSpPr txBox="1">
            <a:spLocks/>
          </p:cNvSpPr>
          <p:nvPr/>
        </p:nvSpPr>
        <p:spPr bwMode="gray">
          <a:xfrm>
            <a:off x="9377729" y="3708544"/>
            <a:ext cx="718027" cy="438944"/>
          </a:xfrm>
          <a:prstGeom prst="roundRect">
            <a:avLst>
              <a:gd name="adj" fmla="val 40030"/>
            </a:avLst>
          </a:prstGeom>
          <a:solidFill>
            <a:srgbClr val="004422"/>
          </a:solidFill>
          <a:ln w="28575">
            <a:solidFill>
              <a:schemeClr val="accent6"/>
            </a:solidFill>
          </a:ln>
        </p:spPr>
        <p:txBody>
          <a:bodyPr lIns="36000" tIns="36000" rIns="36000" bIns="36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EUR Bonds</a:t>
            </a:r>
          </a:p>
        </p:txBody>
      </p:sp>
      <p:sp>
        <p:nvSpPr>
          <p:cNvPr id="153" name="Text Placeholder 6"/>
          <p:cNvSpPr txBox="1">
            <a:spLocks/>
          </p:cNvSpPr>
          <p:nvPr/>
        </p:nvSpPr>
        <p:spPr bwMode="gray">
          <a:xfrm>
            <a:off x="3719295" y="4424031"/>
            <a:ext cx="718027" cy="438944"/>
          </a:xfrm>
          <a:prstGeom prst="roundRect">
            <a:avLst>
              <a:gd name="adj" fmla="val 40030"/>
            </a:avLst>
          </a:prstGeom>
          <a:solidFill>
            <a:srgbClr val="66B512"/>
          </a:solidFill>
          <a:ln w="28575">
            <a:solidFill>
              <a:schemeClr val="accent6"/>
            </a:solidFill>
          </a:ln>
        </p:spPr>
        <p:txBody>
          <a:bodyPr lIns="36000" tIns="36000" rIns="36000" bIns="36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USD Bonds</a:t>
            </a:r>
          </a:p>
        </p:txBody>
      </p:sp>
      <p:sp>
        <p:nvSpPr>
          <p:cNvPr id="164" name="Text Placeholder 6"/>
          <p:cNvSpPr txBox="1">
            <a:spLocks/>
          </p:cNvSpPr>
          <p:nvPr/>
        </p:nvSpPr>
        <p:spPr bwMode="gray">
          <a:xfrm>
            <a:off x="6067121" y="2396711"/>
            <a:ext cx="718027" cy="438944"/>
          </a:xfrm>
          <a:prstGeom prst="roundRect">
            <a:avLst>
              <a:gd name="adj" fmla="val 40030"/>
            </a:avLst>
          </a:prstGeom>
          <a:solidFill>
            <a:srgbClr val="004422"/>
          </a:solidFill>
          <a:ln w="28575">
            <a:solidFill>
              <a:schemeClr val="accent6"/>
            </a:solidFill>
          </a:ln>
        </p:spPr>
        <p:txBody>
          <a:bodyPr lIns="36000" tIns="36000" rIns="36000" bIns="36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EUR Bonds</a:t>
            </a:r>
          </a:p>
        </p:txBody>
      </p:sp>
      <p:sp>
        <p:nvSpPr>
          <p:cNvPr id="166" name="Text Placeholder 6"/>
          <p:cNvSpPr txBox="1">
            <a:spLocks/>
          </p:cNvSpPr>
          <p:nvPr/>
        </p:nvSpPr>
        <p:spPr bwMode="gray">
          <a:xfrm>
            <a:off x="5182541" y="2396711"/>
            <a:ext cx="718027" cy="438944"/>
          </a:xfrm>
          <a:prstGeom prst="roundRect">
            <a:avLst>
              <a:gd name="adj" fmla="val 40030"/>
            </a:avLst>
          </a:prstGeom>
          <a:solidFill>
            <a:srgbClr val="10384F"/>
          </a:solidFill>
          <a:ln w="28575">
            <a:solidFill>
              <a:schemeClr val="accent6"/>
            </a:solidFill>
          </a:ln>
        </p:spPr>
        <p:txBody>
          <a:bodyPr lIns="36000" tIns="36000" rIns="36000" bIns="36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Hybrid Bonds</a:t>
            </a:r>
          </a:p>
        </p:txBody>
      </p:sp>
      <p:sp>
        <p:nvSpPr>
          <p:cNvPr id="183" name="Text Placeholder 6"/>
          <p:cNvSpPr txBox="1">
            <a:spLocks/>
          </p:cNvSpPr>
          <p:nvPr/>
        </p:nvSpPr>
        <p:spPr bwMode="gray">
          <a:xfrm>
            <a:off x="3719295" y="3146336"/>
            <a:ext cx="718027" cy="438944"/>
          </a:xfrm>
          <a:prstGeom prst="roundRect">
            <a:avLst>
              <a:gd name="adj" fmla="val 40030"/>
            </a:avLst>
          </a:prstGeom>
          <a:solidFill>
            <a:srgbClr val="66B512"/>
          </a:solidFill>
          <a:ln w="28575">
            <a:solidFill>
              <a:schemeClr val="accent6"/>
            </a:solidFill>
          </a:ln>
        </p:spPr>
        <p:txBody>
          <a:bodyPr lIns="36000" tIns="36000" rIns="36000" bIns="36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USD Bonds</a:t>
            </a:r>
          </a:p>
        </p:txBody>
      </p:sp>
      <p:sp>
        <p:nvSpPr>
          <p:cNvPr id="184" name="Text Placeholder 6"/>
          <p:cNvSpPr txBox="1">
            <a:spLocks/>
          </p:cNvSpPr>
          <p:nvPr/>
        </p:nvSpPr>
        <p:spPr bwMode="gray">
          <a:xfrm>
            <a:off x="3719295" y="3785183"/>
            <a:ext cx="718027" cy="438944"/>
          </a:xfrm>
          <a:prstGeom prst="roundRect">
            <a:avLst>
              <a:gd name="adj" fmla="val 40030"/>
            </a:avLst>
          </a:prstGeom>
          <a:solidFill>
            <a:srgbClr val="66B512"/>
          </a:solidFill>
          <a:ln w="28575">
            <a:solidFill>
              <a:schemeClr val="accent6"/>
            </a:solidFill>
          </a:ln>
        </p:spPr>
        <p:txBody>
          <a:bodyPr lIns="36000" tIns="36000" rIns="36000" bIns="36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USD Bonds</a:t>
            </a:r>
          </a:p>
        </p:txBody>
      </p:sp>
      <p:sp>
        <p:nvSpPr>
          <p:cNvPr id="186" name="Text Placeholder 6"/>
          <p:cNvSpPr txBox="1">
            <a:spLocks/>
          </p:cNvSpPr>
          <p:nvPr/>
        </p:nvSpPr>
        <p:spPr bwMode="gray">
          <a:xfrm>
            <a:off x="3719295" y="5216039"/>
            <a:ext cx="718027" cy="438944"/>
          </a:xfrm>
          <a:prstGeom prst="roundRect">
            <a:avLst>
              <a:gd name="adj" fmla="val 40030"/>
            </a:avLst>
          </a:prstGeom>
          <a:solidFill>
            <a:srgbClr val="66B512"/>
          </a:solidFill>
        </p:spPr>
        <p:txBody>
          <a:bodyPr lIns="36000" tIns="36000" rIns="36000" bIns="36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USD Bonds</a:t>
            </a:r>
          </a:p>
        </p:txBody>
      </p:sp>
      <p:cxnSp>
        <p:nvCxnSpPr>
          <p:cNvPr id="188" name="Gerade Verbindung 187"/>
          <p:cNvCxnSpPr>
            <a:stCxn id="64" idx="3"/>
            <a:endCxn id="153" idx="1"/>
          </p:cNvCxnSpPr>
          <p:nvPr/>
        </p:nvCxnSpPr>
        <p:spPr bwMode="gray">
          <a:xfrm>
            <a:off x="3586557" y="4643503"/>
            <a:ext cx="13273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1" name="Gerade Verbindung 190"/>
          <p:cNvCxnSpPr>
            <a:stCxn id="67" idx="3"/>
            <a:endCxn id="183" idx="1"/>
          </p:cNvCxnSpPr>
          <p:nvPr/>
        </p:nvCxnSpPr>
        <p:spPr bwMode="gray">
          <a:xfrm>
            <a:off x="3586557" y="3365808"/>
            <a:ext cx="13273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Gerade Verbindung 194"/>
          <p:cNvCxnSpPr>
            <a:stCxn id="70" idx="3"/>
            <a:endCxn id="184" idx="1"/>
          </p:cNvCxnSpPr>
          <p:nvPr/>
        </p:nvCxnSpPr>
        <p:spPr bwMode="gray">
          <a:xfrm>
            <a:off x="3586557" y="4004655"/>
            <a:ext cx="13273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9" name="Gerade Verbindung 198"/>
          <p:cNvCxnSpPr>
            <a:stCxn id="61" idx="3"/>
            <a:endCxn id="186" idx="1"/>
          </p:cNvCxnSpPr>
          <p:nvPr/>
        </p:nvCxnSpPr>
        <p:spPr bwMode="gray">
          <a:xfrm flipV="1">
            <a:off x="3585931" y="5435511"/>
            <a:ext cx="133364" cy="42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Gewinkelte Verbindung 51"/>
          <p:cNvCxnSpPr>
            <a:cxnSpLocks/>
            <a:stCxn id="29" idx="2"/>
            <a:endCxn id="67" idx="1"/>
          </p:cNvCxnSpPr>
          <p:nvPr/>
        </p:nvCxnSpPr>
        <p:spPr bwMode="gray">
          <a:xfrm rot="5400000">
            <a:off x="3061240" y="430347"/>
            <a:ext cx="1273203" cy="4597719"/>
          </a:xfrm>
          <a:prstGeom prst="bentConnector4">
            <a:avLst>
              <a:gd name="adj1" fmla="val 11897"/>
              <a:gd name="adj2" fmla="val 104972"/>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4" name="Gerade Verbindung 9"/>
          <p:cNvCxnSpPr>
            <a:stCxn id="64" idx="2"/>
            <a:endCxn id="61" idx="0"/>
          </p:cNvCxnSpPr>
          <p:nvPr/>
        </p:nvCxnSpPr>
        <p:spPr bwMode="gray">
          <a:xfrm flipH="1">
            <a:off x="2492456" y="4862975"/>
            <a:ext cx="626" cy="353493"/>
          </a:xfrm>
          <a:prstGeom prst="straightConnector1">
            <a:avLst/>
          </a:prstGeom>
          <a:ln/>
        </p:spPr>
        <p:style>
          <a:lnRef idx="1">
            <a:schemeClr val="accent1"/>
          </a:lnRef>
          <a:fillRef idx="0">
            <a:schemeClr val="accent1"/>
          </a:fillRef>
          <a:effectRef idx="0">
            <a:schemeClr val="accent1"/>
          </a:effectRef>
          <a:fontRef idx="minor">
            <a:schemeClr val="tx1"/>
          </a:fontRef>
        </p:style>
      </p:cxnSp>
      <p:grpSp>
        <p:nvGrpSpPr>
          <p:cNvPr id="104" name="Gruppieren 103"/>
          <p:cNvGrpSpPr/>
          <p:nvPr/>
        </p:nvGrpSpPr>
        <p:grpSpPr>
          <a:xfrm rot="19578896">
            <a:off x="1099819" y="2622194"/>
            <a:ext cx="152063" cy="103517"/>
            <a:chOff x="1539950" y="2490570"/>
            <a:chExt cx="164547" cy="103517"/>
          </a:xfrm>
        </p:grpSpPr>
        <p:sp>
          <p:nvSpPr>
            <p:cNvPr id="102" name="Rechteck 101"/>
            <p:cNvSpPr/>
            <p:nvPr/>
          </p:nvSpPr>
          <p:spPr bwMode="gray">
            <a:xfrm>
              <a:off x="1564441" y="2522928"/>
              <a:ext cx="118305"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Gleich 102"/>
            <p:cNvSpPr/>
            <p:nvPr/>
          </p:nvSpPr>
          <p:spPr bwMode="gray">
            <a:xfrm>
              <a:off x="1539950" y="2490570"/>
              <a:ext cx="164547" cy="103517"/>
            </a:xfrm>
            <a:prstGeom prst="mathEqual">
              <a:avLst>
                <a:gd name="adj1" fmla="val 18238"/>
                <a:gd name="adj2" fmla="val 77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168" name="Gruppieren 167"/>
          <p:cNvGrpSpPr/>
          <p:nvPr/>
        </p:nvGrpSpPr>
        <p:grpSpPr>
          <a:xfrm rot="19578896">
            <a:off x="2416424" y="4987962"/>
            <a:ext cx="152063" cy="103517"/>
            <a:chOff x="1539950" y="2490570"/>
            <a:chExt cx="164547" cy="103517"/>
          </a:xfrm>
        </p:grpSpPr>
        <p:sp>
          <p:nvSpPr>
            <p:cNvPr id="170" name="Rechteck 169"/>
            <p:cNvSpPr/>
            <p:nvPr/>
          </p:nvSpPr>
          <p:spPr bwMode="gray">
            <a:xfrm>
              <a:off x="1564441" y="2522928"/>
              <a:ext cx="118305"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Gleich 170"/>
            <p:cNvSpPr/>
            <p:nvPr/>
          </p:nvSpPr>
          <p:spPr bwMode="gray">
            <a:xfrm>
              <a:off x="1539950" y="2490570"/>
              <a:ext cx="164547" cy="103517"/>
            </a:xfrm>
            <a:prstGeom prst="mathEqual">
              <a:avLst>
                <a:gd name="adj1" fmla="val 18238"/>
                <a:gd name="adj2" fmla="val 77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126" name="Gruppieren 125"/>
          <p:cNvGrpSpPr/>
          <p:nvPr/>
        </p:nvGrpSpPr>
        <p:grpSpPr>
          <a:xfrm>
            <a:off x="9812354" y="5488210"/>
            <a:ext cx="1919547" cy="933208"/>
            <a:chOff x="9205653" y="5586576"/>
            <a:chExt cx="1919547" cy="933208"/>
          </a:xfrm>
        </p:grpSpPr>
        <p:grpSp>
          <p:nvGrpSpPr>
            <p:cNvPr id="11" name="Gruppieren 10"/>
            <p:cNvGrpSpPr/>
            <p:nvPr/>
          </p:nvGrpSpPr>
          <p:grpSpPr>
            <a:xfrm>
              <a:off x="9205653" y="5586576"/>
              <a:ext cx="1919547" cy="933208"/>
              <a:chOff x="9947048" y="5824093"/>
              <a:chExt cx="1919547" cy="933208"/>
            </a:xfrm>
          </p:grpSpPr>
          <p:sp>
            <p:nvSpPr>
              <p:cNvPr id="9" name="Rechteck 8"/>
              <p:cNvSpPr/>
              <p:nvPr/>
            </p:nvSpPr>
            <p:spPr bwMode="gray">
              <a:xfrm>
                <a:off x="9947048" y="5824093"/>
                <a:ext cx="1919547" cy="933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80000">
                  <a:spcAft>
                    <a:spcPts val="600"/>
                  </a:spcAft>
                </a:pPr>
                <a:endParaRPr lang="en-US" sz="900">
                  <a:solidFill>
                    <a:schemeClr val="accent1"/>
                  </a:solidFill>
                </a:endParaRPr>
              </a:p>
              <a:p>
                <a:pPr defTabSz="180000">
                  <a:spcAft>
                    <a:spcPts val="600"/>
                  </a:spcAft>
                </a:pPr>
                <a:r>
                  <a:rPr lang="en-US" sz="900">
                    <a:solidFill>
                      <a:schemeClr val="accent1"/>
                    </a:solidFill>
                  </a:rPr>
                  <a:t>		Instruments issued or 			guaranteed by Bayer AG</a:t>
                </a:r>
              </a:p>
              <a:p>
                <a:pPr defTabSz="180000">
                  <a:spcAft>
                    <a:spcPts val="600"/>
                  </a:spcAft>
                </a:pPr>
                <a:r>
                  <a:rPr lang="en-US" sz="900">
                    <a:solidFill>
                      <a:schemeClr val="accent1"/>
                    </a:solidFill>
                  </a:rPr>
                  <a:t>		Indirect Hold through other 		entities</a:t>
                </a:r>
              </a:p>
              <a:p>
                <a:pPr>
                  <a:spcAft>
                    <a:spcPts val="600"/>
                  </a:spcAft>
                </a:pPr>
                <a:endParaRPr lang="en-US" sz="900">
                  <a:solidFill>
                    <a:schemeClr val="accent1"/>
                  </a:solidFill>
                </a:endParaRPr>
              </a:p>
              <a:p>
                <a:pPr marL="285750" indent="-285750">
                  <a:spcAft>
                    <a:spcPts val="600"/>
                  </a:spcAft>
                  <a:buFont typeface="+mj-lt"/>
                  <a:buAutoNum type="romanUcPeriod"/>
                </a:pPr>
                <a:endParaRPr lang="en-US" sz="900">
                  <a:solidFill>
                    <a:schemeClr val="accent1"/>
                  </a:solidFill>
                </a:endParaRPr>
              </a:p>
            </p:txBody>
          </p:sp>
          <p:sp>
            <p:nvSpPr>
              <p:cNvPr id="222" name="Abgerundetes Rechteck 221"/>
              <p:cNvSpPr/>
              <p:nvPr/>
            </p:nvSpPr>
            <p:spPr bwMode="gray">
              <a:xfrm>
                <a:off x="10039186" y="6116510"/>
                <a:ext cx="306060" cy="226457"/>
              </a:xfrm>
              <a:prstGeom prst="roundRect">
                <a:avLst>
                  <a:gd name="adj" fmla="val 33936"/>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900">
                  <a:solidFill>
                    <a:schemeClr val="accent1"/>
                  </a:solidFill>
                </a:endParaRPr>
              </a:p>
            </p:txBody>
          </p:sp>
        </p:grpSp>
        <p:grpSp>
          <p:nvGrpSpPr>
            <p:cNvPr id="176" name="Gruppieren 175"/>
            <p:cNvGrpSpPr/>
            <p:nvPr/>
          </p:nvGrpSpPr>
          <p:grpSpPr>
            <a:xfrm rot="19578896">
              <a:off x="9373793" y="6197159"/>
              <a:ext cx="152063" cy="103517"/>
              <a:chOff x="1539950" y="2490570"/>
              <a:chExt cx="164547" cy="103517"/>
            </a:xfrm>
          </p:grpSpPr>
          <p:sp>
            <p:nvSpPr>
              <p:cNvPr id="178" name="Rechteck 177"/>
              <p:cNvSpPr/>
              <p:nvPr/>
            </p:nvSpPr>
            <p:spPr bwMode="gray">
              <a:xfrm>
                <a:off x="1564441" y="2522928"/>
                <a:ext cx="118305" cy="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9" name="Gleich 178"/>
              <p:cNvSpPr/>
              <p:nvPr/>
            </p:nvSpPr>
            <p:spPr bwMode="gray">
              <a:xfrm>
                <a:off x="1539950" y="2490570"/>
                <a:ext cx="164547" cy="103517"/>
              </a:xfrm>
              <a:prstGeom prst="mathEqual">
                <a:avLst>
                  <a:gd name="adj1" fmla="val 18238"/>
                  <a:gd name="adj2" fmla="val 77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grpSp>
      <p:cxnSp>
        <p:nvCxnSpPr>
          <p:cNvPr id="108" name="Gerade Verbindung 107"/>
          <p:cNvCxnSpPr>
            <a:stCxn id="166" idx="0"/>
          </p:cNvCxnSpPr>
          <p:nvPr/>
        </p:nvCxnSpPr>
        <p:spPr bwMode="gray">
          <a:xfrm flipH="1" flipV="1">
            <a:off x="5541554" y="2250498"/>
            <a:ext cx="1" cy="14621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Gerade Verbindung 180"/>
          <p:cNvCxnSpPr>
            <a:stCxn id="164" idx="0"/>
          </p:cNvCxnSpPr>
          <p:nvPr/>
        </p:nvCxnSpPr>
        <p:spPr bwMode="gray">
          <a:xfrm flipH="1" flipV="1">
            <a:off x="6426134" y="2250498"/>
            <a:ext cx="1" cy="14621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3"/>
          </p:nvPr>
        </p:nvSpPr>
        <p:spPr/>
        <p:txBody>
          <a:bodyPr/>
          <a:lstStyle/>
          <a:p>
            <a:r>
              <a:rPr lang="en-US"/>
              <a:t>/// Bayer Debt Investor Information /// Status: Q2 2025</a:t>
            </a:r>
          </a:p>
        </p:txBody>
      </p:sp>
      <p:cxnSp>
        <p:nvCxnSpPr>
          <p:cNvPr id="73" name="Gerade Verbindung 9">
            <a:extLst>
              <a:ext uri="{FF2B5EF4-FFF2-40B4-BE49-F238E27FC236}">
                <a16:creationId xmlns:a16="http://schemas.microsoft.com/office/drawing/2014/main" id="{3D82E43E-C286-4721-A349-BC0F26A72532}"/>
              </a:ext>
            </a:extLst>
          </p:cNvPr>
          <p:cNvCxnSpPr>
            <a:cxnSpLocks/>
          </p:cNvCxnSpPr>
          <p:nvPr/>
        </p:nvCxnSpPr>
        <p:spPr bwMode="gray">
          <a:xfrm>
            <a:off x="9726310" y="3576912"/>
            <a:ext cx="0" cy="123264"/>
          </a:xfrm>
          <a:prstGeom prst="straightConnector1">
            <a:avLst/>
          </a:prstGeom>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BF3C299-243D-6130-B6AE-602A34AF9D9D}"/>
              </a:ext>
            </a:extLst>
          </p:cNvPr>
          <p:cNvCxnSpPr>
            <a:cxnSpLocks/>
          </p:cNvCxnSpPr>
          <p:nvPr/>
        </p:nvCxnSpPr>
        <p:spPr bwMode="gray">
          <a:xfrm>
            <a:off x="1162456" y="3365808"/>
            <a:ext cx="0" cy="208800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BFA77F2-6A44-1660-399B-5BF84229C193}"/>
              </a:ext>
            </a:extLst>
          </p:cNvPr>
          <p:cNvCxnSpPr>
            <a:cxnSpLocks/>
          </p:cNvCxnSpPr>
          <p:nvPr/>
        </p:nvCxnSpPr>
        <p:spPr bwMode="gray">
          <a:xfrm>
            <a:off x="1172925" y="4023291"/>
            <a:ext cx="21681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EE62D334-AA9D-2C61-A6C1-1DB79849B815}"/>
              </a:ext>
            </a:extLst>
          </p:cNvPr>
          <p:cNvCxnSpPr>
            <a:cxnSpLocks/>
          </p:cNvCxnSpPr>
          <p:nvPr/>
        </p:nvCxnSpPr>
        <p:spPr bwMode="gray">
          <a:xfrm>
            <a:off x="1172925" y="5445602"/>
            <a:ext cx="21681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E1D43599-C4C8-0BC0-2D79-19FEC0577D39}"/>
              </a:ext>
            </a:extLst>
          </p:cNvPr>
          <p:cNvCxnSpPr>
            <a:cxnSpLocks/>
          </p:cNvCxnSpPr>
          <p:nvPr/>
        </p:nvCxnSpPr>
        <p:spPr bwMode="gray">
          <a:xfrm>
            <a:off x="1182161" y="4652739"/>
            <a:ext cx="21681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liennummernplatzhalter 4">
            <a:extLst>
              <a:ext uri="{FF2B5EF4-FFF2-40B4-BE49-F238E27FC236}">
                <a16:creationId xmlns:a16="http://schemas.microsoft.com/office/drawing/2014/main" id="{BA84D085-93C1-40FC-D03C-0BADD625FE07}"/>
              </a:ext>
            </a:extLst>
          </p:cNvPr>
          <p:cNvSpPr>
            <a:spLocks noGrp="1"/>
          </p:cNvSpPr>
          <p:nvPr>
            <p:ph type="sldNum" sz="quarter" idx="12"/>
          </p:nvPr>
        </p:nvSpPr>
        <p:spPr/>
        <p:txBody>
          <a:bodyPr/>
          <a:lstStyle/>
          <a:p>
            <a:fld id="{EEAD9179-7A6B-4268-BEB2-F3B8EB06115B}" type="slidenum">
              <a:rPr lang="en-US" smtClean="0"/>
              <a:t>19</a:t>
            </a:fld>
            <a:endParaRPr lang="en-US"/>
          </a:p>
        </p:txBody>
      </p:sp>
      <p:sp>
        <p:nvSpPr>
          <p:cNvPr id="6" name="Text Placeholder 6">
            <a:extLst>
              <a:ext uri="{FF2B5EF4-FFF2-40B4-BE49-F238E27FC236}">
                <a16:creationId xmlns:a16="http://schemas.microsoft.com/office/drawing/2014/main" id="{1BA53C94-C6FE-D372-F140-6DEBBFD6460E}"/>
              </a:ext>
            </a:extLst>
          </p:cNvPr>
          <p:cNvSpPr txBox="1">
            <a:spLocks/>
          </p:cNvSpPr>
          <p:nvPr/>
        </p:nvSpPr>
        <p:spPr bwMode="gray">
          <a:xfrm>
            <a:off x="4285007" y="2388386"/>
            <a:ext cx="718027" cy="438944"/>
          </a:xfrm>
          <a:prstGeom prst="roundRect">
            <a:avLst>
              <a:gd name="adj" fmla="val 40030"/>
            </a:avLst>
          </a:prstGeom>
          <a:solidFill>
            <a:srgbClr val="004422"/>
          </a:solidFill>
          <a:ln w="28575">
            <a:solidFill>
              <a:schemeClr val="accent6"/>
            </a:solidFill>
          </a:ln>
        </p:spPr>
        <p:txBody>
          <a:bodyPr lIns="36000" tIns="36000" rIns="36000" bIns="36000" anchor="ctr"/>
          <a:lstStyle>
            <a:lvl1pPr marL="0" indent="0" algn="ctr" defTabSz="1221456" rtl="0" eaLnBrk="1" latinLnBrk="0" hangingPunct="1">
              <a:spcBef>
                <a:spcPts val="300"/>
              </a:spcBef>
              <a:spcAft>
                <a:spcPts val="300"/>
              </a:spcAft>
              <a:buClr>
                <a:schemeClr val="accent2"/>
              </a:buClr>
              <a:buSzPct val="110000"/>
              <a:buFont typeface="Arial" pitchFamily="34" charset="0"/>
              <a:buNone/>
              <a:defRPr sz="1200" b="1" kern="1200" baseline="0">
                <a:solidFill>
                  <a:schemeClr val="bg1"/>
                </a:solidFill>
                <a:latin typeface="+mn-lt"/>
                <a:ea typeface="+mn-ea"/>
                <a:cs typeface="+mn-cs"/>
              </a:defRPr>
            </a:lvl1pPr>
            <a:lvl2pPr marL="3175" indent="0" algn="ctr" defTabSz="1221456" rtl="0" eaLnBrk="1" latinLnBrk="0" hangingPunct="1">
              <a:spcBef>
                <a:spcPts val="200"/>
              </a:spcBef>
              <a:spcAft>
                <a:spcPts val="300"/>
              </a:spcAft>
              <a:buClr>
                <a:schemeClr val="accent1"/>
              </a:buClr>
              <a:buSzPct val="110000"/>
              <a:buFont typeface="Arial" pitchFamily="34" charset="0"/>
              <a:buNone/>
              <a:tabLst/>
              <a:defRPr sz="1000" kern="1200">
                <a:solidFill>
                  <a:schemeClr val="bg1"/>
                </a:solidFill>
                <a:latin typeface="+mn-lt"/>
                <a:ea typeface="+mn-ea"/>
                <a:cs typeface="+mn-cs"/>
              </a:defRPr>
            </a:lvl2pPr>
            <a:lvl3pPr marL="3175" indent="0" algn="ctr" defTabSz="1221456" rtl="0" eaLnBrk="1" latinLnBrk="0" hangingPunct="1">
              <a:spcBef>
                <a:spcPts val="200"/>
              </a:spcBef>
              <a:spcAft>
                <a:spcPts val="300"/>
              </a:spcAft>
              <a:buClr>
                <a:srgbClr val="6BC200"/>
              </a:buClr>
              <a:buSzPct val="110000"/>
              <a:buFont typeface="Arial" pitchFamily="34" charset="0"/>
              <a:buNone/>
              <a:tabLst/>
              <a:defRPr sz="1000" kern="1200">
                <a:solidFill>
                  <a:schemeClr val="bg1"/>
                </a:solidFill>
                <a:latin typeface="+mn-lt"/>
                <a:ea typeface="+mn-ea"/>
                <a:cs typeface="+mn-cs"/>
              </a:defRPr>
            </a:lvl3pPr>
            <a:lvl4pPr marL="3175" indent="0" algn="ctr" defTabSz="1221456" rtl="0" eaLnBrk="1" latinLnBrk="0" hangingPunct="1">
              <a:spcBef>
                <a:spcPts val="200"/>
              </a:spcBef>
              <a:spcAft>
                <a:spcPts val="300"/>
              </a:spcAft>
              <a:buClr>
                <a:schemeClr val="accent5"/>
              </a:buClr>
              <a:buSzPct val="110000"/>
              <a:buFont typeface="Arial" pitchFamily="34" charset="0"/>
              <a:buNone/>
              <a:tabLst/>
              <a:defRPr sz="1000" kern="1200">
                <a:solidFill>
                  <a:schemeClr val="bg1"/>
                </a:solidFill>
                <a:latin typeface="+mn-lt"/>
                <a:ea typeface="+mn-ea"/>
                <a:cs typeface="+mn-cs"/>
              </a:defRPr>
            </a:lvl4pPr>
            <a:lvl5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5pPr>
            <a:lvl6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6pPr>
            <a:lvl7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7pPr>
            <a:lvl8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8pPr>
            <a:lvl9pPr marL="3175" indent="0" algn="ctr" defTabSz="1221456" rtl="0" eaLnBrk="1" latinLnBrk="0" hangingPunct="1">
              <a:spcBef>
                <a:spcPts val="200"/>
              </a:spcBef>
              <a:spcAft>
                <a:spcPts val="300"/>
              </a:spcAft>
              <a:buClr>
                <a:schemeClr val="accent6"/>
              </a:buClr>
              <a:buSzPct val="110000"/>
              <a:buFont typeface="Arial" pitchFamily="34" charset="0"/>
              <a:buNone/>
              <a:tabLst/>
              <a:defRPr sz="1000" kern="1200">
                <a:solidFill>
                  <a:schemeClr val="bg1"/>
                </a:solidFill>
                <a:latin typeface="+mn-lt"/>
                <a:ea typeface="+mn-ea"/>
                <a:cs typeface="+mn-cs"/>
              </a:defRPr>
            </a:lvl9pPr>
          </a:lstStyle>
          <a:p>
            <a:r>
              <a:rPr lang="de-DE"/>
              <a:t>CNY Bonds</a:t>
            </a:r>
          </a:p>
        </p:txBody>
      </p:sp>
      <p:cxnSp>
        <p:nvCxnSpPr>
          <p:cNvPr id="10" name="Gerade Verbindung 180">
            <a:extLst>
              <a:ext uri="{FF2B5EF4-FFF2-40B4-BE49-F238E27FC236}">
                <a16:creationId xmlns:a16="http://schemas.microsoft.com/office/drawing/2014/main" id="{260EDDCA-010D-D4B1-2272-ECC718DAA9E1}"/>
              </a:ext>
            </a:extLst>
          </p:cNvPr>
          <p:cNvCxnSpPr>
            <a:stCxn id="6" idx="0"/>
          </p:cNvCxnSpPr>
          <p:nvPr/>
        </p:nvCxnSpPr>
        <p:spPr bwMode="gray">
          <a:xfrm flipH="1" flipV="1">
            <a:off x="4644020" y="2242173"/>
            <a:ext cx="1" cy="14621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87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171509-868E-4C73-91DF-735813768BB1}"/>
              </a:ext>
            </a:extLst>
          </p:cNvPr>
          <p:cNvSpPr>
            <a:spLocks noGrp="1"/>
          </p:cNvSpPr>
          <p:nvPr>
            <p:ph type="title"/>
            <p:custDataLst>
              <p:tags r:id="rId1"/>
            </p:custDataLst>
          </p:nvPr>
        </p:nvSpPr>
        <p:spPr/>
        <p:txBody>
          <a:bodyPr/>
          <a:lstStyle/>
          <a:p>
            <a:r>
              <a:rPr lang="en-US"/>
              <a:t>Cautionary Statements Regarding Forward-Looking Information</a:t>
            </a:r>
          </a:p>
        </p:txBody>
      </p:sp>
      <p:sp>
        <p:nvSpPr>
          <p:cNvPr id="4" name="Footer Placeholder 3">
            <a:extLst>
              <a:ext uri="{FF2B5EF4-FFF2-40B4-BE49-F238E27FC236}">
                <a16:creationId xmlns:a16="http://schemas.microsoft.com/office/drawing/2014/main" id="{C3941785-FA67-4534-A7E6-5340FCFD22D3}"/>
              </a:ext>
            </a:extLst>
          </p:cNvPr>
          <p:cNvSpPr>
            <a:spLocks noGrp="1"/>
          </p:cNvSpPr>
          <p:nvPr>
            <p:ph type="ftr" sz="quarter" idx="11"/>
          </p:nvPr>
        </p:nvSpPr>
        <p:spPr/>
        <p:txBody>
          <a:bodyPr/>
          <a:lstStyle/>
          <a:p>
            <a:pPr algn="l"/>
            <a:r>
              <a:rPr lang="en-US">
                <a:solidFill>
                  <a:srgbClr val="10384F"/>
                </a:solidFill>
              </a:rPr>
              <a:t>/// Bayer Debt Investor Information /// Status: Q2 2025</a:t>
            </a:r>
          </a:p>
        </p:txBody>
      </p:sp>
      <p:sp>
        <p:nvSpPr>
          <p:cNvPr id="7" name="Text Placeholder 2">
            <a:extLst>
              <a:ext uri="{FF2B5EF4-FFF2-40B4-BE49-F238E27FC236}">
                <a16:creationId xmlns:a16="http://schemas.microsoft.com/office/drawing/2014/main" id="{7A7F876F-A6E2-2A81-6693-7988E90FEFC4}"/>
              </a:ext>
            </a:extLst>
          </p:cNvPr>
          <p:cNvSpPr txBox="1">
            <a:spLocks/>
          </p:cNvSpPr>
          <p:nvPr>
            <p:custDataLst>
              <p:tags r:id="rId2"/>
            </p:custDataLst>
          </p:nvPr>
        </p:nvSpPr>
        <p:spPr>
          <a:xfrm>
            <a:off x="1594884" y="1535687"/>
            <a:ext cx="9789865" cy="563231"/>
          </a:xfrm>
          <a:prstGeom prst="rect">
            <a:avLst/>
          </a:prstGeom>
          <a:noFill/>
        </p:spPr>
        <p:txBody>
          <a:bodyPr wrap="square" rtlCol="0">
            <a:spAutoFit/>
          </a:bodyPr>
          <a:lstStyle>
            <a:lvl1pPr marL="0" indent="0" algn="l" defTabSz="914400" rtl="0" eaLnBrk="1" latinLnBrk="0" hangingPunct="1">
              <a:spcBef>
                <a:spcPts val="1200"/>
              </a:spcBef>
              <a:spcAft>
                <a:spcPts val="600"/>
              </a:spcAft>
              <a:buFont typeface="Arial" panose="020B0604020202020204" pitchFamily="34" charset="0"/>
              <a:buNone/>
              <a:defRPr kumimoji="0" lang="en-US" sz="2800" b="0" i="0" u="none" strike="noStrike" kern="1200" cap="none" spc="0" normalizeH="0" baseline="0" dirty="0" smtClean="0">
                <a:ln>
                  <a:noFill/>
                </a:ln>
                <a:solidFill>
                  <a:srgbClr val="10384F"/>
                </a:solidFill>
                <a:effectLst/>
                <a:uLnTx/>
                <a:uFillTx/>
                <a:latin typeface="Arial" panose="020B0604020202020204" pitchFamily="34" charset="0"/>
                <a:ea typeface="+mn-ea"/>
                <a:cs typeface="Arial" panose="020B0604020202020204" pitchFamily="34" charset="0"/>
              </a:defRPr>
            </a:lvl1pPr>
            <a:lvl2pPr marL="27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9"/>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10"/>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t>This presentation may contain forward-looking statements based on current assumptions </a:t>
            </a:r>
            <a:br>
              <a:rPr kumimoji="0" lang="en-GB" sz="1800" b="0"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br>
            <a:r>
              <a:rPr kumimoji="0" lang="en-GB" sz="1800" b="0"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t>and forecasts made by Bayer management. </a:t>
            </a:r>
          </a:p>
        </p:txBody>
      </p:sp>
      <p:sp>
        <p:nvSpPr>
          <p:cNvPr id="8" name="Text Placeholder 2">
            <a:extLst>
              <a:ext uri="{FF2B5EF4-FFF2-40B4-BE49-F238E27FC236}">
                <a16:creationId xmlns:a16="http://schemas.microsoft.com/office/drawing/2014/main" id="{2D2F8A29-85FA-B65C-02AE-6176341874B5}"/>
              </a:ext>
            </a:extLst>
          </p:cNvPr>
          <p:cNvSpPr txBox="1">
            <a:spLocks/>
          </p:cNvSpPr>
          <p:nvPr>
            <p:custDataLst>
              <p:tags r:id="rId3"/>
            </p:custDataLst>
          </p:nvPr>
        </p:nvSpPr>
        <p:spPr>
          <a:xfrm>
            <a:off x="1594884" y="5100654"/>
            <a:ext cx="9524035" cy="563231"/>
          </a:xfrm>
          <a:prstGeom prst="rect">
            <a:avLst/>
          </a:prstGeom>
          <a:noFill/>
        </p:spPr>
        <p:txBody>
          <a:bodyPr wrap="square" rtlCol="0">
            <a:spAutoFit/>
          </a:bodyPr>
          <a:lstStyle>
            <a:lvl1pPr marL="0" indent="0" algn="l" defTabSz="914400" rtl="0" eaLnBrk="1" latinLnBrk="0" hangingPunct="1">
              <a:spcBef>
                <a:spcPts val="1200"/>
              </a:spcBef>
              <a:spcAft>
                <a:spcPts val="600"/>
              </a:spcAft>
              <a:buFont typeface="Arial" panose="020B0604020202020204" pitchFamily="34" charset="0"/>
              <a:buNone/>
              <a:defRPr kumimoji="0" lang="en-US" sz="2800" b="0" i="0" u="none" strike="noStrike" kern="1200" cap="none" spc="0" normalizeH="0" baseline="0" dirty="0" smtClean="0">
                <a:ln>
                  <a:noFill/>
                </a:ln>
                <a:solidFill>
                  <a:srgbClr val="10384F"/>
                </a:solidFill>
                <a:effectLst/>
                <a:uLnTx/>
                <a:uFillTx/>
                <a:latin typeface="Arial" panose="020B0604020202020204" pitchFamily="34" charset="0"/>
                <a:ea typeface="+mn-ea"/>
                <a:cs typeface="Arial" panose="020B0604020202020204" pitchFamily="34" charset="0"/>
              </a:defRPr>
            </a:lvl1pPr>
            <a:lvl2pPr marL="27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9"/>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10"/>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t>The company assumes no liability whatsoever to update these forward-looking statements or to conform them to future events or developments.</a:t>
            </a:r>
          </a:p>
        </p:txBody>
      </p:sp>
      <p:sp>
        <p:nvSpPr>
          <p:cNvPr id="9" name="Text Placeholder 2">
            <a:extLst>
              <a:ext uri="{FF2B5EF4-FFF2-40B4-BE49-F238E27FC236}">
                <a16:creationId xmlns:a16="http://schemas.microsoft.com/office/drawing/2014/main" id="{208AC67A-A164-DDD0-56BE-41261768EE83}"/>
              </a:ext>
            </a:extLst>
          </p:cNvPr>
          <p:cNvSpPr txBox="1">
            <a:spLocks/>
          </p:cNvSpPr>
          <p:nvPr>
            <p:custDataLst>
              <p:tags r:id="rId4"/>
            </p:custDataLst>
          </p:nvPr>
        </p:nvSpPr>
        <p:spPr>
          <a:xfrm>
            <a:off x="1594884" y="2716540"/>
            <a:ext cx="9343281" cy="1034129"/>
          </a:xfrm>
          <a:prstGeom prst="rect">
            <a:avLst/>
          </a:prstGeom>
          <a:noFill/>
        </p:spPr>
        <p:txBody>
          <a:bodyPr wrap="square" rtlCol="0">
            <a:spAutoFit/>
          </a:bodyPr>
          <a:lstStyle>
            <a:lvl1pPr marL="0" indent="0" algn="l" defTabSz="914400" rtl="0" eaLnBrk="1" latinLnBrk="0" hangingPunct="1">
              <a:spcBef>
                <a:spcPts val="1200"/>
              </a:spcBef>
              <a:spcAft>
                <a:spcPts val="600"/>
              </a:spcAft>
              <a:buFont typeface="Arial" panose="020B0604020202020204" pitchFamily="34" charset="0"/>
              <a:buNone/>
              <a:defRPr kumimoji="0" lang="en-US" sz="2800" b="0" i="0" u="none" strike="noStrike" kern="1200" cap="none" spc="0" normalizeH="0" baseline="0" dirty="0" smtClean="0">
                <a:ln>
                  <a:noFill/>
                </a:ln>
                <a:solidFill>
                  <a:srgbClr val="10384F"/>
                </a:solidFill>
                <a:effectLst/>
                <a:uLnTx/>
                <a:uFillTx/>
                <a:latin typeface="Arial" panose="020B0604020202020204" pitchFamily="34" charset="0"/>
                <a:ea typeface="+mn-ea"/>
                <a:cs typeface="Arial" panose="020B0604020202020204" pitchFamily="34" charset="0"/>
              </a:defRPr>
            </a:lvl1pPr>
            <a:lvl2pPr marL="27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9"/>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10"/>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t>Various known and unknown risks, uncertainties and other factors could lead to material differences between the actual future results, financial situation, development or performance of the company and the estimates given here. These factors include those discussed in Bayer’s public reports which are available on the Bayer website at</a:t>
            </a:r>
          </a:p>
        </p:txBody>
      </p:sp>
      <p:sp>
        <p:nvSpPr>
          <p:cNvPr id="10" name="Text Placeholder 2">
            <a:extLst>
              <a:ext uri="{FF2B5EF4-FFF2-40B4-BE49-F238E27FC236}">
                <a16:creationId xmlns:a16="http://schemas.microsoft.com/office/drawing/2014/main" id="{B47EE5A9-0369-EB64-51FE-83F7ABD0B392}"/>
              </a:ext>
            </a:extLst>
          </p:cNvPr>
          <p:cNvSpPr txBox="1">
            <a:spLocks/>
          </p:cNvSpPr>
          <p:nvPr>
            <p:custDataLst>
              <p:tags r:id="rId5"/>
            </p:custDataLst>
          </p:nvPr>
        </p:nvSpPr>
        <p:spPr>
          <a:xfrm>
            <a:off x="6399465" y="3797959"/>
            <a:ext cx="3301538" cy="327782"/>
          </a:xfrm>
          <a:prstGeom prst="rect">
            <a:avLst/>
          </a:prstGeom>
          <a:noFill/>
        </p:spPr>
        <p:txBody>
          <a:bodyPr wrap="square" rtlCol="0">
            <a:spAutoFit/>
          </a:bodyPr>
          <a:lstStyle>
            <a:lvl1pPr marL="0" indent="0" algn="l" defTabSz="914400" rtl="0" eaLnBrk="1" latinLnBrk="0" hangingPunct="1">
              <a:spcBef>
                <a:spcPts val="1200"/>
              </a:spcBef>
              <a:spcAft>
                <a:spcPts val="600"/>
              </a:spcAft>
              <a:buFont typeface="Arial" panose="020B0604020202020204" pitchFamily="34" charset="0"/>
              <a:buNone/>
              <a:defRPr kumimoji="0" lang="en-US" sz="2800" b="0" i="0" u="none" strike="noStrike" kern="1200" cap="none" spc="0" normalizeH="0" baseline="0" dirty="0" smtClean="0">
                <a:ln>
                  <a:noFill/>
                </a:ln>
                <a:solidFill>
                  <a:srgbClr val="10384F"/>
                </a:solidFill>
                <a:effectLst/>
                <a:uLnTx/>
                <a:uFillTx/>
                <a:latin typeface="Arial" panose="020B0604020202020204" pitchFamily="34" charset="0"/>
                <a:ea typeface="+mn-ea"/>
                <a:cs typeface="Arial" panose="020B0604020202020204" pitchFamily="34" charset="0"/>
              </a:defRPr>
            </a:lvl1pPr>
            <a:lvl2pPr marL="27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9"/>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10"/>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11"/>
              </a:buBlip>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800" b="0" i="0" u="none" strike="noStrike" kern="1200" cap="none" spc="30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hlinkClick r:id="rId12"/>
              </a:rPr>
              <a:t>http://www.bayer.com</a:t>
            </a:r>
            <a:r>
              <a:rPr kumimoji="0" lang="en-GB" sz="1800" b="0" i="0" u="none" strike="noStrike" kern="1200" cap="none" spc="30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t>/ </a:t>
            </a:r>
          </a:p>
        </p:txBody>
      </p:sp>
      <p:sp>
        <p:nvSpPr>
          <p:cNvPr id="11" name="Rectangle: Rounded Corners 11">
            <a:extLst>
              <a:ext uri="{FF2B5EF4-FFF2-40B4-BE49-F238E27FC236}">
                <a16:creationId xmlns:a16="http://schemas.microsoft.com/office/drawing/2014/main" id="{66583C62-CF86-9B76-06E0-F64317334B85}"/>
              </a:ext>
            </a:extLst>
          </p:cNvPr>
          <p:cNvSpPr/>
          <p:nvPr>
            <p:custDataLst>
              <p:tags r:id="rId6"/>
            </p:custDataLst>
          </p:nvPr>
        </p:nvSpPr>
        <p:spPr bwMode="gray">
          <a:xfrm>
            <a:off x="6211845" y="3772787"/>
            <a:ext cx="3715421" cy="335470"/>
          </a:xfrm>
          <a:prstGeom prst="roundRect">
            <a:avLst>
              <a:gd name="adj" fmla="val 50000"/>
            </a:avLst>
          </a:prstGeom>
          <a:noFill/>
          <a:ln w="19050">
            <a:solidFill>
              <a:srgbClr val="89D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Arial Unicode MS"/>
              <a:cs typeface="Arial"/>
            </a:endParaRPr>
          </a:p>
        </p:txBody>
      </p:sp>
      <p:grpSp>
        <p:nvGrpSpPr>
          <p:cNvPr id="12" name="Group 13">
            <a:extLst>
              <a:ext uri="{FF2B5EF4-FFF2-40B4-BE49-F238E27FC236}">
                <a16:creationId xmlns:a16="http://schemas.microsoft.com/office/drawing/2014/main" id="{5C6FE166-D10B-C430-8C06-629C49C4B739}"/>
              </a:ext>
            </a:extLst>
          </p:cNvPr>
          <p:cNvGrpSpPr/>
          <p:nvPr/>
        </p:nvGrpSpPr>
        <p:grpSpPr>
          <a:xfrm>
            <a:off x="9675454" y="3888050"/>
            <a:ext cx="387816" cy="387816"/>
            <a:chOff x="2647950" y="523876"/>
            <a:chExt cx="597632" cy="597632"/>
          </a:xfrm>
        </p:grpSpPr>
        <p:sp>
          <p:nvSpPr>
            <p:cNvPr id="13" name="Oval 14">
              <a:extLst>
                <a:ext uri="{FF2B5EF4-FFF2-40B4-BE49-F238E27FC236}">
                  <a16:creationId xmlns:a16="http://schemas.microsoft.com/office/drawing/2014/main" id="{954194BC-5815-6118-5D9C-E843EA57450B}"/>
                </a:ext>
              </a:extLst>
            </p:cNvPr>
            <p:cNvSpPr/>
            <p:nvPr/>
          </p:nvSpPr>
          <p:spPr bwMode="gray">
            <a:xfrm flipH="1">
              <a:off x="2647950" y="523876"/>
              <a:ext cx="597632" cy="597632"/>
            </a:xfrm>
            <a:prstGeom prst="ellipse">
              <a:avLst/>
            </a:prstGeom>
            <a:gradFill flip="none" rotWithShape="1">
              <a:gsLst>
                <a:gs pos="100000">
                  <a:srgbClr val="89D329">
                    <a:alpha val="0"/>
                  </a:srgbClr>
                </a:gs>
                <a:gs pos="35000">
                  <a:srgbClr val="89D329"/>
                </a:gs>
              </a:gsLst>
              <a:lin ang="10800000" scaled="1"/>
              <a:tileRect/>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Arial Unicode MS"/>
                <a:cs typeface="Arial"/>
              </a:endParaRPr>
            </a:p>
          </p:txBody>
        </p:sp>
        <p:grpSp>
          <p:nvGrpSpPr>
            <p:cNvPr id="14" name="Group 15">
              <a:extLst>
                <a:ext uri="{FF2B5EF4-FFF2-40B4-BE49-F238E27FC236}">
                  <a16:creationId xmlns:a16="http://schemas.microsoft.com/office/drawing/2014/main" id="{6D7CE77C-93AF-7D4B-FB84-82F939703B9B}"/>
                </a:ext>
              </a:extLst>
            </p:cNvPr>
            <p:cNvGrpSpPr/>
            <p:nvPr/>
          </p:nvGrpSpPr>
          <p:grpSpPr>
            <a:xfrm>
              <a:off x="2697410" y="573335"/>
              <a:ext cx="498713" cy="498713"/>
              <a:chOff x="3371850" y="746817"/>
              <a:chExt cx="374690" cy="374690"/>
            </a:xfrm>
          </p:grpSpPr>
          <p:sp>
            <p:nvSpPr>
              <p:cNvPr id="15" name="Oval 16">
                <a:extLst>
                  <a:ext uri="{FF2B5EF4-FFF2-40B4-BE49-F238E27FC236}">
                    <a16:creationId xmlns:a16="http://schemas.microsoft.com/office/drawing/2014/main" id="{BE574B3E-B783-E44E-1A0A-37A19E464E79}"/>
                  </a:ext>
                </a:extLst>
              </p:cNvPr>
              <p:cNvSpPr/>
              <p:nvPr/>
            </p:nvSpPr>
            <p:spPr bwMode="gray">
              <a:xfrm>
                <a:off x="3371850" y="746817"/>
                <a:ext cx="374690" cy="374690"/>
              </a:xfrm>
              <a:prstGeom prst="ellips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Arial Unicode MS"/>
                  <a:cs typeface="Arial"/>
                </a:endParaRPr>
              </a:p>
            </p:txBody>
          </p:sp>
          <p:grpSp>
            <p:nvGrpSpPr>
              <p:cNvPr id="16" name="Group 17">
                <a:extLst>
                  <a:ext uri="{FF2B5EF4-FFF2-40B4-BE49-F238E27FC236}">
                    <a16:creationId xmlns:a16="http://schemas.microsoft.com/office/drawing/2014/main" id="{6A76AD86-6E5A-71D3-1C88-669E9C0C7655}"/>
                  </a:ext>
                </a:extLst>
              </p:cNvPr>
              <p:cNvGrpSpPr/>
              <p:nvPr/>
            </p:nvGrpSpPr>
            <p:grpSpPr>
              <a:xfrm>
                <a:off x="3460097" y="802388"/>
                <a:ext cx="198196" cy="263548"/>
                <a:chOff x="3470287" y="802435"/>
                <a:chExt cx="198196" cy="263548"/>
              </a:xfrm>
            </p:grpSpPr>
            <p:sp>
              <p:nvSpPr>
                <p:cNvPr id="17" name="Freeform: Shape 18">
                  <a:extLst>
                    <a:ext uri="{FF2B5EF4-FFF2-40B4-BE49-F238E27FC236}">
                      <a16:creationId xmlns:a16="http://schemas.microsoft.com/office/drawing/2014/main" id="{978F456F-450B-9256-B931-8690A1F72136}"/>
                    </a:ext>
                  </a:extLst>
                </p:cNvPr>
                <p:cNvSpPr/>
                <p:nvPr/>
              </p:nvSpPr>
              <p:spPr>
                <a:xfrm>
                  <a:off x="3528768" y="862604"/>
                  <a:ext cx="139715" cy="203379"/>
                </a:xfrm>
                <a:custGeom>
                  <a:avLst/>
                  <a:gdLst>
                    <a:gd name="connsiteX0" fmla="*/ 138790 w 139715"/>
                    <a:gd name="connsiteY0" fmla="*/ 134284 h 203379"/>
                    <a:gd name="connsiteX1" fmla="*/ 7134 w 139715"/>
                    <a:gd name="connsiteY1" fmla="*/ 947 h 203379"/>
                    <a:gd name="connsiteX2" fmla="*/ 3672 w 139715"/>
                    <a:gd name="connsiteY2" fmla="*/ 234 h 203379"/>
                    <a:gd name="connsiteX3" fmla="*/ 1687 w 139715"/>
                    <a:gd name="connsiteY3" fmla="*/ 3155 h 203379"/>
                    <a:gd name="connsiteX4" fmla="*/ 0 w 139715"/>
                    <a:gd name="connsiteY4" fmla="*/ 184811 h 203379"/>
                    <a:gd name="connsiteX5" fmla="*/ 1986 w 139715"/>
                    <a:gd name="connsiteY5" fmla="*/ 187789 h 203379"/>
                    <a:gd name="connsiteX6" fmla="*/ 5486 w 139715"/>
                    <a:gd name="connsiteY6" fmla="*/ 187044 h 203379"/>
                    <a:gd name="connsiteX7" fmla="*/ 45360 w 139715"/>
                    <a:gd name="connsiteY7" fmla="*/ 145395 h 203379"/>
                    <a:gd name="connsiteX8" fmla="*/ 71686 w 139715"/>
                    <a:gd name="connsiteY8" fmla="*/ 201547 h 203379"/>
                    <a:gd name="connsiteX9" fmla="*/ 74569 w 139715"/>
                    <a:gd name="connsiteY9" fmla="*/ 203380 h 203379"/>
                    <a:gd name="connsiteX10" fmla="*/ 75835 w 139715"/>
                    <a:gd name="connsiteY10" fmla="*/ 203119 h 203379"/>
                    <a:gd name="connsiteX11" fmla="*/ 104484 w 139715"/>
                    <a:gd name="connsiteY11" fmla="*/ 190672 h 203379"/>
                    <a:gd name="connsiteX12" fmla="*/ 106190 w 139715"/>
                    <a:gd name="connsiteY12" fmla="*/ 188890 h 203379"/>
                    <a:gd name="connsiteX13" fmla="*/ 106113 w 139715"/>
                    <a:gd name="connsiteY13" fmla="*/ 186427 h 203379"/>
                    <a:gd name="connsiteX14" fmla="*/ 83325 w 139715"/>
                    <a:gd name="connsiteY14" fmla="*/ 136613 h 203379"/>
                    <a:gd name="connsiteX15" fmla="*/ 136347 w 139715"/>
                    <a:gd name="connsiteY15" fmla="*/ 139699 h 203379"/>
                    <a:gd name="connsiteX16" fmla="*/ 139433 w 139715"/>
                    <a:gd name="connsiteY16" fmla="*/ 137835 h 203379"/>
                    <a:gd name="connsiteX17" fmla="*/ 138797 w 139715"/>
                    <a:gd name="connsiteY17" fmla="*/ 134290 h 203379"/>
                    <a:gd name="connsiteX18" fmla="*/ 78412 w 139715"/>
                    <a:gd name="connsiteY18" fmla="*/ 129950 h 203379"/>
                    <a:gd name="connsiteX19" fmla="*/ 75600 w 139715"/>
                    <a:gd name="connsiteY19" fmla="*/ 131331 h 203379"/>
                    <a:gd name="connsiteX20" fmla="*/ 75332 w 139715"/>
                    <a:gd name="connsiteY20" fmla="*/ 134449 h 203379"/>
                    <a:gd name="connsiteX21" fmla="*/ 98967 w 139715"/>
                    <a:gd name="connsiteY21" fmla="*/ 186122 h 203379"/>
                    <a:gd name="connsiteX22" fmla="*/ 76128 w 139715"/>
                    <a:gd name="connsiteY22" fmla="*/ 196043 h 203379"/>
                    <a:gd name="connsiteX23" fmla="*/ 49146 w 139715"/>
                    <a:gd name="connsiteY23" fmla="*/ 138490 h 203379"/>
                    <a:gd name="connsiteX24" fmla="*/ 46779 w 139715"/>
                    <a:gd name="connsiteY24" fmla="*/ 136702 h 203379"/>
                    <a:gd name="connsiteX25" fmla="*/ 46264 w 139715"/>
                    <a:gd name="connsiteY25" fmla="*/ 136657 h 203379"/>
                    <a:gd name="connsiteX26" fmla="*/ 43966 w 139715"/>
                    <a:gd name="connsiteY26" fmla="*/ 137637 h 203379"/>
                    <a:gd name="connsiteX27" fmla="*/ 6434 w 139715"/>
                    <a:gd name="connsiteY27" fmla="*/ 176837 h 203379"/>
                    <a:gd name="connsiteX28" fmla="*/ 7974 w 139715"/>
                    <a:gd name="connsiteY28" fmla="*/ 10861 h 203379"/>
                    <a:gd name="connsiteX29" fmla="*/ 128437 w 139715"/>
                    <a:gd name="connsiteY29" fmla="*/ 132865 h 203379"/>
                    <a:gd name="connsiteX30" fmla="*/ 78406 w 139715"/>
                    <a:gd name="connsiteY30" fmla="*/ 129956 h 20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9715" h="203379">
                      <a:moveTo>
                        <a:pt x="138790" y="134284"/>
                      </a:moveTo>
                      <a:lnTo>
                        <a:pt x="7134" y="947"/>
                      </a:lnTo>
                      <a:cubicBezTo>
                        <a:pt x="6230" y="30"/>
                        <a:pt x="4868" y="-250"/>
                        <a:pt x="3672" y="234"/>
                      </a:cubicBezTo>
                      <a:cubicBezTo>
                        <a:pt x="2482" y="718"/>
                        <a:pt x="1699" y="1869"/>
                        <a:pt x="1687" y="3155"/>
                      </a:cubicBezTo>
                      <a:lnTo>
                        <a:pt x="0" y="184811"/>
                      </a:lnTo>
                      <a:cubicBezTo>
                        <a:pt x="-13" y="186115"/>
                        <a:pt x="777" y="187293"/>
                        <a:pt x="1986" y="187789"/>
                      </a:cubicBezTo>
                      <a:cubicBezTo>
                        <a:pt x="3195" y="188279"/>
                        <a:pt x="4582" y="187986"/>
                        <a:pt x="5486" y="187044"/>
                      </a:cubicBezTo>
                      <a:lnTo>
                        <a:pt x="45360" y="145395"/>
                      </a:lnTo>
                      <a:lnTo>
                        <a:pt x="71686" y="201547"/>
                      </a:lnTo>
                      <a:cubicBezTo>
                        <a:pt x="72227" y="202699"/>
                        <a:pt x="73372" y="203380"/>
                        <a:pt x="74569" y="203380"/>
                      </a:cubicBezTo>
                      <a:cubicBezTo>
                        <a:pt x="74995" y="203380"/>
                        <a:pt x="75422" y="203297"/>
                        <a:pt x="75835" y="203119"/>
                      </a:cubicBezTo>
                      <a:lnTo>
                        <a:pt x="104484" y="190672"/>
                      </a:lnTo>
                      <a:cubicBezTo>
                        <a:pt x="105267" y="190328"/>
                        <a:pt x="105884" y="189692"/>
                        <a:pt x="106190" y="188890"/>
                      </a:cubicBezTo>
                      <a:cubicBezTo>
                        <a:pt x="106495" y="188088"/>
                        <a:pt x="106470" y="187204"/>
                        <a:pt x="106113" y="186427"/>
                      </a:cubicBezTo>
                      <a:lnTo>
                        <a:pt x="83325" y="136613"/>
                      </a:lnTo>
                      <a:lnTo>
                        <a:pt x="136347" y="139699"/>
                      </a:lnTo>
                      <a:cubicBezTo>
                        <a:pt x="137664" y="139775"/>
                        <a:pt x="138886" y="139037"/>
                        <a:pt x="139433" y="137835"/>
                      </a:cubicBezTo>
                      <a:cubicBezTo>
                        <a:pt x="139974" y="136632"/>
                        <a:pt x="139726" y="135225"/>
                        <a:pt x="138797" y="134290"/>
                      </a:cubicBezTo>
                      <a:close/>
                      <a:moveTo>
                        <a:pt x="78412" y="129950"/>
                      </a:moveTo>
                      <a:cubicBezTo>
                        <a:pt x="77292" y="129893"/>
                        <a:pt x="76230" y="130408"/>
                        <a:pt x="75600" y="131331"/>
                      </a:cubicBezTo>
                      <a:cubicBezTo>
                        <a:pt x="74970" y="132254"/>
                        <a:pt x="74868" y="133437"/>
                        <a:pt x="75332" y="134449"/>
                      </a:cubicBezTo>
                      <a:lnTo>
                        <a:pt x="98967" y="186122"/>
                      </a:lnTo>
                      <a:lnTo>
                        <a:pt x="76128" y="196043"/>
                      </a:lnTo>
                      <a:lnTo>
                        <a:pt x="49146" y="138490"/>
                      </a:lnTo>
                      <a:cubicBezTo>
                        <a:pt x="48701" y="137542"/>
                        <a:pt x="47816" y="136874"/>
                        <a:pt x="46779" y="136702"/>
                      </a:cubicBezTo>
                      <a:cubicBezTo>
                        <a:pt x="46607" y="136676"/>
                        <a:pt x="46435" y="136657"/>
                        <a:pt x="46264" y="136657"/>
                      </a:cubicBezTo>
                      <a:cubicBezTo>
                        <a:pt x="45404" y="136657"/>
                        <a:pt x="44571" y="137007"/>
                        <a:pt x="43966" y="137637"/>
                      </a:cubicBezTo>
                      <a:lnTo>
                        <a:pt x="6434" y="176837"/>
                      </a:lnTo>
                      <a:lnTo>
                        <a:pt x="7974" y="10861"/>
                      </a:lnTo>
                      <a:lnTo>
                        <a:pt x="128437" y="132865"/>
                      </a:lnTo>
                      <a:lnTo>
                        <a:pt x="78406" y="129956"/>
                      </a:lnTo>
                      <a:close/>
                    </a:path>
                  </a:pathLst>
                </a:custGeom>
                <a:solidFill>
                  <a:srgbClr val="0091DF"/>
                </a:solidFill>
                <a:ln w="6350" cap="flat">
                  <a:solidFill>
                    <a:srgbClr val="89D32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8" name="Freeform: Shape 19">
                  <a:extLst>
                    <a:ext uri="{FF2B5EF4-FFF2-40B4-BE49-F238E27FC236}">
                      <a16:creationId xmlns:a16="http://schemas.microsoft.com/office/drawing/2014/main" id="{CE35DD41-C344-3B6A-2F0F-ADA6A7C06BC0}"/>
                    </a:ext>
                  </a:extLst>
                </p:cNvPr>
                <p:cNvSpPr/>
                <p:nvPr/>
              </p:nvSpPr>
              <p:spPr>
                <a:xfrm>
                  <a:off x="3492502" y="824644"/>
                  <a:ext cx="82274" cy="75281"/>
                </a:xfrm>
                <a:custGeom>
                  <a:avLst/>
                  <a:gdLst>
                    <a:gd name="connsiteX0" fmla="*/ 77362 w 82274"/>
                    <a:gd name="connsiteY0" fmla="*/ 52939 h 75281"/>
                    <a:gd name="connsiteX1" fmla="*/ 81187 w 82274"/>
                    <a:gd name="connsiteY1" fmla="*/ 50565 h 75281"/>
                    <a:gd name="connsiteX2" fmla="*/ 82275 w 82274"/>
                    <a:gd name="connsiteY2" fmla="*/ 41141 h 75281"/>
                    <a:gd name="connsiteX3" fmla="*/ 41134 w 82274"/>
                    <a:gd name="connsiteY3" fmla="*/ 0 h 75281"/>
                    <a:gd name="connsiteX4" fmla="*/ 0 w 82274"/>
                    <a:gd name="connsiteY4" fmla="*/ 41141 h 75281"/>
                    <a:gd name="connsiteX5" fmla="*/ 17354 w 82274"/>
                    <a:gd name="connsiteY5" fmla="*/ 74696 h 75281"/>
                    <a:gd name="connsiteX6" fmla="*/ 19193 w 82274"/>
                    <a:gd name="connsiteY6" fmla="*/ 75282 h 75281"/>
                    <a:gd name="connsiteX7" fmla="*/ 21789 w 82274"/>
                    <a:gd name="connsiteY7" fmla="*/ 73939 h 75281"/>
                    <a:gd name="connsiteX8" fmla="*/ 21038 w 82274"/>
                    <a:gd name="connsiteY8" fmla="*/ 69503 h 75281"/>
                    <a:gd name="connsiteX9" fmla="*/ 6364 w 82274"/>
                    <a:gd name="connsiteY9" fmla="*/ 41134 h 75281"/>
                    <a:gd name="connsiteX10" fmla="*/ 41141 w 82274"/>
                    <a:gd name="connsiteY10" fmla="*/ 6357 h 75281"/>
                    <a:gd name="connsiteX11" fmla="*/ 75918 w 82274"/>
                    <a:gd name="connsiteY11" fmla="*/ 41134 h 75281"/>
                    <a:gd name="connsiteX12" fmla="*/ 74995 w 82274"/>
                    <a:gd name="connsiteY12" fmla="*/ 49108 h 75281"/>
                    <a:gd name="connsiteX13" fmla="*/ 77369 w 82274"/>
                    <a:gd name="connsiteY13" fmla="*/ 52933 h 7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274" h="75281">
                      <a:moveTo>
                        <a:pt x="77362" y="52939"/>
                      </a:moveTo>
                      <a:cubicBezTo>
                        <a:pt x="79074" y="53340"/>
                        <a:pt x="80786" y="52277"/>
                        <a:pt x="81187" y="50565"/>
                      </a:cubicBezTo>
                      <a:cubicBezTo>
                        <a:pt x="81906" y="47485"/>
                        <a:pt x="82275" y="44316"/>
                        <a:pt x="82275" y="41141"/>
                      </a:cubicBezTo>
                      <a:cubicBezTo>
                        <a:pt x="82275" y="18455"/>
                        <a:pt x="63821" y="0"/>
                        <a:pt x="41134" y="0"/>
                      </a:cubicBezTo>
                      <a:cubicBezTo>
                        <a:pt x="18448" y="0"/>
                        <a:pt x="0" y="18461"/>
                        <a:pt x="0" y="41141"/>
                      </a:cubicBezTo>
                      <a:cubicBezTo>
                        <a:pt x="0" y="54441"/>
                        <a:pt x="6491" y="66984"/>
                        <a:pt x="17354" y="74696"/>
                      </a:cubicBezTo>
                      <a:cubicBezTo>
                        <a:pt x="17914" y="75091"/>
                        <a:pt x="18556" y="75282"/>
                        <a:pt x="19193" y="75282"/>
                      </a:cubicBezTo>
                      <a:cubicBezTo>
                        <a:pt x="20185" y="75282"/>
                        <a:pt x="21172" y="74817"/>
                        <a:pt x="21789" y="73939"/>
                      </a:cubicBezTo>
                      <a:cubicBezTo>
                        <a:pt x="22807" y="72507"/>
                        <a:pt x="22470" y="70522"/>
                        <a:pt x="21038" y="69503"/>
                      </a:cubicBezTo>
                      <a:cubicBezTo>
                        <a:pt x="11849" y="62981"/>
                        <a:pt x="6364" y="52373"/>
                        <a:pt x="6364" y="41134"/>
                      </a:cubicBezTo>
                      <a:cubicBezTo>
                        <a:pt x="6364" y="21961"/>
                        <a:pt x="21961" y="6357"/>
                        <a:pt x="41141" y="6357"/>
                      </a:cubicBezTo>
                      <a:cubicBezTo>
                        <a:pt x="60321" y="6357"/>
                        <a:pt x="75918" y="21955"/>
                        <a:pt x="75918" y="41134"/>
                      </a:cubicBezTo>
                      <a:cubicBezTo>
                        <a:pt x="75918" y="43820"/>
                        <a:pt x="75606" y="46505"/>
                        <a:pt x="74995" y="49108"/>
                      </a:cubicBezTo>
                      <a:cubicBezTo>
                        <a:pt x="74594" y="50820"/>
                        <a:pt x="75657" y="52532"/>
                        <a:pt x="77369" y="52933"/>
                      </a:cubicBezTo>
                      <a:close/>
                    </a:path>
                  </a:pathLst>
                </a:custGeom>
                <a:solidFill>
                  <a:srgbClr val="0091DF"/>
                </a:solidFill>
                <a:ln w="6350" cap="flat">
                  <a:solidFill>
                    <a:srgbClr val="89D32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9" name="Freeform: Shape 20">
                  <a:extLst>
                    <a:ext uri="{FF2B5EF4-FFF2-40B4-BE49-F238E27FC236}">
                      <a16:creationId xmlns:a16="http://schemas.microsoft.com/office/drawing/2014/main" id="{BE7E6296-7193-A533-0DA8-0CDE0D748B35}"/>
                    </a:ext>
                  </a:extLst>
                </p:cNvPr>
                <p:cNvSpPr/>
                <p:nvPr/>
              </p:nvSpPr>
              <p:spPr>
                <a:xfrm>
                  <a:off x="3470287" y="802435"/>
                  <a:ext cx="126705" cy="122576"/>
                </a:xfrm>
                <a:custGeom>
                  <a:avLst/>
                  <a:gdLst>
                    <a:gd name="connsiteX0" fmla="*/ 42572 w 126705"/>
                    <a:gd name="connsiteY0" fmla="*/ 116435 h 122576"/>
                    <a:gd name="connsiteX1" fmla="*/ 6364 w 126705"/>
                    <a:gd name="connsiteY1" fmla="*/ 63356 h 122576"/>
                    <a:gd name="connsiteX2" fmla="*/ 63350 w 126705"/>
                    <a:gd name="connsiteY2" fmla="*/ 6364 h 122576"/>
                    <a:gd name="connsiteX3" fmla="*/ 120336 w 126705"/>
                    <a:gd name="connsiteY3" fmla="*/ 63350 h 122576"/>
                    <a:gd name="connsiteX4" fmla="*/ 115194 w 126705"/>
                    <a:gd name="connsiteY4" fmla="*/ 87042 h 122576"/>
                    <a:gd name="connsiteX5" fmla="*/ 116766 w 126705"/>
                    <a:gd name="connsiteY5" fmla="*/ 91261 h 122576"/>
                    <a:gd name="connsiteX6" fmla="*/ 120985 w 126705"/>
                    <a:gd name="connsiteY6" fmla="*/ 89689 h 122576"/>
                    <a:gd name="connsiteX7" fmla="*/ 126706 w 126705"/>
                    <a:gd name="connsiteY7" fmla="*/ 63350 h 122576"/>
                    <a:gd name="connsiteX8" fmla="*/ 63350 w 126705"/>
                    <a:gd name="connsiteY8" fmla="*/ 0 h 122576"/>
                    <a:gd name="connsiteX9" fmla="*/ 0 w 126705"/>
                    <a:gd name="connsiteY9" fmla="*/ 63350 h 122576"/>
                    <a:gd name="connsiteX10" fmla="*/ 11289 w 126705"/>
                    <a:gd name="connsiteY10" fmla="*/ 99457 h 122576"/>
                    <a:gd name="connsiteX11" fmla="*/ 40250 w 126705"/>
                    <a:gd name="connsiteY11" fmla="*/ 122353 h 122576"/>
                    <a:gd name="connsiteX12" fmla="*/ 41408 w 126705"/>
                    <a:gd name="connsiteY12" fmla="*/ 122576 h 122576"/>
                    <a:gd name="connsiteX13" fmla="*/ 44373 w 126705"/>
                    <a:gd name="connsiteY13" fmla="*/ 120552 h 122576"/>
                    <a:gd name="connsiteX14" fmla="*/ 42572 w 126705"/>
                    <a:gd name="connsiteY14" fmla="*/ 116429 h 12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705" h="122576">
                      <a:moveTo>
                        <a:pt x="42572" y="116435"/>
                      </a:moveTo>
                      <a:cubicBezTo>
                        <a:pt x="20574" y="107819"/>
                        <a:pt x="6364" y="86984"/>
                        <a:pt x="6364" y="63356"/>
                      </a:cubicBezTo>
                      <a:cubicBezTo>
                        <a:pt x="6364" y="31926"/>
                        <a:pt x="31926" y="6364"/>
                        <a:pt x="63350" y="6364"/>
                      </a:cubicBezTo>
                      <a:cubicBezTo>
                        <a:pt x="94773" y="6364"/>
                        <a:pt x="120336" y="31926"/>
                        <a:pt x="120336" y="63350"/>
                      </a:cubicBezTo>
                      <a:cubicBezTo>
                        <a:pt x="120336" y="71610"/>
                        <a:pt x="118605" y="79583"/>
                        <a:pt x="115194" y="87042"/>
                      </a:cubicBezTo>
                      <a:cubicBezTo>
                        <a:pt x="114462" y="88639"/>
                        <a:pt x="115162" y="90529"/>
                        <a:pt x="116766" y="91261"/>
                      </a:cubicBezTo>
                      <a:cubicBezTo>
                        <a:pt x="118363" y="91993"/>
                        <a:pt x="120253" y="91293"/>
                        <a:pt x="120985" y="89689"/>
                      </a:cubicBezTo>
                      <a:cubicBezTo>
                        <a:pt x="124784" y="81397"/>
                        <a:pt x="126706" y="72533"/>
                        <a:pt x="126706" y="63350"/>
                      </a:cubicBezTo>
                      <a:cubicBezTo>
                        <a:pt x="126706" y="28420"/>
                        <a:pt x="98286" y="0"/>
                        <a:pt x="63350" y="0"/>
                      </a:cubicBezTo>
                      <a:cubicBezTo>
                        <a:pt x="28413" y="0"/>
                        <a:pt x="0" y="28420"/>
                        <a:pt x="0" y="63350"/>
                      </a:cubicBezTo>
                      <a:cubicBezTo>
                        <a:pt x="0" y="76338"/>
                        <a:pt x="3907" y="88830"/>
                        <a:pt x="11289" y="99457"/>
                      </a:cubicBezTo>
                      <a:cubicBezTo>
                        <a:pt x="18505" y="109843"/>
                        <a:pt x="28522" y="117759"/>
                        <a:pt x="40250" y="122353"/>
                      </a:cubicBezTo>
                      <a:cubicBezTo>
                        <a:pt x="40632" y="122500"/>
                        <a:pt x="41026" y="122576"/>
                        <a:pt x="41408" y="122576"/>
                      </a:cubicBezTo>
                      <a:cubicBezTo>
                        <a:pt x="42681" y="122576"/>
                        <a:pt x="43877" y="121806"/>
                        <a:pt x="44373" y="120552"/>
                      </a:cubicBezTo>
                      <a:cubicBezTo>
                        <a:pt x="45016" y="118917"/>
                        <a:pt x="44208" y="117072"/>
                        <a:pt x="42572" y="116429"/>
                      </a:cubicBezTo>
                      <a:close/>
                    </a:path>
                  </a:pathLst>
                </a:custGeom>
                <a:solidFill>
                  <a:srgbClr val="0091DF"/>
                </a:solidFill>
                <a:ln w="6350" cap="flat">
                  <a:solidFill>
                    <a:srgbClr val="89D32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Arial Unicode MS"/>
                    <a:cs typeface="Arial"/>
                  </a:endParaRPr>
                </a:p>
              </p:txBody>
            </p:sp>
          </p:grpSp>
        </p:grpSp>
      </p:grpSp>
      <p:cxnSp>
        <p:nvCxnSpPr>
          <p:cNvPr id="20" name="Straight Connector 23">
            <a:extLst>
              <a:ext uri="{FF2B5EF4-FFF2-40B4-BE49-F238E27FC236}">
                <a16:creationId xmlns:a16="http://schemas.microsoft.com/office/drawing/2014/main" id="{3FF530AD-70A0-CDD9-AF1A-FBD8585E9D48}"/>
              </a:ext>
            </a:extLst>
          </p:cNvPr>
          <p:cNvCxnSpPr/>
          <p:nvPr/>
        </p:nvCxnSpPr>
        <p:spPr bwMode="gray">
          <a:xfrm>
            <a:off x="5639630" y="2493818"/>
            <a:ext cx="986596" cy="0"/>
          </a:xfrm>
          <a:prstGeom prst="line">
            <a:avLst/>
          </a:prstGeom>
          <a:ln w="38100">
            <a:gradFill>
              <a:gsLst>
                <a:gs pos="100000">
                  <a:schemeClr val="bg1"/>
                </a:gs>
                <a:gs pos="0">
                  <a:srgbClr val="89D329"/>
                </a:gs>
              </a:gsLst>
              <a:lin ang="18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24">
            <a:extLst>
              <a:ext uri="{FF2B5EF4-FFF2-40B4-BE49-F238E27FC236}">
                <a16:creationId xmlns:a16="http://schemas.microsoft.com/office/drawing/2014/main" id="{0B816D43-C3D3-D53D-D76B-19E56F85648B}"/>
              </a:ext>
            </a:extLst>
          </p:cNvPr>
          <p:cNvCxnSpPr/>
          <p:nvPr/>
        </p:nvCxnSpPr>
        <p:spPr bwMode="gray">
          <a:xfrm>
            <a:off x="5639630" y="4655551"/>
            <a:ext cx="986596" cy="0"/>
          </a:xfrm>
          <a:prstGeom prst="line">
            <a:avLst/>
          </a:prstGeom>
          <a:ln w="38100">
            <a:gradFill>
              <a:gsLst>
                <a:gs pos="100000">
                  <a:schemeClr val="bg1"/>
                </a:gs>
                <a:gs pos="0">
                  <a:srgbClr val="89D329"/>
                </a:gs>
              </a:gsLst>
              <a:lin ang="1800000" scaled="0"/>
            </a:gradFill>
          </a:ln>
        </p:spPr>
        <p:style>
          <a:lnRef idx="1">
            <a:schemeClr val="accent1"/>
          </a:lnRef>
          <a:fillRef idx="0">
            <a:schemeClr val="accent1"/>
          </a:fillRef>
          <a:effectRef idx="0">
            <a:schemeClr val="accent1"/>
          </a:effectRef>
          <a:fontRef idx="minor">
            <a:schemeClr val="tx1"/>
          </a:fontRef>
        </p:style>
      </p:cxnSp>
      <p:sp>
        <p:nvSpPr>
          <p:cNvPr id="2" name="Foliennummernplatzhalter 1">
            <a:extLst>
              <a:ext uri="{FF2B5EF4-FFF2-40B4-BE49-F238E27FC236}">
                <a16:creationId xmlns:a16="http://schemas.microsoft.com/office/drawing/2014/main" id="{2DE17C1D-7722-1018-B5D3-F788C89C072B}"/>
              </a:ext>
            </a:extLst>
          </p:cNvPr>
          <p:cNvSpPr>
            <a:spLocks noGrp="1"/>
          </p:cNvSpPr>
          <p:nvPr>
            <p:ph type="sldNum" sz="quarter" idx="12"/>
          </p:nvPr>
        </p:nvSpPr>
        <p:spPr/>
        <p:txBody>
          <a:bodyPr/>
          <a:lstStyle/>
          <a:p>
            <a:fld id="{EEAD9179-7A6B-4268-BEB2-F3B8EB06115B}" type="slidenum">
              <a:rPr lang="en-US" smtClean="0"/>
              <a:t>2</a:t>
            </a:fld>
            <a:endParaRPr lang="en-US"/>
          </a:p>
        </p:txBody>
      </p:sp>
    </p:spTree>
    <p:extLst>
      <p:ext uri="{BB962C8B-B14F-4D97-AF65-F5344CB8AC3E}">
        <p14:creationId xmlns:p14="http://schemas.microsoft.com/office/powerpoint/2010/main" val="125526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Gerade Verbindung 126">
            <a:extLst>
              <a:ext uri="{FF2B5EF4-FFF2-40B4-BE49-F238E27FC236}">
                <a16:creationId xmlns:a16="http://schemas.microsoft.com/office/drawing/2014/main" id="{1B9A5A98-A8A4-72AC-1852-C9667CD47F38}"/>
              </a:ext>
            </a:extLst>
          </p:cNvPr>
          <p:cNvCxnSpPr>
            <a:cxnSpLocks/>
          </p:cNvCxnSpPr>
          <p:nvPr/>
        </p:nvCxnSpPr>
        <p:spPr bwMode="gray">
          <a:xfrm flipH="1" flipV="1">
            <a:off x="7828497" y="1812038"/>
            <a:ext cx="17315" cy="1857552"/>
          </a:xfrm>
          <a:prstGeom prst="line">
            <a:avLst/>
          </a:prstGeom>
          <a:ln w="6350">
            <a:solidFill>
              <a:srgbClr val="89D329"/>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Gerade Verbindung 126">
            <a:extLst>
              <a:ext uri="{FF2B5EF4-FFF2-40B4-BE49-F238E27FC236}">
                <a16:creationId xmlns:a16="http://schemas.microsoft.com/office/drawing/2014/main" id="{39430604-9C1D-C453-5E6F-83F53339B02B}"/>
              </a:ext>
            </a:extLst>
          </p:cNvPr>
          <p:cNvCxnSpPr>
            <a:cxnSpLocks/>
          </p:cNvCxnSpPr>
          <p:nvPr/>
        </p:nvCxnSpPr>
        <p:spPr bwMode="gray">
          <a:xfrm flipH="1" flipV="1">
            <a:off x="9293975" y="1810485"/>
            <a:ext cx="5" cy="1314881"/>
          </a:xfrm>
          <a:prstGeom prst="line">
            <a:avLst/>
          </a:prstGeom>
          <a:ln w="6350">
            <a:solidFill>
              <a:srgbClr val="89D329"/>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95" name="Gerade Verbindung 126">
            <a:extLst>
              <a:ext uri="{FF2B5EF4-FFF2-40B4-BE49-F238E27FC236}">
                <a16:creationId xmlns:a16="http://schemas.microsoft.com/office/drawing/2014/main" id="{64F009F5-147E-EC0F-CFBB-3D5428612EAE}"/>
              </a:ext>
            </a:extLst>
          </p:cNvPr>
          <p:cNvCxnSpPr>
            <a:cxnSpLocks/>
          </p:cNvCxnSpPr>
          <p:nvPr/>
        </p:nvCxnSpPr>
        <p:spPr bwMode="gray">
          <a:xfrm flipH="1" flipV="1">
            <a:off x="7084893" y="1804556"/>
            <a:ext cx="5" cy="1314881"/>
          </a:xfrm>
          <a:prstGeom prst="line">
            <a:avLst/>
          </a:prstGeom>
          <a:ln w="6350">
            <a:solidFill>
              <a:srgbClr val="89D329"/>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87" name="Gerade Verbindung 126">
            <a:extLst>
              <a:ext uri="{FF2B5EF4-FFF2-40B4-BE49-F238E27FC236}">
                <a16:creationId xmlns:a16="http://schemas.microsoft.com/office/drawing/2014/main" id="{A5BCB5B6-2FFC-2F1F-BBDE-FB01D3438EE8}"/>
              </a:ext>
            </a:extLst>
          </p:cNvPr>
          <p:cNvCxnSpPr>
            <a:cxnSpLocks/>
          </p:cNvCxnSpPr>
          <p:nvPr/>
        </p:nvCxnSpPr>
        <p:spPr bwMode="gray">
          <a:xfrm flipV="1">
            <a:off x="8448670" y="1804556"/>
            <a:ext cx="0" cy="971981"/>
          </a:xfrm>
          <a:prstGeom prst="line">
            <a:avLst/>
          </a:prstGeom>
          <a:ln w="6350">
            <a:solidFill>
              <a:srgbClr val="89D329"/>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85" name="Gerade Verbindung 126">
            <a:extLst>
              <a:ext uri="{FF2B5EF4-FFF2-40B4-BE49-F238E27FC236}">
                <a16:creationId xmlns:a16="http://schemas.microsoft.com/office/drawing/2014/main" id="{74CB6CCE-356C-C22F-3910-ABF89C795171}"/>
              </a:ext>
            </a:extLst>
          </p:cNvPr>
          <p:cNvCxnSpPr>
            <a:cxnSpLocks/>
          </p:cNvCxnSpPr>
          <p:nvPr/>
        </p:nvCxnSpPr>
        <p:spPr bwMode="gray">
          <a:xfrm flipV="1">
            <a:off x="6210876" y="1809319"/>
            <a:ext cx="0" cy="781481"/>
          </a:xfrm>
          <a:prstGeom prst="line">
            <a:avLst/>
          </a:prstGeom>
          <a:ln w="6350">
            <a:solidFill>
              <a:srgbClr val="89D329"/>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71" name="Gerade Verbindung 126">
            <a:extLst>
              <a:ext uri="{FF2B5EF4-FFF2-40B4-BE49-F238E27FC236}">
                <a16:creationId xmlns:a16="http://schemas.microsoft.com/office/drawing/2014/main" id="{66BEA26D-1363-5547-4DB1-87E2D4FC6EDC}"/>
              </a:ext>
            </a:extLst>
          </p:cNvPr>
          <p:cNvCxnSpPr>
            <a:cxnSpLocks/>
          </p:cNvCxnSpPr>
          <p:nvPr/>
        </p:nvCxnSpPr>
        <p:spPr bwMode="gray">
          <a:xfrm flipV="1">
            <a:off x="6319448" y="1809319"/>
            <a:ext cx="0" cy="448104"/>
          </a:xfrm>
          <a:prstGeom prst="line">
            <a:avLst/>
          </a:prstGeom>
          <a:ln w="6350">
            <a:solidFill>
              <a:srgbClr val="89D329"/>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66" name="Gerade Verbindung 126">
            <a:extLst>
              <a:ext uri="{FF2B5EF4-FFF2-40B4-BE49-F238E27FC236}">
                <a16:creationId xmlns:a16="http://schemas.microsoft.com/office/drawing/2014/main" id="{8EBC0D89-B3C4-3342-014D-BD7A08F43EAF}"/>
              </a:ext>
            </a:extLst>
          </p:cNvPr>
          <p:cNvCxnSpPr>
            <a:cxnSpLocks/>
          </p:cNvCxnSpPr>
          <p:nvPr/>
        </p:nvCxnSpPr>
        <p:spPr bwMode="gray">
          <a:xfrm flipV="1">
            <a:off x="10134428" y="1809319"/>
            <a:ext cx="0" cy="1867821"/>
          </a:xfrm>
          <a:prstGeom prst="line">
            <a:avLst/>
          </a:prstGeom>
          <a:ln w="6350">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64" name="Gerade Verbindung 126">
            <a:extLst>
              <a:ext uri="{FF2B5EF4-FFF2-40B4-BE49-F238E27FC236}">
                <a16:creationId xmlns:a16="http://schemas.microsoft.com/office/drawing/2014/main" id="{59261C51-2F01-5F76-2051-5C7065BF8FC2}"/>
              </a:ext>
            </a:extLst>
          </p:cNvPr>
          <p:cNvCxnSpPr>
            <a:cxnSpLocks/>
          </p:cNvCxnSpPr>
          <p:nvPr/>
        </p:nvCxnSpPr>
        <p:spPr bwMode="gray">
          <a:xfrm flipH="1" flipV="1">
            <a:off x="4141787" y="1812689"/>
            <a:ext cx="10942" cy="1864451"/>
          </a:xfrm>
          <a:prstGeom prst="line">
            <a:avLst/>
          </a:prstGeom>
          <a:ln w="6350">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4" name="Gerade Verbindung 126">
            <a:extLst>
              <a:ext uri="{FF2B5EF4-FFF2-40B4-BE49-F238E27FC236}">
                <a16:creationId xmlns:a16="http://schemas.microsoft.com/office/drawing/2014/main" id="{7FF07558-3CE5-B3AA-FCD2-BFF1752B4D7F}"/>
              </a:ext>
            </a:extLst>
          </p:cNvPr>
          <p:cNvCxnSpPr>
            <a:cxnSpLocks/>
          </p:cNvCxnSpPr>
          <p:nvPr/>
        </p:nvCxnSpPr>
        <p:spPr bwMode="gray">
          <a:xfrm flipV="1">
            <a:off x="11273894" y="1823054"/>
            <a:ext cx="0" cy="1434496"/>
          </a:xfrm>
          <a:prstGeom prst="line">
            <a:avLst/>
          </a:prstGeom>
          <a:ln w="6350">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06" name="Gerade Verbindung 126">
            <a:extLst>
              <a:ext uri="{FF2B5EF4-FFF2-40B4-BE49-F238E27FC236}">
                <a16:creationId xmlns:a16="http://schemas.microsoft.com/office/drawing/2014/main" id="{9D380E71-9445-46FA-ACBA-7189EDCACBAE}"/>
              </a:ext>
            </a:extLst>
          </p:cNvPr>
          <p:cNvCxnSpPr>
            <a:cxnSpLocks/>
          </p:cNvCxnSpPr>
          <p:nvPr/>
        </p:nvCxnSpPr>
        <p:spPr bwMode="gray">
          <a:xfrm flipV="1">
            <a:off x="10658303" y="1815248"/>
            <a:ext cx="0" cy="442177"/>
          </a:xfrm>
          <a:prstGeom prst="line">
            <a:avLst/>
          </a:prstGeom>
          <a:ln w="6350">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29" name="Gerade Verbindung 126">
            <a:extLst>
              <a:ext uri="{FF2B5EF4-FFF2-40B4-BE49-F238E27FC236}">
                <a16:creationId xmlns:a16="http://schemas.microsoft.com/office/drawing/2014/main" id="{61689866-7F69-4D96-88DB-ED9E880CB2E3}"/>
              </a:ext>
            </a:extLst>
          </p:cNvPr>
          <p:cNvCxnSpPr>
            <a:cxnSpLocks/>
          </p:cNvCxnSpPr>
          <p:nvPr/>
        </p:nvCxnSpPr>
        <p:spPr bwMode="gray">
          <a:xfrm flipV="1">
            <a:off x="11003683" y="1818844"/>
            <a:ext cx="0" cy="962456"/>
          </a:xfrm>
          <a:prstGeom prst="line">
            <a:avLst/>
          </a:prstGeom>
          <a:ln w="6350">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Gerade Verbindung 126">
            <a:extLst>
              <a:ext uri="{FF2B5EF4-FFF2-40B4-BE49-F238E27FC236}">
                <a16:creationId xmlns:a16="http://schemas.microsoft.com/office/drawing/2014/main" id="{45771E0A-98D3-1B73-80FD-F555C46380A8}"/>
              </a:ext>
            </a:extLst>
          </p:cNvPr>
          <p:cNvCxnSpPr>
            <a:cxnSpLocks/>
          </p:cNvCxnSpPr>
          <p:nvPr/>
        </p:nvCxnSpPr>
        <p:spPr bwMode="gray">
          <a:xfrm flipH="1" flipV="1">
            <a:off x="3445337" y="1823054"/>
            <a:ext cx="20100" cy="1434496"/>
          </a:xfrm>
          <a:prstGeom prst="line">
            <a:avLst/>
          </a:prstGeom>
          <a:ln w="6350">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22" name="Gerade Verbindung 126">
            <a:extLst>
              <a:ext uri="{FF2B5EF4-FFF2-40B4-BE49-F238E27FC236}">
                <a16:creationId xmlns:a16="http://schemas.microsoft.com/office/drawing/2014/main" id="{9E429270-3681-4B75-BF99-2700F43F8D4D}"/>
              </a:ext>
            </a:extLst>
          </p:cNvPr>
          <p:cNvCxnSpPr>
            <a:cxnSpLocks/>
          </p:cNvCxnSpPr>
          <p:nvPr/>
        </p:nvCxnSpPr>
        <p:spPr bwMode="gray">
          <a:xfrm flipV="1">
            <a:off x="2430589" y="1809552"/>
            <a:ext cx="0" cy="981273"/>
          </a:xfrm>
          <a:prstGeom prst="line">
            <a:avLst/>
          </a:prstGeom>
          <a:ln w="6350">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21" name="Gerade Verbindung 126">
            <a:extLst>
              <a:ext uri="{FF2B5EF4-FFF2-40B4-BE49-F238E27FC236}">
                <a16:creationId xmlns:a16="http://schemas.microsoft.com/office/drawing/2014/main" id="{846EEC4F-F151-4908-BFD7-0CA26A100D95}"/>
              </a:ext>
            </a:extLst>
          </p:cNvPr>
          <p:cNvCxnSpPr>
            <a:cxnSpLocks/>
          </p:cNvCxnSpPr>
          <p:nvPr/>
        </p:nvCxnSpPr>
        <p:spPr bwMode="gray">
          <a:xfrm flipV="1">
            <a:off x="1881804" y="1809321"/>
            <a:ext cx="0" cy="448104"/>
          </a:xfrm>
          <a:prstGeom prst="line">
            <a:avLst/>
          </a:prstGeom>
          <a:ln w="6350">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15" name="Rechteck 114">
            <a:extLst>
              <a:ext uri="{FF2B5EF4-FFF2-40B4-BE49-F238E27FC236}">
                <a16:creationId xmlns:a16="http://schemas.microsoft.com/office/drawing/2014/main" id="{68385D34-C872-48DF-97DA-4481E9D3E81F}"/>
              </a:ext>
            </a:extLst>
          </p:cNvPr>
          <p:cNvSpPr/>
          <p:nvPr>
            <p:custDataLst>
              <p:tags r:id="rId1"/>
            </p:custDataLst>
          </p:nvPr>
        </p:nvSpPr>
        <p:spPr bwMode="gray">
          <a:xfrm>
            <a:off x="1367854" y="1955723"/>
            <a:ext cx="9119867" cy="3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8" name="Objekt 7" hidden="1"/>
          <p:cNvGraphicFramePr>
            <a:graphicFrameLocks noChangeAspect="1"/>
          </p:cNvGraphicFramePr>
          <p:nvPr>
            <p:custDataLst>
              <p:tags r:id="rId2"/>
            </p:custDataLst>
          </p:nvPr>
        </p:nvGraphicFramePr>
        <p:xfrm>
          <a:off x="2381" y="2034"/>
          <a:ext cx="1588" cy="1588"/>
        </p:xfrm>
        <a:graphic>
          <a:graphicData uri="http://schemas.openxmlformats.org/presentationml/2006/ole">
            <mc:AlternateContent xmlns:mc="http://schemas.openxmlformats.org/markup-compatibility/2006">
              <mc:Choice xmlns:v="urn:schemas-microsoft-com:vml" Requires="v">
                <p:oleObj name="think-cell Folie" r:id="rId54" imgW="270" imgH="270" progId="TCLayout.ActiveDocument.1">
                  <p:embed/>
                </p:oleObj>
              </mc:Choice>
              <mc:Fallback>
                <p:oleObj name="think-cell Folie" r:id="rId54" imgW="270" imgH="270" progId="TCLayout.ActiveDocument.1">
                  <p:embed/>
                  <p:pic>
                    <p:nvPicPr>
                      <p:cNvPr id="8" name="Objekt 7" hidden="1"/>
                      <p:cNvPicPr/>
                      <p:nvPr/>
                    </p:nvPicPr>
                    <p:blipFill>
                      <a:blip r:embed="rId55"/>
                      <a:stretch>
                        <a:fillRect/>
                      </a:stretch>
                    </p:blipFill>
                    <p:spPr>
                      <a:xfrm>
                        <a:off x="2381" y="2034"/>
                        <a:ext cx="1588" cy="1588"/>
                      </a:xfrm>
                      <a:prstGeom prst="rect">
                        <a:avLst/>
                      </a:prstGeom>
                    </p:spPr>
                  </p:pic>
                </p:oleObj>
              </mc:Fallback>
            </mc:AlternateContent>
          </a:graphicData>
        </a:graphic>
      </p:graphicFrame>
      <p:sp>
        <p:nvSpPr>
          <p:cNvPr id="7" name="Rechteck 6" hidden="1"/>
          <p:cNvSpPr/>
          <p:nvPr>
            <p:custDataLst>
              <p:tags r:id="rId3"/>
            </p:custDataLst>
          </p:nvPr>
        </p:nvSpPr>
        <p:spPr bwMode="gray">
          <a:xfrm>
            <a:off x="794" y="447"/>
            <a:ext cx="158729" cy="158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800">
              <a:solidFill>
                <a:srgbClr val="FFFFFF"/>
              </a:solidFill>
              <a:latin typeface="Arial"/>
              <a:ea typeface="Arial Unicode MS"/>
              <a:cs typeface="Arial"/>
              <a:sym typeface="Arial"/>
            </a:endParaRPr>
          </a:p>
        </p:txBody>
      </p:sp>
      <p:sp>
        <p:nvSpPr>
          <p:cNvPr id="3" name="Titel 2"/>
          <p:cNvSpPr>
            <a:spLocks noGrp="1"/>
          </p:cNvSpPr>
          <p:nvPr>
            <p:ph type="title"/>
          </p:nvPr>
        </p:nvSpPr>
        <p:spPr>
          <a:xfrm>
            <a:off x="974672" y="182361"/>
            <a:ext cx="10804869" cy="863888"/>
          </a:xfrm>
        </p:spPr>
        <p:txBody>
          <a:bodyPr/>
          <a:lstStyle/>
          <a:p>
            <a:r>
              <a:rPr lang="en-US"/>
              <a:t>Hybrid Bonds at Bayer</a:t>
            </a:r>
          </a:p>
        </p:txBody>
      </p:sp>
      <p:sp>
        <p:nvSpPr>
          <p:cNvPr id="11" name="Text Placeholder 17"/>
          <p:cNvSpPr txBox="1">
            <a:spLocks/>
          </p:cNvSpPr>
          <p:nvPr>
            <p:custDataLst>
              <p:tags r:id="rId4"/>
            </p:custDataLst>
          </p:nvPr>
        </p:nvSpPr>
        <p:spPr bwMode="gray">
          <a:xfrm>
            <a:off x="1282828" y="1316939"/>
            <a:ext cx="79200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2019</a:t>
            </a:r>
          </a:p>
        </p:txBody>
      </p:sp>
      <p:sp>
        <p:nvSpPr>
          <p:cNvPr id="21" name="Text Placeholder 17"/>
          <p:cNvSpPr txBox="1">
            <a:spLocks/>
          </p:cNvSpPr>
          <p:nvPr>
            <p:custDataLst>
              <p:tags r:id="rId5"/>
            </p:custDataLst>
          </p:nvPr>
        </p:nvSpPr>
        <p:spPr bwMode="gray">
          <a:xfrm>
            <a:off x="1097777" y="1316939"/>
            <a:ext cx="223170" cy="432000"/>
          </a:xfrm>
          <a:prstGeom prst="chevron">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buClr>
                <a:srgbClr val="00BCFF"/>
              </a:buClr>
            </a:pPr>
            <a:endParaRPr lang="en-US" b="1">
              <a:solidFill>
                <a:srgbClr val="FFFFFF"/>
              </a:solidFill>
              <a:latin typeface="Arial"/>
              <a:cs typeface="Arial"/>
            </a:endParaRPr>
          </a:p>
        </p:txBody>
      </p:sp>
      <p:sp>
        <p:nvSpPr>
          <p:cNvPr id="23" name="Text Placeholder 17"/>
          <p:cNvSpPr txBox="1">
            <a:spLocks/>
          </p:cNvSpPr>
          <p:nvPr>
            <p:custDataLst>
              <p:tags r:id="rId6"/>
            </p:custDataLst>
          </p:nvPr>
        </p:nvSpPr>
        <p:spPr bwMode="gray">
          <a:xfrm>
            <a:off x="2944366" y="1316939"/>
            <a:ext cx="79200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2023</a:t>
            </a:r>
          </a:p>
        </p:txBody>
      </p:sp>
      <p:sp>
        <p:nvSpPr>
          <p:cNvPr id="25" name="Text Placeholder 17"/>
          <p:cNvSpPr txBox="1">
            <a:spLocks/>
          </p:cNvSpPr>
          <p:nvPr>
            <p:custDataLst>
              <p:tags r:id="rId7"/>
            </p:custDataLst>
          </p:nvPr>
        </p:nvSpPr>
        <p:spPr bwMode="gray">
          <a:xfrm>
            <a:off x="9542151" y="1298195"/>
            <a:ext cx="223170" cy="432000"/>
          </a:xfrm>
          <a:prstGeom prst="chevron">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buClr>
                <a:srgbClr val="00BCFF"/>
              </a:buClr>
            </a:pPr>
            <a:endParaRPr lang="en-US" b="1">
              <a:solidFill>
                <a:srgbClr val="FFFFFF"/>
              </a:solidFill>
              <a:latin typeface="Arial"/>
              <a:cs typeface="Arial"/>
            </a:endParaRPr>
          </a:p>
        </p:txBody>
      </p:sp>
      <p:cxnSp>
        <p:nvCxnSpPr>
          <p:cNvPr id="28" name="Gerade Verbindung 184"/>
          <p:cNvCxnSpPr/>
          <p:nvPr>
            <p:custDataLst>
              <p:tags r:id="rId8"/>
            </p:custDataLst>
          </p:nvPr>
        </p:nvCxnSpPr>
        <p:spPr bwMode="gray">
          <a:xfrm>
            <a:off x="8794647" y="1522795"/>
            <a:ext cx="0" cy="0"/>
          </a:xfrm>
          <a:prstGeom prst="line">
            <a:avLst/>
          </a:prstGeom>
          <a:ln w="25400" cap="flat" cmpd="sng" algn="ctr">
            <a:solidFill>
              <a:srgbClr val="FFCC0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Text Placeholder 17"/>
          <p:cNvSpPr txBox="1">
            <a:spLocks/>
          </p:cNvSpPr>
          <p:nvPr>
            <p:custDataLst>
              <p:tags r:id="rId9"/>
            </p:custDataLst>
          </p:nvPr>
        </p:nvSpPr>
        <p:spPr bwMode="gray">
          <a:xfrm>
            <a:off x="4399011" y="1316939"/>
            <a:ext cx="79200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2025</a:t>
            </a:r>
          </a:p>
        </p:txBody>
      </p:sp>
      <p:sp>
        <p:nvSpPr>
          <p:cNvPr id="70" name="Text Placeholder 17"/>
          <p:cNvSpPr txBox="1">
            <a:spLocks/>
          </p:cNvSpPr>
          <p:nvPr>
            <p:custDataLst>
              <p:tags r:id="rId10"/>
            </p:custDataLst>
          </p:nvPr>
        </p:nvSpPr>
        <p:spPr bwMode="gray">
          <a:xfrm>
            <a:off x="5858522" y="1307431"/>
            <a:ext cx="79200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2027</a:t>
            </a:r>
          </a:p>
        </p:txBody>
      </p:sp>
      <p:sp>
        <p:nvSpPr>
          <p:cNvPr id="75" name="Text Placeholder 17"/>
          <p:cNvSpPr txBox="1">
            <a:spLocks/>
          </p:cNvSpPr>
          <p:nvPr>
            <p:custDataLst>
              <p:tags r:id="rId11"/>
            </p:custDataLst>
          </p:nvPr>
        </p:nvSpPr>
        <p:spPr bwMode="gray">
          <a:xfrm>
            <a:off x="8052359" y="1298467"/>
            <a:ext cx="79200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2030</a:t>
            </a:r>
          </a:p>
        </p:txBody>
      </p:sp>
      <p:sp>
        <p:nvSpPr>
          <p:cNvPr id="76" name="Text Placeholder 17"/>
          <p:cNvSpPr txBox="1">
            <a:spLocks/>
          </p:cNvSpPr>
          <p:nvPr>
            <p:custDataLst>
              <p:tags r:id="rId12"/>
            </p:custDataLst>
          </p:nvPr>
        </p:nvSpPr>
        <p:spPr bwMode="gray">
          <a:xfrm>
            <a:off x="8794800" y="1298195"/>
            <a:ext cx="79200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2031</a:t>
            </a:r>
          </a:p>
        </p:txBody>
      </p:sp>
      <p:sp>
        <p:nvSpPr>
          <p:cNvPr id="2" name="Fußzeilenplatzhalter 1"/>
          <p:cNvSpPr>
            <a:spLocks noGrp="1"/>
          </p:cNvSpPr>
          <p:nvPr>
            <p:ph type="ftr" sz="quarter" idx="3"/>
          </p:nvPr>
        </p:nvSpPr>
        <p:spPr/>
        <p:txBody>
          <a:bodyPr/>
          <a:lstStyle/>
          <a:p>
            <a:r>
              <a:rPr lang="en-US">
                <a:solidFill>
                  <a:srgbClr val="10384F"/>
                </a:solidFill>
                <a:latin typeface="Arial"/>
                <a:cs typeface="Arial"/>
              </a:rPr>
              <a:t>/// Bayer Debt Investor Information /// Status: Q2 2025</a:t>
            </a:r>
          </a:p>
        </p:txBody>
      </p:sp>
      <p:sp>
        <p:nvSpPr>
          <p:cNvPr id="81" name="Text Placeholder 17">
            <a:extLst>
              <a:ext uri="{FF2B5EF4-FFF2-40B4-BE49-F238E27FC236}">
                <a16:creationId xmlns:a16="http://schemas.microsoft.com/office/drawing/2014/main" id="{97D5667D-EAF7-46A9-A427-817F7BC24646}"/>
              </a:ext>
            </a:extLst>
          </p:cNvPr>
          <p:cNvSpPr txBox="1">
            <a:spLocks/>
          </p:cNvSpPr>
          <p:nvPr>
            <p:custDataLst>
              <p:tags r:id="rId13"/>
            </p:custDataLst>
          </p:nvPr>
        </p:nvSpPr>
        <p:spPr bwMode="gray">
          <a:xfrm>
            <a:off x="2206256" y="1316939"/>
            <a:ext cx="79200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2022</a:t>
            </a:r>
          </a:p>
        </p:txBody>
      </p:sp>
      <p:sp>
        <p:nvSpPr>
          <p:cNvPr id="82" name="Text Placeholder 17">
            <a:extLst>
              <a:ext uri="{FF2B5EF4-FFF2-40B4-BE49-F238E27FC236}">
                <a16:creationId xmlns:a16="http://schemas.microsoft.com/office/drawing/2014/main" id="{8C135557-B5D2-4D78-9019-80B6FEA9DEAB}"/>
              </a:ext>
            </a:extLst>
          </p:cNvPr>
          <p:cNvSpPr txBox="1">
            <a:spLocks/>
          </p:cNvSpPr>
          <p:nvPr>
            <p:custDataLst>
              <p:tags r:id="rId14"/>
            </p:custDataLst>
          </p:nvPr>
        </p:nvSpPr>
        <p:spPr bwMode="gray">
          <a:xfrm>
            <a:off x="9918794" y="1307703"/>
            <a:ext cx="162691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2054-2083</a:t>
            </a:r>
          </a:p>
        </p:txBody>
      </p:sp>
      <p:sp>
        <p:nvSpPr>
          <p:cNvPr id="193" name="Text Placeholder 17">
            <a:extLst>
              <a:ext uri="{FF2B5EF4-FFF2-40B4-BE49-F238E27FC236}">
                <a16:creationId xmlns:a16="http://schemas.microsoft.com/office/drawing/2014/main" id="{40AE6389-1154-4825-83A9-4D7550C041E8}"/>
              </a:ext>
            </a:extLst>
          </p:cNvPr>
          <p:cNvSpPr txBox="1">
            <a:spLocks/>
          </p:cNvSpPr>
          <p:nvPr>
            <p:custDataLst>
              <p:tags r:id="rId15"/>
            </p:custDataLst>
          </p:nvPr>
        </p:nvSpPr>
        <p:spPr bwMode="gray">
          <a:xfrm>
            <a:off x="800803" y="1955741"/>
            <a:ext cx="651923" cy="378000"/>
          </a:xfrm>
          <a:prstGeom prst="rect">
            <a:avLst/>
          </a:prstGeom>
          <a:solidFill>
            <a:srgbClr val="D30F4B"/>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dirty="0">
                <a:solidFill>
                  <a:srgbClr val="FFFFFF"/>
                </a:solidFill>
                <a:latin typeface="Arial"/>
                <a:cs typeface="Arial"/>
              </a:rPr>
              <a:t>NC8</a:t>
            </a:r>
          </a:p>
        </p:txBody>
      </p:sp>
      <p:sp>
        <p:nvSpPr>
          <p:cNvPr id="197" name="Text Placeholder 17">
            <a:extLst>
              <a:ext uri="{FF2B5EF4-FFF2-40B4-BE49-F238E27FC236}">
                <a16:creationId xmlns:a16="http://schemas.microsoft.com/office/drawing/2014/main" id="{D0A03664-93BA-4805-90F5-E963B0E29741}"/>
              </a:ext>
            </a:extLst>
          </p:cNvPr>
          <p:cNvSpPr txBox="1">
            <a:spLocks/>
          </p:cNvSpPr>
          <p:nvPr>
            <p:custDataLst>
              <p:tags r:id="rId16"/>
            </p:custDataLst>
          </p:nvPr>
        </p:nvSpPr>
        <p:spPr bwMode="gray">
          <a:xfrm>
            <a:off x="2338569" y="1946216"/>
            <a:ext cx="674076"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10384F"/>
                </a:solidFill>
                <a:latin typeface="Arial"/>
                <a:cs typeface="Arial"/>
              </a:rPr>
              <a:t>Nov 19</a:t>
            </a:r>
          </a:p>
        </p:txBody>
      </p:sp>
      <p:sp>
        <p:nvSpPr>
          <p:cNvPr id="198" name="Text Placeholder 17">
            <a:extLst>
              <a:ext uri="{FF2B5EF4-FFF2-40B4-BE49-F238E27FC236}">
                <a16:creationId xmlns:a16="http://schemas.microsoft.com/office/drawing/2014/main" id="{0B1D5913-13CA-4E9A-897A-7CDCEE69226F}"/>
              </a:ext>
            </a:extLst>
          </p:cNvPr>
          <p:cNvSpPr txBox="1">
            <a:spLocks/>
          </p:cNvSpPr>
          <p:nvPr>
            <p:custDataLst>
              <p:tags r:id="rId17"/>
            </p:custDataLst>
          </p:nvPr>
        </p:nvSpPr>
        <p:spPr bwMode="gray">
          <a:xfrm>
            <a:off x="1508295" y="1955741"/>
            <a:ext cx="828000" cy="378000"/>
          </a:xfrm>
          <a:prstGeom prst="rect">
            <a:avLst/>
          </a:prstGeom>
          <a:solidFill>
            <a:srgbClr val="004422"/>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Issuance</a:t>
            </a:r>
          </a:p>
        </p:txBody>
      </p:sp>
      <p:sp>
        <p:nvSpPr>
          <p:cNvPr id="200" name="Text Placeholder 17">
            <a:extLst>
              <a:ext uri="{FF2B5EF4-FFF2-40B4-BE49-F238E27FC236}">
                <a16:creationId xmlns:a16="http://schemas.microsoft.com/office/drawing/2014/main" id="{E731A18E-CD67-4A05-A796-AB58532C3BAF}"/>
              </a:ext>
            </a:extLst>
          </p:cNvPr>
          <p:cNvSpPr txBox="1">
            <a:spLocks/>
          </p:cNvSpPr>
          <p:nvPr>
            <p:custDataLst>
              <p:tags r:id="rId18"/>
            </p:custDataLst>
          </p:nvPr>
        </p:nvSpPr>
        <p:spPr bwMode="gray">
          <a:xfrm>
            <a:off x="5128581" y="1316939"/>
            <a:ext cx="79200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2026</a:t>
            </a:r>
          </a:p>
        </p:txBody>
      </p:sp>
      <p:sp>
        <p:nvSpPr>
          <p:cNvPr id="201" name="Text Placeholder 17">
            <a:extLst>
              <a:ext uri="{FF2B5EF4-FFF2-40B4-BE49-F238E27FC236}">
                <a16:creationId xmlns:a16="http://schemas.microsoft.com/office/drawing/2014/main" id="{D21A03CB-04F0-43F7-B1E0-A448074609BE}"/>
              </a:ext>
            </a:extLst>
          </p:cNvPr>
          <p:cNvSpPr txBox="1">
            <a:spLocks/>
          </p:cNvSpPr>
          <p:nvPr>
            <p:custDataLst>
              <p:tags r:id="rId19"/>
            </p:custDataLst>
          </p:nvPr>
        </p:nvSpPr>
        <p:spPr bwMode="gray">
          <a:xfrm>
            <a:off x="4551944" y="1955740"/>
            <a:ext cx="883242" cy="378000"/>
          </a:xfrm>
          <a:prstGeom prst="rect">
            <a:avLst/>
          </a:prstGeom>
          <a:solidFill>
            <a:srgbClr val="89D329"/>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1</a:t>
            </a:r>
            <a:r>
              <a:rPr lang="en-US" b="0" baseline="30000">
                <a:solidFill>
                  <a:srgbClr val="FFFFFF"/>
                </a:solidFill>
                <a:latin typeface="Arial"/>
                <a:cs typeface="Arial"/>
              </a:rPr>
              <a:t>st</a:t>
            </a:r>
            <a:r>
              <a:rPr lang="en-US" b="0">
                <a:solidFill>
                  <a:srgbClr val="FFFFFF"/>
                </a:solidFill>
                <a:latin typeface="Arial"/>
                <a:cs typeface="Arial"/>
              </a:rPr>
              <a:t> Call Date</a:t>
            </a:r>
          </a:p>
        </p:txBody>
      </p:sp>
      <p:sp>
        <p:nvSpPr>
          <p:cNvPr id="203" name="Text Placeholder 17">
            <a:extLst>
              <a:ext uri="{FF2B5EF4-FFF2-40B4-BE49-F238E27FC236}">
                <a16:creationId xmlns:a16="http://schemas.microsoft.com/office/drawing/2014/main" id="{013A0681-496B-4ADB-9ADD-D0F50AC35344}"/>
              </a:ext>
            </a:extLst>
          </p:cNvPr>
          <p:cNvSpPr txBox="1">
            <a:spLocks/>
          </p:cNvSpPr>
          <p:nvPr>
            <p:custDataLst>
              <p:tags r:id="rId20"/>
            </p:custDataLst>
          </p:nvPr>
        </p:nvSpPr>
        <p:spPr bwMode="gray">
          <a:xfrm>
            <a:off x="5446831" y="1955740"/>
            <a:ext cx="933504"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dirty="0">
                <a:solidFill>
                  <a:srgbClr val="10384F"/>
                </a:solidFill>
                <a:latin typeface="Arial"/>
                <a:cs typeface="Arial"/>
              </a:rPr>
              <a:t>Aug 27 </a:t>
            </a:r>
          </a:p>
        </p:txBody>
      </p:sp>
      <p:sp>
        <p:nvSpPr>
          <p:cNvPr id="103" name="Text Placeholder 17">
            <a:extLst>
              <a:ext uri="{FF2B5EF4-FFF2-40B4-BE49-F238E27FC236}">
                <a16:creationId xmlns:a16="http://schemas.microsoft.com/office/drawing/2014/main" id="{A35C5CCC-6651-4FD8-A5DC-2F69265C8BFC}"/>
              </a:ext>
            </a:extLst>
          </p:cNvPr>
          <p:cNvSpPr txBox="1">
            <a:spLocks/>
          </p:cNvSpPr>
          <p:nvPr>
            <p:custDataLst>
              <p:tags r:id="rId21"/>
            </p:custDataLst>
          </p:nvPr>
        </p:nvSpPr>
        <p:spPr bwMode="gray">
          <a:xfrm>
            <a:off x="9990334" y="1955741"/>
            <a:ext cx="756000" cy="378000"/>
          </a:xfrm>
          <a:prstGeom prst="rect">
            <a:avLst/>
          </a:prstGeom>
          <a:solidFill>
            <a:srgbClr val="004422"/>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Maturity</a:t>
            </a:r>
          </a:p>
        </p:txBody>
      </p:sp>
      <p:sp>
        <p:nvSpPr>
          <p:cNvPr id="104" name="Text Placeholder 17">
            <a:extLst>
              <a:ext uri="{FF2B5EF4-FFF2-40B4-BE49-F238E27FC236}">
                <a16:creationId xmlns:a16="http://schemas.microsoft.com/office/drawing/2014/main" id="{5F40A44A-3388-4A21-87C9-C8EBE6EA035B}"/>
              </a:ext>
            </a:extLst>
          </p:cNvPr>
          <p:cNvSpPr txBox="1">
            <a:spLocks/>
          </p:cNvSpPr>
          <p:nvPr>
            <p:custDataLst>
              <p:tags r:id="rId22"/>
            </p:custDataLst>
          </p:nvPr>
        </p:nvSpPr>
        <p:spPr bwMode="gray">
          <a:xfrm>
            <a:off x="10752316" y="1955741"/>
            <a:ext cx="596431"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10384F"/>
                </a:solidFill>
                <a:latin typeface="Arial"/>
                <a:cs typeface="Arial"/>
              </a:rPr>
              <a:t>Nov 79</a:t>
            </a:r>
          </a:p>
        </p:txBody>
      </p:sp>
      <p:sp>
        <p:nvSpPr>
          <p:cNvPr id="91" name="Textfeld 4">
            <a:extLst>
              <a:ext uri="{FF2B5EF4-FFF2-40B4-BE49-F238E27FC236}">
                <a16:creationId xmlns:a16="http://schemas.microsoft.com/office/drawing/2014/main" id="{2DA69AF1-E17B-4AA6-8448-AAB6281994F0}"/>
              </a:ext>
            </a:extLst>
          </p:cNvPr>
          <p:cNvSpPr txBox="1"/>
          <p:nvPr/>
        </p:nvSpPr>
        <p:spPr bwMode="gray">
          <a:xfrm>
            <a:off x="982662" y="6321788"/>
            <a:ext cx="10517196" cy="248519"/>
          </a:xfrm>
          <a:prstGeom prst="rect">
            <a:avLst/>
          </a:prstGeom>
        </p:spPr>
        <p:txBody>
          <a:bodyPr vert="horz" wrap="square" lIns="0" tIns="0" rIns="0" bIns="0" rtlCol="0">
            <a:noAutofit/>
          </a:bodyPr>
          <a:lstStyle/>
          <a:p>
            <a:r>
              <a:rPr lang="en-US" sz="800" baseline="30000">
                <a:solidFill>
                  <a:schemeClr val="accent1"/>
                </a:solidFill>
              </a:rPr>
              <a:t>1</a:t>
            </a:r>
            <a:r>
              <a:rPr lang="en-US" sz="800">
                <a:solidFill>
                  <a:schemeClr val="accent1"/>
                </a:solidFill>
              </a:rPr>
              <a:t> Swap is reset every fifth year starting with the first reset date</a:t>
            </a:r>
          </a:p>
          <a:p>
            <a:r>
              <a:rPr lang="en-US" sz="800" baseline="30000">
                <a:solidFill>
                  <a:schemeClr val="accent1"/>
                </a:solidFill>
              </a:rPr>
              <a:t>2 </a:t>
            </a:r>
            <a:r>
              <a:rPr lang="en-US" sz="800">
                <a:solidFill>
                  <a:schemeClr val="accent1"/>
                </a:solidFill>
              </a:rPr>
              <a:t>Optional Redemption Date</a:t>
            </a:r>
          </a:p>
          <a:p>
            <a:endParaRPr lang="en-US" sz="800">
              <a:solidFill>
                <a:schemeClr val="accent1"/>
              </a:solidFill>
            </a:endParaRPr>
          </a:p>
        </p:txBody>
      </p:sp>
      <p:sp>
        <p:nvSpPr>
          <p:cNvPr id="92" name="Text Placeholder 17">
            <a:extLst>
              <a:ext uri="{FF2B5EF4-FFF2-40B4-BE49-F238E27FC236}">
                <a16:creationId xmlns:a16="http://schemas.microsoft.com/office/drawing/2014/main" id="{2649FDE2-489E-4B1B-A24B-8B1198F9A147}"/>
              </a:ext>
            </a:extLst>
          </p:cNvPr>
          <p:cNvSpPr txBox="1">
            <a:spLocks/>
          </p:cNvSpPr>
          <p:nvPr>
            <p:custDataLst>
              <p:tags r:id="rId23"/>
            </p:custDataLst>
          </p:nvPr>
        </p:nvSpPr>
        <p:spPr bwMode="gray">
          <a:xfrm>
            <a:off x="912726" y="1316939"/>
            <a:ext cx="223170" cy="432000"/>
          </a:xfrm>
          <a:prstGeom prst="chevron">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buClr>
                <a:srgbClr val="00BCFF"/>
              </a:buClr>
            </a:pPr>
            <a:endParaRPr lang="en-US" b="1">
              <a:solidFill>
                <a:srgbClr val="FFFFFF"/>
              </a:solidFill>
              <a:latin typeface="Arial"/>
              <a:cs typeface="Arial"/>
            </a:endParaRPr>
          </a:p>
        </p:txBody>
      </p:sp>
      <p:graphicFrame>
        <p:nvGraphicFramePr>
          <p:cNvPr id="93" name="Tabelle 92">
            <a:extLst>
              <a:ext uri="{FF2B5EF4-FFF2-40B4-BE49-F238E27FC236}">
                <a16:creationId xmlns:a16="http://schemas.microsoft.com/office/drawing/2014/main" id="{C034DB2F-257C-4BE4-A3CC-161D9862701D}"/>
              </a:ext>
            </a:extLst>
          </p:cNvPr>
          <p:cNvGraphicFramePr>
            <a:graphicFrameLocks noGrp="1"/>
          </p:cNvGraphicFramePr>
          <p:nvPr>
            <p:extLst>
              <p:ext uri="{D42A27DB-BD31-4B8C-83A1-F6EECF244321}">
                <p14:modId xmlns:p14="http://schemas.microsoft.com/office/powerpoint/2010/main" val="865540699"/>
              </p:ext>
            </p:extLst>
          </p:nvPr>
        </p:nvGraphicFramePr>
        <p:xfrm>
          <a:off x="912725" y="4047579"/>
          <a:ext cx="10632979" cy="1922820"/>
        </p:xfrm>
        <a:graphic>
          <a:graphicData uri="http://schemas.openxmlformats.org/drawingml/2006/table">
            <a:tbl>
              <a:tblPr/>
              <a:tblGrid>
                <a:gridCol w="1116000">
                  <a:extLst>
                    <a:ext uri="{9D8B030D-6E8A-4147-A177-3AD203B41FA5}">
                      <a16:colId xmlns:a16="http://schemas.microsoft.com/office/drawing/2014/main" val="20000"/>
                    </a:ext>
                  </a:extLst>
                </a:gridCol>
                <a:gridCol w="108000">
                  <a:extLst>
                    <a:ext uri="{9D8B030D-6E8A-4147-A177-3AD203B41FA5}">
                      <a16:colId xmlns:a16="http://schemas.microsoft.com/office/drawing/2014/main" val="20001"/>
                    </a:ext>
                  </a:extLst>
                </a:gridCol>
                <a:gridCol w="1282399">
                  <a:extLst>
                    <a:ext uri="{9D8B030D-6E8A-4147-A177-3AD203B41FA5}">
                      <a16:colId xmlns:a16="http://schemas.microsoft.com/office/drawing/2014/main" val="20002"/>
                    </a:ext>
                  </a:extLst>
                </a:gridCol>
                <a:gridCol w="108000">
                  <a:extLst>
                    <a:ext uri="{9D8B030D-6E8A-4147-A177-3AD203B41FA5}">
                      <a16:colId xmlns:a16="http://schemas.microsoft.com/office/drawing/2014/main" val="20003"/>
                    </a:ext>
                  </a:extLst>
                </a:gridCol>
                <a:gridCol w="2016000">
                  <a:extLst>
                    <a:ext uri="{9D8B030D-6E8A-4147-A177-3AD203B41FA5}">
                      <a16:colId xmlns:a16="http://schemas.microsoft.com/office/drawing/2014/main" val="20004"/>
                    </a:ext>
                  </a:extLst>
                </a:gridCol>
                <a:gridCol w="108000">
                  <a:extLst>
                    <a:ext uri="{9D8B030D-6E8A-4147-A177-3AD203B41FA5}">
                      <a16:colId xmlns:a16="http://schemas.microsoft.com/office/drawing/2014/main" val="20005"/>
                    </a:ext>
                  </a:extLst>
                </a:gridCol>
                <a:gridCol w="2592000">
                  <a:extLst>
                    <a:ext uri="{9D8B030D-6E8A-4147-A177-3AD203B41FA5}">
                      <a16:colId xmlns:a16="http://schemas.microsoft.com/office/drawing/2014/main" val="20006"/>
                    </a:ext>
                  </a:extLst>
                </a:gridCol>
                <a:gridCol w="108000">
                  <a:extLst>
                    <a:ext uri="{9D8B030D-6E8A-4147-A177-3AD203B41FA5}">
                      <a16:colId xmlns:a16="http://schemas.microsoft.com/office/drawing/2014/main" val="626008940"/>
                    </a:ext>
                  </a:extLst>
                </a:gridCol>
                <a:gridCol w="1512000">
                  <a:extLst>
                    <a:ext uri="{9D8B030D-6E8A-4147-A177-3AD203B41FA5}">
                      <a16:colId xmlns:a16="http://schemas.microsoft.com/office/drawing/2014/main" val="2466105277"/>
                    </a:ext>
                  </a:extLst>
                </a:gridCol>
                <a:gridCol w="108000">
                  <a:extLst>
                    <a:ext uri="{9D8B030D-6E8A-4147-A177-3AD203B41FA5}">
                      <a16:colId xmlns:a16="http://schemas.microsoft.com/office/drawing/2014/main" val="1153351709"/>
                    </a:ext>
                  </a:extLst>
                </a:gridCol>
                <a:gridCol w="1512000">
                  <a:extLst>
                    <a:ext uri="{9D8B030D-6E8A-4147-A177-3AD203B41FA5}">
                      <a16:colId xmlns:a16="http://schemas.microsoft.com/office/drawing/2014/main" val="2300247148"/>
                    </a:ext>
                  </a:extLst>
                </a:gridCol>
                <a:gridCol w="62580">
                  <a:extLst>
                    <a:ext uri="{9D8B030D-6E8A-4147-A177-3AD203B41FA5}">
                      <a16:colId xmlns:a16="http://schemas.microsoft.com/office/drawing/2014/main" val="20007"/>
                    </a:ext>
                  </a:extLst>
                </a:gridCol>
              </a:tblGrid>
              <a:tr h="276972">
                <a:tc>
                  <a:txBody>
                    <a:bodyPr/>
                    <a:lstStyle/>
                    <a:p>
                      <a:pPr algn="l" fontAlgn="b"/>
                      <a:r>
                        <a:rPr lang="en-US" sz="1200" b="0" i="0" u="none" strike="noStrike" noProof="0">
                          <a:solidFill>
                            <a:srgbClr val="10384F"/>
                          </a:solidFill>
                          <a:effectLst/>
                          <a:latin typeface="Arial"/>
                        </a:rPr>
                        <a:t>Hybrid Bond</a:t>
                      </a:r>
                    </a:p>
                  </a:txBody>
                  <a:tcPr marL="7620" marR="7620" marT="7620" marB="0" anchor="b">
                    <a:lnL>
                      <a:noFill/>
                    </a:lnL>
                    <a:lnR>
                      <a:noFill/>
                    </a:lnR>
                    <a:lnT w="6350" cap="flat" cmpd="sng" algn="ctr">
                      <a:noFill/>
                      <a:prstDash val="solid"/>
                      <a:round/>
                      <a:headEnd type="none" w="med" len="med"/>
                      <a:tailEnd type="none" w="med" len="med"/>
                    </a:lnT>
                    <a:lnB w="12700" cap="flat" cmpd="sng" algn="ctr">
                      <a:solidFill>
                        <a:srgbClr val="10384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200" b="0" i="0" u="none" strike="noStrike" noProof="0">
                          <a:solidFill>
                            <a:srgbClr val="10384F"/>
                          </a:solidFill>
                          <a:effectLst/>
                          <a:latin typeface="Arial"/>
                        </a:rPr>
                        <a:t>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FFE"/>
                    </a:solidFill>
                  </a:tcPr>
                </a:tc>
                <a:tc>
                  <a:txBody>
                    <a:bodyPr/>
                    <a:lstStyle/>
                    <a:p>
                      <a:pPr marL="0" algn="l" defTabSz="914400" rtl="0" eaLnBrk="1" fontAlgn="b" latinLnBrk="0" hangingPunct="1"/>
                      <a:r>
                        <a:rPr lang="de-DE" sz="1200" b="0" i="0" u="none" strike="noStrike" kern="1200">
                          <a:solidFill>
                            <a:srgbClr val="10384F"/>
                          </a:solidFill>
                          <a:effectLst/>
                          <a:latin typeface="Arial"/>
                          <a:ea typeface="+mn-ea"/>
                          <a:cs typeface="+mn-cs"/>
                        </a:rPr>
                        <a:t>Coupon ( in%)</a:t>
                      </a:r>
                    </a:p>
                  </a:txBody>
                  <a:tcPr marL="7620" marR="7620" marT="7620" marB="0" anchor="b">
                    <a:lnL>
                      <a:noFill/>
                    </a:lnL>
                    <a:lnR>
                      <a:noFill/>
                    </a:lnR>
                    <a:lnT w="6350" cap="flat" cmpd="sng" algn="ctr">
                      <a:noFill/>
                      <a:prstDash val="solid"/>
                      <a:round/>
                      <a:headEnd type="none" w="med" len="med"/>
                      <a:tailEnd type="none" w="med" len="med"/>
                    </a:lnT>
                    <a:lnB w="12700" cap="flat" cmpd="sng" algn="ctr">
                      <a:solidFill>
                        <a:srgbClr val="10384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FF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200" b="0" i="0" u="none" strike="noStrike" kern="1200">
                          <a:solidFill>
                            <a:srgbClr val="10384F"/>
                          </a:solidFill>
                          <a:effectLst/>
                          <a:latin typeface="+mn-lt"/>
                          <a:ea typeface="+mn-ea"/>
                          <a:cs typeface="+mn-cs"/>
                        </a:rPr>
                        <a:t>Outstanding Volume (</a:t>
                      </a:r>
                      <a:r>
                        <a:rPr lang="de-DE" sz="1200" b="0" i="0" u="none" strike="noStrike" kern="1200">
                          <a:solidFill>
                            <a:srgbClr val="10384F"/>
                          </a:solidFill>
                          <a:effectLst/>
                          <a:latin typeface="Arial"/>
                          <a:ea typeface="+mn-ea"/>
                          <a:cs typeface="+mn-cs"/>
                        </a:rPr>
                        <a:t>in </a:t>
                      </a:r>
                      <a:r>
                        <a:rPr lang="de-DE" sz="1200" b="0" i="0" u="none" strike="noStrike" kern="1200" err="1">
                          <a:solidFill>
                            <a:srgbClr val="10384F"/>
                          </a:solidFill>
                          <a:effectLst/>
                          <a:latin typeface="Arial"/>
                          <a:ea typeface="+mn-ea"/>
                          <a:cs typeface="+mn-cs"/>
                        </a:rPr>
                        <a:t>bn</a:t>
                      </a:r>
                      <a:r>
                        <a:rPr lang="de-DE" sz="1200" b="0" i="0" u="none" strike="noStrike" kern="1200">
                          <a:solidFill>
                            <a:srgbClr val="10384F"/>
                          </a:solidFill>
                          <a:effectLst/>
                          <a:latin typeface="Arial"/>
                          <a:ea typeface="+mn-ea"/>
                          <a:cs typeface="+mn-cs"/>
                        </a:rPr>
                        <a:t> €)</a:t>
                      </a:r>
                    </a:p>
                  </a:txBody>
                  <a:tcPr marL="7620" marR="7620" marT="7620" marB="0" anchor="b">
                    <a:lnL>
                      <a:noFill/>
                    </a:lnL>
                    <a:lnR>
                      <a:noFill/>
                    </a:lnR>
                    <a:lnT w="6350" cap="flat" cmpd="sng" algn="ctr">
                      <a:noFill/>
                      <a:prstDash val="solid"/>
                      <a:round/>
                      <a:headEnd type="none" w="med" len="med"/>
                      <a:tailEnd type="none" w="med" len="med"/>
                    </a:lnT>
                    <a:lnB w="12700" cap="flat" cmpd="sng" algn="ctr">
                      <a:solidFill>
                        <a:srgbClr val="10384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200" b="0" i="0" u="none" strike="noStrike" kern="1200">
                          <a:solidFill>
                            <a:srgbClr val="10384F"/>
                          </a:solidFill>
                          <a:effectLst/>
                          <a:latin typeface="Arial"/>
                          <a:ea typeface="+mn-ea"/>
                          <a:cs typeface="+mn-cs"/>
                        </a:rPr>
                        <a:t>Initial </a:t>
                      </a:r>
                      <a:r>
                        <a:rPr lang="de-DE" sz="1200" b="0" i="0" u="none" strike="noStrike" kern="1200" err="1">
                          <a:solidFill>
                            <a:srgbClr val="10384F"/>
                          </a:solidFill>
                          <a:effectLst/>
                          <a:latin typeface="Arial"/>
                          <a:ea typeface="+mn-ea"/>
                          <a:cs typeface="+mn-cs"/>
                        </a:rPr>
                        <a:t>Credit</a:t>
                      </a:r>
                      <a:r>
                        <a:rPr lang="de-DE" sz="1200" b="0" i="0" u="none" strike="noStrike" kern="1200">
                          <a:solidFill>
                            <a:srgbClr val="10384F"/>
                          </a:solidFill>
                          <a:effectLst/>
                          <a:latin typeface="Arial"/>
                          <a:ea typeface="+mn-ea"/>
                          <a:cs typeface="+mn-cs"/>
                        </a:rPr>
                        <a:t> Spread</a:t>
                      </a:r>
                    </a:p>
                  </a:txBody>
                  <a:tcPr marL="7620" marR="7620" marT="7620" marB="0" anchor="b">
                    <a:lnL>
                      <a:noFill/>
                    </a:lnL>
                    <a:lnR>
                      <a:noFill/>
                    </a:lnR>
                    <a:lnT w="6350" cap="flat" cmpd="sng" algn="ctr">
                      <a:noFill/>
                      <a:prstDash val="solid"/>
                      <a:round/>
                      <a:headEnd type="none" w="med" len="med"/>
                      <a:tailEnd type="none" w="med" len="med"/>
                    </a:lnT>
                    <a:lnB w="12700" cap="flat" cmpd="sng" algn="ctr">
                      <a:solidFill>
                        <a:srgbClr val="10384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200" b="0" i="0" u="none" strike="noStrike" kern="1200">
                          <a:solidFill>
                            <a:srgbClr val="10384F"/>
                          </a:solidFill>
                          <a:effectLst/>
                          <a:latin typeface="Arial"/>
                          <a:ea typeface="+mn-ea"/>
                          <a:cs typeface="+mn-cs"/>
                        </a:rPr>
                        <a:t>1st </a:t>
                      </a:r>
                      <a:r>
                        <a:rPr lang="de-DE" sz="1200" b="0" i="0" u="none" strike="noStrike" kern="1200" err="1">
                          <a:solidFill>
                            <a:srgbClr val="10384F"/>
                          </a:solidFill>
                          <a:effectLst/>
                          <a:latin typeface="Arial"/>
                          <a:ea typeface="+mn-ea"/>
                          <a:cs typeface="+mn-cs"/>
                        </a:rPr>
                        <a:t>Step</a:t>
                      </a:r>
                      <a:r>
                        <a:rPr lang="de-DE" sz="1200" b="0" i="0" u="none" strike="noStrike" kern="1200">
                          <a:solidFill>
                            <a:srgbClr val="10384F"/>
                          </a:solidFill>
                          <a:effectLst/>
                          <a:latin typeface="Arial"/>
                          <a:ea typeface="+mn-ea"/>
                          <a:cs typeface="+mn-cs"/>
                        </a:rPr>
                        <a:t>-Up</a:t>
                      </a:r>
                    </a:p>
                  </a:txBody>
                  <a:tcPr marL="7620" marR="7620" marT="7620" marB="0" anchor="b">
                    <a:lnL>
                      <a:noFill/>
                    </a:lnL>
                    <a:lnR>
                      <a:noFill/>
                    </a:lnR>
                    <a:lnT w="6350" cap="flat" cmpd="sng" algn="ctr">
                      <a:noFill/>
                      <a:prstDash val="solid"/>
                      <a:round/>
                      <a:headEnd type="none" w="med" len="med"/>
                      <a:tailEnd type="none" w="med" len="med"/>
                    </a:lnT>
                    <a:lnB w="12700" cap="flat" cmpd="sng" algn="ctr">
                      <a:solidFill>
                        <a:srgbClr val="10384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200" b="0" i="0" u="none" strike="noStrike" kern="1200">
                          <a:solidFill>
                            <a:srgbClr val="10384F"/>
                          </a:solidFill>
                          <a:effectLst/>
                          <a:latin typeface="Arial"/>
                          <a:ea typeface="+mn-ea"/>
                          <a:cs typeface="+mn-cs"/>
                        </a:rPr>
                        <a:t>2nd </a:t>
                      </a:r>
                      <a:r>
                        <a:rPr lang="de-DE" sz="1200" b="0" i="0" u="none" strike="noStrike" kern="1200" err="1">
                          <a:solidFill>
                            <a:srgbClr val="10384F"/>
                          </a:solidFill>
                          <a:effectLst/>
                          <a:latin typeface="Arial"/>
                          <a:ea typeface="+mn-ea"/>
                          <a:cs typeface="+mn-cs"/>
                        </a:rPr>
                        <a:t>Step</a:t>
                      </a:r>
                      <a:r>
                        <a:rPr lang="de-DE" sz="1200" b="0" i="0" u="none" strike="noStrike" kern="1200">
                          <a:solidFill>
                            <a:srgbClr val="10384F"/>
                          </a:solidFill>
                          <a:effectLst/>
                          <a:latin typeface="Arial"/>
                          <a:ea typeface="+mn-ea"/>
                          <a:cs typeface="+mn-cs"/>
                        </a:rPr>
                        <a:t>-Up</a:t>
                      </a:r>
                    </a:p>
                  </a:txBody>
                  <a:tcPr marL="7620" marR="7620" marT="7620" marB="0" anchor="b">
                    <a:lnL>
                      <a:noFill/>
                    </a:lnL>
                    <a:lnR>
                      <a:noFill/>
                    </a:lnR>
                    <a:lnT w="6350" cap="flat" cmpd="sng" algn="ctr">
                      <a:noFill/>
                      <a:prstDash val="solid"/>
                      <a:round/>
                      <a:headEnd type="none" w="med" len="med"/>
                      <a:tailEnd type="none" w="med" len="med"/>
                    </a:lnT>
                    <a:lnB w="12700" cap="flat" cmpd="sng" algn="ctr">
                      <a:solidFill>
                        <a:srgbClr val="10384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de-DE" sz="1200" b="0" i="0" u="none" strike="noStrike">
                          <a:solidFill>
                            <a:srgbClr val="10384F"/>
                          </a:solidFill>
                          <a:effectLst/>
                          <a:latin typeface="Arial"/>
                        </a:rPr>
                        <a:t> </a:t>
                      </a:r>
                    </a:p>
                  </a:txBody>
                  <a:tcPr marL="7620" marR="7620" marT="7620" marB="0" anchor="b">
                    <a:lnL>
                      <a:noFill/>
                    </a:lnL>
                    <a:lnR>
                      <a:noFill/>
                    </a:lnR>
                    <a:lnT>
                      <a:noFill/>
                    </a:lnT>
                    <a:lnB>
                      <a:noFill/>
                    </a:lnB>
                    <a:solidFill>
                      <a:srgbClr val="FFFFFE"/>
                    </a:solidFill>
                  </a:tcPr>
                </a:tc>
                <a:extLst>
                  <a:ext uri="{0D108BD9-81ED-4DB2-BD59-A6C34878D82A}">
                    <a16:rowId xmlns:a16="http://schemas.microsoft.com/office/drawing/2014/main" val="10008"/>
                  </a:ext>
                </a:extLst>
              </a:tr>
              <a:tr h="244731">
                <a:tc>
                  <a:txBody>
                    <a:bodyPr/>
                    <a:lstStyle/>
                    <a:p>
                      <a:r>
                        <a:rPr lang="de-DE" sz="1200">
                          <a:solidFill>
                            <a:srgbClr val="10384F"/>
                          </a:solidFill>
                        </a:rPr>
                        <a:t>NC8</a:t>
                      </a:r>
                    </a:p>
                  </a:txBody>
                  <a:tcPr marL="91428" marR="91428" marT="45714" marB="45714">
                    <a:lnL>
                      <a:noFill/>
                    </a:lnL>
                    <a:lnR>
                      <a:noFill/>
                    </a:lnR>
                    <a:lnT w="12700" cap="flat" cmpd="sng" algn="ctr">
                      <a:solidFill>
                        <a:srgbClr val="10384F"/>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r>
                        <a:rPr lang="en-US" sz="1200" b="0" i="0" u="none" strike="noStrike" kern="1200" noProof="0">
                          <a:solidFill>
                            <a:srgbClr val="10384F"/>
                          </a:solidFill>
                          <a:effectLst/>
                          <a:latin typeface="Arial"/>
                          <a:ea typeface="+mn-ea"/>
                          <a:cs typeface="+mn-cs"/>
                        </a:rPr>
                        <a:t> </a:t>
                      </a: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3.125</a:t>
                      </a:r>
                    </a:p>
                  </a:txBody>
                  <a:tcPr marL="91428" marR="91428" marT="45714" marB="45714">
                    <a:lnL>
                      <a:noFill/>
                    </a:lnL>
                    <a:lnR>
                      <a:noFill/>
                    </a:lnR>
                    <a:lnT w="12700" cap="flat" cmpd="sng" algn="ctr">
                      <a:solidFill>
                        <a:srgbClr val="10384F"/>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0.75</a:t>
                      </a:r>
                    </a:p>
                  </a:txBody>
                  <a:tcPr marL="91428" marR="91428" marT="45714" marB="45714">
                    <a:lnL>
                      <a:noFill/>
                    </a:lnL>
                    <a:lnR>
                      <a:noFill/>
                    </a:lnR>
                    <a:lnT w="12700" cap="flat" cmpd="sng" algn="ctr">
                      <a:solidFill>
                        <a:srgbClr val="10384F"/>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a:solidFill>
                            <a:srgbClr val="10384F"/>
                          </a:solidFill>
                        </a:rPr>
                        <a:t>310.8 bps </a:t>
                      </a:r>
                      <a:r>
                        <a:rPr lang="de-DE" sz="1200" err="1">
                          <a:solidFill>
                            <a:srgbClr val="10384F"/>
                          </a:solidFill>
                        </a:rPr>
                        <a:t>spread</a:t>
                      </a:r>
                      <a:r>
                        <a:rPr lang="de-DE" sz="1200">
                          <a:solidFill>
                            <a:srgbClr val="10384F"/>
                          </a:solidFill>
                        </a:rPr>
                        <a:t> + </a:t>
                      </a:r>
                      <a:r>
                        <a:rPr lang="en-US" sz="1200">
                          <a:solidFill>
                            <a:srgbClr val="10384F"/>
                          </a:solidFill>
                        </a:rPr>
                        <a:t>5Y Swap</a:t>
                      </a:r>
                      <a:r>
                        <a:rPr lang="en-US" sz="1200" baseline="30000">
                          <a:solidFill>
                            <a:srgbClr val="10384F"/>
                          </a:solidFill>
                        </a:rPr>
                        <a:t>1</a:t>
                      </a:r>
                      <a:endParaRPr lang="de-DE" sz="1200">
                        <a:solidFill>
                          <a:srgbClr val="10384F"/>
                        </a:solidFill>
                      </a:endParaRPr>
                    </a:p>
                  </a:txBody>
                  <a:tcPr marL="91428" marR="91428" marT="45714" marB="45714">
                    <a:lnL>
                      <a:noFill/>
                    </a:lnL>
                    <a:lnR>
                      <a:noFill/>
                    </a:lnR>
                    <a:lnT w="12700" cap="flat" cmpd="sng" algn="ctr">
                      <a:solidFill>
                        <a:srgbClr val="10384F"/>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0384F"/>
                          </a:solidFill>
                        </a:rPr>
                        <a:t>+25 bps/Nov 32</a:t>
                      </a:r>
                    </a:p>
                  </a:txBody>
                  <a:tcPr marL="91428" marR="91428" marT="45714" marB="45714">
                    <a:lnL>
                      <a:noFill/>
                    </a:lnL>
                    <a:lnR>
                      <a:noFill/>
                    </a:lnR>
                    <a:lnT w="12700" cap="flat" cmpd="sng" algn="ctr">
                      <a:solidFill>
                        <a:srgbClr val="10384F"/>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a:solidFill>
                            <a:srgbClr val="10384F"/>
                          </a:solidFill>
                        </a:rPr>
                        <a:t>+75 bps/Nov 47</a:t>
                      </a:r>
                    </a:p>
                  </a:txBody>
                  <a:tcPr marL="91428" marR="91428" marT="45714" marB="45714">
                    <a:lnL>
                      <a:noFill/>
                    </a:lnL>
                    <a:lnR>
                      <a:noFill/>
                    </a:lnR>
                    <a:lnT w="12700" cap="flat" cmpd="sng" algn="ctr">
                      <a:solidFill>
                        <a:srgbClr val="10384F"/>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algn="r" fontAlgn="b"/>
                      <a:r>
                        <a:rPr lang="de-DE" sz="1200" b="0" i="0" u="none" strike="noStrike" dirty="0">
                          <a:solidFill>
                            <a:srgbClr val="10384F"/>
                          </a:solidFill>
                          <a:effectLst/>
                          <a:latin typeface="Arial"/>
                        </a:rPr>
                        <a:t> </a:t>
                      </a:r>
                    </a:p>
                  </a:txBody>
                  <a:tcPr marL="7620" marR="7620" marT="7620" marB="0" anchor="b">
                    <a:lnL>
                      <a:noFill/>
                    </a:lnL>
                    <a:lnR>
                      <a:noFill/>
                    </a:lnR>
                    <a:lnT>
                      <a:noFill/>
                    </a:lnT>
                    <a:lnB>
                      <a:noFill/>
                    </a:lnB>
                    <a:solidFill>
                      <a:srgbClr val="FFFFFE"/>
                    </a:solidFill>
                  </a:tcPr>
                </a:tc>
                <a:extLst>
                  <a:ext uri="{0D108BD9-81ED-4DB2-BD59-A6C34878D82A}">
                    <a16:rowId xmlns:a16="http://schemas.microsoft.com/office/drawing/2014/main" val="2286007555"/>
                  </a:ext>
                </a:extLst>
              </a:tr>
              <a:tr h="244731">
                <a:tc>
                  <a:txBody>
                    <a:bodyPr/>
                    <a:lstStyle/>
                    <a:p>
                      <a:r>
                        <a:rPr lang="de-DE" sz="1200">
                          <a:solidFill>
                            <a:srgbClr val="10384F"/>
                          </a:solidFill>
                        </a:rPr>
                        <a:t>NC5.5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endParaRPr lang="en-US" sz="1200" b="0" i="0" u="none" strike="noStrike" kern="1200" noProof="0">
                        <a:solidFill>
                          <a:srgbClr val="10384F"/>
                        </a:solidFill>
                        <a:effectLst/>
                        <a:latin typeface="Arial"/>
                        <a:ea typeface="+mn-ea"/>
                        <a:cs typeface="+mn-cs"/>
                      </a:endParaRP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4.5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0.5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0384F"/>
                          </a:solidFill>
                        </a:rPr>
                        <a:t>375.1 bps </a:t>
                      </a:r>
                      <a:r>
                        <a:rPr lang="de-DE" sz="1200" err="1">
                          <a:solidFill>
                            <a:srgbClr val="10384F"/>
                          </a:solidFill>
                        </a:rPr>
                        <a:t>spread</a:t>
                      </a:r>
                      <a:r>
                        <a:rPr lang="de-DE" sz="1200">
                          <a:solidFill>
                            <a:srgbClr val="10384F"/>
                          </a:solidFill>
                        </a:rPr>
                        <a:t> + </a:t>
                      </a:r>
                      <a:r>
                        <a:rPr lang="en-US" sz="1200">
                          <a:solidFill>
                            <a:srgbClr val="10384F"/>
                          </a:solidFill>
                        </a:rPr>
                        <a:t>5Y Swap</a:t>
                      </a:r>
                      <a:r>
                        <a:rPr lang="en-US" sz="1200" baseline="30000">
                          <a:solidFill>
                            <a:srgbClr val="10384F"/>
                          </a:solidFill>
                        </a:rPr>
                        <a:t>1</a:t>
                      </a:r>
                      <a:endParaRPr lang="de-DE" sz="1200">
                        <a:solidFill>
                          <a:srgbClr val="10384F"/>
                        </a:solidFill>
                      </a:endParaRP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0384F"/>
                          </a:solidFill>
                        </a:rPr>
                        <a:t>+25 bps/Sept 32</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a:solidFill>
                            <a:srgbClr val="10384F"/>
                          </a:solidFill>
                        </a:rPr>
                        <a:t>+75 bps/Sept 47</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algn="r" fontAlgn="b"/>
                      <a:endParaRPr lang="de-DE" sz="1200" b="0" i="0" u="none" strike="noStrike">
                        <a:solidFill>
                          <a:srgbClr val="10384F"/>
                        </a:solidFill>
                        <a:effectLst/>
                        <a:latin typeface="Arial"/>
                      </a:endParaRPr>
                    </a:p>
                  </a:txBody>
                  <a:tcPr marL="7620" marR="7620" marT="7620" marB="0" anchor="b">
                    <a:lnL>
                      <a:noFill/>
                    </a:lnL>
                    <a:lnR>
                      <a:noFill/>
                    </a:lnR>
                    <a:lnT>
                      <a:noFill/>
                    </a:lnT>
                    <a:lnB>
                      <a:noFill/>
                    </a:lnB>
                    <a:solidFill>
                      <a:srgbClr val="FFFFFE"/>
                    </a:solidFill>
                  </a:tcPr>
                </a:tc>
                <a:extLst>
                  <a:ext uri="{0D108BD9-81ED-4DB2-BD59-A6C34878D82A}">
                    <a16:rowId xmlns:a16="http://schemas.microsoft.com/office/drawing/2014/main" val="3663860078"/>
                  </a:ext>
                </a:extLst>
              </a:tr>
              <a:tr h="244731">
                <a:tc>
                  <a:txBody>
                    <a:bodyPr/>
                    <a:lstStyle/>
                    <a:p>
                      <a:r>
                        <a:rPr lang="de-DE" sz="1200">
                          <a:solidFill>
                            <a:srgbClr val="10384F"/>
                          </a:solidFill>
                        </a:rPr>
                        <a:t>NC8.5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endParaRPr lang="en-US" sz="1200" b="0" i="0" u="none" strike="noStrike" kern="1200" noProof="0">
                        <a:solidFill>
                          <a:srgbClr val="10384F"/>
                        </a:solidFill>
                        <a:effectLst/>
                        <a:latin typeface="Arial"/>
                        <a:ea typeface="+mn-ea"/>
                        <a:cs typeface="+mn-cs"/>
                      </a:endParaRP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5.375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0.8</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0384F"/>
                          </a:solidFill>
                        </a:rPr>
                        <a:t>445.8 bps </a:t>
                      </a:r>
                      <a:r>
                        <a:rPr lang="de-DE" sz="1200" err="1">
                          <a:solidFill>
                            <a:srgbClr val="10384F"/>
                          </a:solidFill>
                        </a:rPr>
                        <a:t>spread</a:t>
                      </a:r>
                      <a:r>
                        <a:rPr lang="de-DE" sz="1200">
                          <a:solidFill>
                            <a:srgbClr val="10384F"/>
                          </a:solidFill>
                        </a:rPr>
                        <a:t> + </a:t>
                      </a:r>
                      <a:r>
                        <a:rPr lang="en-US" sz="1200">
                          <a:solidFill>
                            <a:srgbClr val="10384F"/>
                          </a:solidFill>
                        </a:rPr>
                        <a:t>5Y Swap</a:t>
                      </a:r>
                      <a:r>
                        <a:rPr lang="en-US" sz="1200" baseline="30000">
                          <a:solidFill>
                            <a:srgbClr val="10384F"/>
                          </a:solidFill>
                        </a:rPr>
                        <a:t>1</a:t>
                      </a:r>
                      <a:endParaRPr lang="de-DE" sz="1200">
                        <a:solidFill>
                          <a:srgbClr val="10384F"/>
                        </a:solidFill>
                      </a:endParaRP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0384F"/>
                          </a:solidFill>
                        </a:rPr>
                        <a:t>+25 bps/Sept 35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a:solidFill>
                            <a:srgbClr val="10384F"/>
                          </a:solidFill>
                        </a:rPr>
                        <a:t>+75 bps/Sept 50</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algn="r" fontAlgn="b"/>
                      <a:endParaRPr lang="de-DE" sz="1200" b="0" i="0" u="none" strike="noStrike">
                        <a:solidFill>
                          <a:srgbClr val="10384F"/>
                        </a:solidFill>
                        <a:effectLst/>
                        <a:latin typeface="Arial"/>
                      </a:endParaRPr>
                    </a:p>
                  </a:txBody>
                  <a:tcPr marL="7620" marR="7620" marT="7620" marB="0" anchor="b">
                    <a:lnL>
                      <a:noFill/>
                    </a:lnL>
                    <a:lnR>
                      <a:noFill/>
                    </a:lnR>
                    <a:lnT>
                      <a:noFill/>
                    </a:lnT>
                    <a:lnB>
                      <a:noFill/>
                    </a:lnB>
                    <a:solidFill>
                      <a:srgbClr val="FFFFFE"/>
                    </a:solidFill>
                  </a:tcPr>
                </a:tc>
                <a:extLst>
                  <a:ext uri="{0D108BD9-81ED-4DB2-BD59-A6C34878D82A}">
                    <a16:rowId xmlns:a16="http://schemas.microsoft.com/office/drawing/2014/main" val="2140133020"/>
                  </a:ext>
                </a:extLst>
              </a:tr>
              <a:tr h="244731">
                <a:tc>
                  <a:txBody>
                    <a:bodyPr/>
                    <a:lstStyle/>
                    <a:p>
                      <a:r>
                        <a:rPr lang="de-DE" sz="1200">
                          <a:solidFill>
                            <a:srgbClr val="10384F"/>
                          </a:solidFill>
                        </a:rPr>
                        <a:t>NC5.25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endParaRPr lang="en-US" sz="1200" b="0" i="0" u="none" strike="noStrike" kern="1200" noProof="0">
                        <a:solidFill>
                          <a:srgbClr val="10384F"/>
                        </a:solidFill>
                        <a:effectLst/>
                        <a:latin typeface="Arial"/>
                        <a:ea typeface="+mn-ea"/>
                        <a:cs typeface="+mn-cs"/>
                      </a:endParaRP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6.625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0.75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0384F"/>
                          </a:solidFill>
                        </a:rPr>
                        <a:t>343.2 bps </a:t>
                      </a:r>
                      <a:r>
                        <a:rPr lang="de-DE" sz="1200" err="1">
                          <a:solidFill>
                            <a:srgbClr val="10384F"/>
                          </a:solidFill>
                        </a:rPr>
                        <a:t>spread</a:t>
                      </a:r>
                      <a:r>
                        <a:rPr lang="de-DE" sz="1200">
                          <a:solidFill>
                            <a:srgbClr val="10384F"/>
                          </a:solidFill>
                        </a:rPr>
                        <a:t> + </a:t>
                      </a:r>
                      <a:r>
                        <a:rPr lang="en-US" sz="1200">
                          <a:solidFill>
                            <a:srgbClr val="10384F"/>
                          </a:solidFill>
                        </a:rPr>
                        <a:t>5Y Swap</a:t>
                      </a:r>
                      <a:r>
                        <a:rPr lang="en-US" sz="1200" baseline="30000">
                          <a:solidFill>
                            <a:srgbClr val="10384F"/>
                          </a:solidFill>
                        </a:rPr>
                        <a:t>1</a:t>
                      </a:r>
                      <a:endParaRPr lang="de-DE" sz="1200">
                        <a:solidFill>
                          <a:srgbClr val="10384F"/>
                        </a:solidFill>
                      </a:endParaRP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0384F"/>
                          </a:solidFill>
                        </a:rPr>
                        <a:t>+25 bps/</a:t>
                      </a:r>
                      <a:r>
                        <a:rPr lang="de-DE" sz="1200" err="1">
                          <a:solidFill>
                            <a:srgbClr val="10384F"/>
                          </a:solidFill>
                        </a:rPr>
                        <a:t>Dec</a:t>
                      </a:r>
                      <a:r>
                        <a:rPr lang="de-DE" sz="1200">
                          <a:solidFill>
                            <a:srgbClr val="10384F"/>
                          </a:solidFill>
                        </a:rPr>
                        <a:t> 33</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a:solidFill>
                            <a:srgbClr val="10384F"/>
                          </a:solidFill>
                        </a:rPr>
                        <a:t>+75 bps/</a:t>
                      </a:r>
                      <a:r>
                        <a:rPr lang="de-DE" sz="1200" err="1">
                          <a:solidFill>
                            <a:srgbClr val="10384F"/>
                          </a:solidFill>
                        </a:rPr>
                        <a:t>Dec</a:t>
                      </a:r>
                      <a:r>
                        <a:rPr lang="de-DE" sz="1200">
                          <a:solidFill>
                            <a:srgbClr val="10384F"/>
                          </a:solidFill>
                        </a:rPr>
                        <a:t> 48</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algn="r" fontAlgn="b"/>
                      <a:endParaRPr lang="de-DE" sz="1200" b="0" i="0" u="none" strike="noStrike">
                        <a:solidFill>
                          <a:srgbClr val="10384F"/>
                        </a:solidFill>
                        <a:effectLst/>
                        <a:latin typeface="Arial"/>
                      </a:endParaRPr>
                    </a:p>
                  </a:txBody>
                  <a:tcPr marL="7620" marR="7620" marT="7620" marB="0" anchor="b">
                    <a:lnL>
                      <a:noFill/>
                    </a:lnL>
                    <a:lnR>
                      <a:noFill/>
                    </a:lnR>
                    <a:lnT>
                      <a:noFill/>
                    </a:lnT>
                    <a:lnB>
                      <a:noFill/>
                    </a:lnB>
                    <a:solidFill>
                      <a:srgbClr val="FFFFFE"/>
                    </a:solidFill>
                  </a:tcPr>
                </a:tc>
                <a:extLst>
                  <a:ext uri="{0D108BD9-81ED-4DB2-BD59-A6C34878D82A}">
                    <a16:rowId xmlns:a16="http://schemas.microsoft.com/office/drawing/2014/main" val="2918247361"/>
                  </a:ext>
                </a:extLst>
              </a:tr>
              <a:tr h="244731">
                <a:tc>
                  <a:txBody>
                    <a:bodyPr/>
                    <a:lstStyle/>
                    <a:p>
                      <a:r>
                        <a:rPr lang="de-DE" sz="1200">
                          <a:solidFill>
                            <a:srgbClr val="10384F"/>
                          </a:solidFill>
                        </a:rPr>
                        <a:t>NC8.25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endParaRPr lang="en-US" sz="1200" b="0" i="0" u="none" strike="noStrike" kern="1200" noProof="0">
                        <a:solidFill>
                          <a:srgbClr val="10384F"/>
                        </a:solidFill>
                        <a:effectLst/>
                        <a:latin typeface="Arial"/>
                        <a:ea typeface="+mn-ea"/>
                        <a:cs typeface="+mn-cs"/>
                      </a:endParaRP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7</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1.0</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0384F"/>
                          </a:solidFill>
                        </a:rPr>
                        <a:t>389.6 bps </a:t>
                      </a:r>
                      <a:r>
                        <a:rPr lang="de-DE" sz="1200" err="1">
                          <a:solidFill>
                            <a:srgbClr val="10384F"/>
                          </a:solidFill>
                        </a:rPr>
                        <a:t>spread</a:t>
                      </a:r>
                      <a:r>
                        <a:rPr lang="de-DE" sz="1200">
                          <a:solidFill>
                            <a:srgbClr val="10384F"/>
                          </a:solidFill>
                        </a:rPr>
                        <a:t> + </a:t>
                      </a:r>
                      <a:r>
                        <a:rPr lang="en-US" sz="1200">
                          <a:solidFill>
                            <a:srgbClr val="10384F"/>
                          </a:solidFill>
                        </a:rPr>
                        <a:t>5Y Swap</a:t>
                      </a:r>
                      <a:r>
                        <a:rPr lang="en-US" sz="1200" baseline="30000">
                          <a:solidFill>
                            <a:srgbClr val="10384F"/>
                          </a:solidFill>
                        </a:rPr>
                        <a:t>1</a:t>
                      </a:r>
                      <a:endParaRPr lang="de-DE" sz="1200">
                        <a:solidFill>
                          <a:srgbClr val="10384F"/>
                        </a:solidFill>
                      </a:endParaRP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0384F"/>
                          </a:solidFill>
                        </a:rPr>
                        <a:t>+25 bps/</a:t>
                      </a:r>
                      <a:r>
                        <a:rPr lang="de-DE" sz="1200" err="1">
                          <a:solidFill>
                            <a:srgbClr val="10384F"/>
                          </a:solidFill>
                        </a:rPr>
                        <a:t>Dec</a:t>
                      </a:r>
                      <a:r>
                        <a:rPr lang="de-DE" sz="1200">
                          <a:solidFill>
                            <a:srgbClr val="10384F"/>
                          </a:solidFill>
                        </a:rPr>
                        <a:t> 36</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a:solidFill>
                            <a:srgbClr val="10384F"/>
                          </a:solidFill>
                        </a:rPr>
                        <a:t>+75 bps/</a:t>
                      </a:r>
                      <a:r>
                        <a:rPr lang="de-DE" sz="1200" err="1">
                          <a:solidFill>
                            <a:srgbClr val="10384F"/>
                          </a:solidFill>
                        </a:rPr>
                        <a:t>Dec</a:t>
                      </a:r>
                      <a:r>
                        <a:rPr lang="de-DE" sz="1200">
                          <a:solidFill>
                            <a:srgbClr val="10384F"/>
                          </a:solidFill>
                        </a:rPr>
                        <a:t> 51</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algn="r" fontAlgn="b"/>
                      <a:endParaRPr lang="de-DE" sz="1200" b="0" i="0" u="none" strike="noStrike">
                        <a:solidFill>
                          <a:srgbClr val="10384F"/>
                        </a:solidFill>
                        <a:effectLst/>
                        <a:latin typeface="Arial"/>
                      </a:endParaRPr>
                    </a:p>
                  </a:txBody>
                  <a:tcPr marL="7620" marR="7620" marT="7620" marB="0" anchor="b">
                    <a:lnL>
                      <a:noFill/>
                    </a:lnL>
                    <a:lnR>
                      <a:noFill/>
                    </a:lnR>
                    <a:lnT>
                      <a:noFill/>
                    </a:lnT>
                    <a:lnB>
                      <a:noFill/>
                    </a:lnB>
                    <a:solidFill>
                      <a:srgbClr val="FFFFFE"/>
                    </a:solidFill>
                  </a:tcPr>
                </a:tc>
                <a:extLst>
                  <a:ext uri="{0D108BD9-81ED-4DB2-BD59-A6C34878D82A}">
                    <a16:rowId xmlns:a16="http://schemas.microsoft.com/office/drawing/2014/main" val="3702319543"/>
                  </a:ext>
                </a:extLst>
              </a:tr>
              <a:tr h="244731">
                <a:tc>
                  <a:txBody>
                    <a:bodyPr/>
                    <a:lstStyle/>
                    <a:p>
                      <a:r>
                        <a:rPr lang="de-DE" sz="1200">
                          <a:solidFill>
                            <a:srgbClr val="10384F"/>
                          </a:solidFill>
                        </a:rPr>
                        <a:t>NC5.25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endParaRPr lang="en-US" sz="1200" b="0" i="0" u="none" strike="noStrike" kern="1200" noProof="0">
                        <a:solidFill>
                          <a:srgbClr val="10384F"/>
                        </a:solidFill>
                        <a:effectLst/>
                        <a:latin typeface="Arial"/>
                        <a:ea typeface="+mn-ea"/>
                        <a:cs typeface="+mn-cs"/>
                      </a:endParaRP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5.5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a:noFill/>
                    </a:lnT>
                    <a:lnB>
                      <a:noFill/>
                    </a:lnB>
                    <a:solidFill>
                      <a:srgbClr val="FFFFFE"/>
                    </a:solidFill>
                  </a:tcPr>
                </a:tc>
                <a:tc>
                  <a:txBody>
                    <a:bodyPr/>
                    <a:lstStyle/>
                    <a:p>
                      <a:r>
                        <a:rPr lang="de-DE" sz="1200">
                          <a:solidFill>
                            <a:srgbClr val="10384F"/>
                          </a:solidFill>
                        </a:rPr>
                        <a:t>0.75</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0384F"/>
                          </a:solidFill>
                        </a:rPr>
                        <a:t>326.9 bps </a:t>
                      </a:r>
                      <a:r>
                        <a:rPr lang="de-DE" sz="1200" err="1">
                          <a:solidFill>
                            <a:srgbClr val="10384F"/>
                          </a:solidFill>
                        </a:rPr>
                        <a:t>spread</a:t>
                      </a:r>
                      <a:r>
                        <a:rPr lang="de-DE" sz="1200">
                          <a:solidFill>
                            <a:srgbClr val="10384F"/>
                          </a:solidFill>
                        </a:rPr>
                        <a:t> + 5Y </a:t>
                      </a:r>
                      <a:r>
                        <a:rPr lang="en-US" sz="1200">
                          <a:solidFill>
                            <a:srgbClr val="10384F"/>
                          </a:solidFill>
                        </a:rPr>
                        <a:t>Swap</a:t>
                      </a:r>
                      <a:r>
                        <a:rPr lang="en-US" sz="1200" baseline="30000">
                          <a:solidFill>
                            <a:srgbClr val="10384F"/>
                          </a:solidFill>
                        </a:rPr>
                        <a:t>1</a:t>
                      </a:r>
                      <a:endParaRPr lang="de-DE" sz="1200">
                        <a:solidFill>
                          <a:srgbClr val="10384F"/>
                        </a:solidFill>
                      </a:endParaRP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0384F"/>
                          </a:solidFill>
                        </a:rPr>
                        <a:t>+25 bps/</a:t>
                      </a:r>
                      <a:r>
                        <a:rPr lang="de-DE" sz="1200" err="1">
                          <a:solidFill>
                            <a:srgbClr val="10384F"/>
                          </a:solidFill>
                        </a:rPr>
                        <a:t>Dec</a:t>
                      </a:r>
                      <a:r>
                        <a:rPr lang="de-DE" sz="1200">
                          <a:solidFill>
                            <a:srgbClr val="10384F"/>
                          </a:solidFill>
                        </a:rPr>
                        <a:t> 34</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marL="0" algn="l" defTabSz="914400" rtl="0" eaLnBrk="1" fontAlgn="b" latinLnBrk="0" hangingPunct="1"/>
                      <a:endParaRPr lang="de-DE" sz="1200" b="0" i="0" u="none" strike="noStrike" kern="1200">
                        <a:solidFill>
                          <a:srgbClr val="10384F"/>
                        </a:solidFill>
                        <a:effectLst/>
                        <a:latin typeface="Arial"/>
                        <a:ea typeface="+mn-ea"/>
                        <a:cs typeface="+mn-cs"/>
                      </a:endParaRPr>
                    </a:p>
                  </a:txBody>
                  <a:tcPr marL="7620" marR="7620" marT="762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200">
                          <a:solidFill>
                            <a:srgbClr val="10384F"/>
                          </a:solidFill>
                        </a:rPr>
                        <a:t>+75 bps/</a:t>
                      </a:r>
                      <a:r>
                        <a:rPr lang="de-DE" sz="1200" err="1">
                          <a:solidFill>
                            <a:srgbClr val="10384F"/>
                          </a:solidFill>
                        </a:rPr>
                        <a:t>Dec</a:t>
                      </a:r>
                      <a:r>
                        <a:rPr lang="de-DE" sz="1200">
                          <a:solidFill>
                            <a:srgbClr val="10384F"/>
                          </a:solidFill>
                        </a:rPr>
                        <a:t> 49</a:t>
                      </a:r>
                    </a:p>
                  </a:txBody>
                  <a:tcPr marL="91428" marR="91428" marT="45714" marB="45714">
                    <a:lnL>
                      <a:noFill/>
                    </a:lnL>
                    <a:lnR>
                      <a:noFill/>
                    </a:lnR>
                    <a:lnT w="6350" cap="flat" cmpd="sng" algn="ctr">
                      <a:solidFill>
                        <a:srgbClr val="B7C3CA"/>
                      </a:solidFill>
                      <a:prstDash val="solid"/>
                      <a:round/>
                      <a:headEnd type="none" w="med" len="med"/>
                      <a:tailEnd type="none" w="med" len="med"/>
                    </a:lnT>
                    <a:lnB w="6350" cap="flat" cmpd="sng" algn="ctr">
                      <a:solidFill>
                        <a:srgbClr val="B7C3CA"/>
                      </a:solidFill>
                      <a:prstDash val="solid"/>
                      <a:round/>
                      <a:headEnd type="none" w="med" len="med"/>
                      <a:tailEnd type="none" w="med" len="med"/>
                    </a:lnB>
                    <a:solidFill>
                      <a:schemeClr val="bg1"/>
                    </a:solidFill>
                  </a:tcPr>
                </a:tc>
                <a:tc>
                  <a:txBody>
                    <a:bodyPr/>
                    <a:lstStyle/>
                    <a:p>
                      <a:pPr algn="r" fontAlgn="b"/>
                      <a:endParaRPr lang="de-DE" sz="1200" b="0" i="0" u="none" strike="noStrike" dirty="0">
                        <a:solidFill>
                          <a:srgbClr val="10384F"/>
                        </a:solidFill>
                        <a:effectLst/>
                        <a:latin typeface="Arial"/>
                      </a:endParaRPr>
                    </a:p>
                  </a:txBody>
                  <a:tcPr marL="7620" marR="7620" marT="7620" marB="0" anchor="b">
                    <a:lnL>
                      <a:noFill/>
                    </a:lnL>
                    <a:lnR>
                      <a:noFill/>
                    </a:lnR>
                    <a:lnT>
                      <a:noFill/>
                    </a:lnT>
                    <a:lnB>
                      <a:noFill/>
                    </a:lnB>
                    <a:solidFill>
                      <a:srgbClr val="FFFFFE"/>
                    </a:solidFill>
                  </a:tcPr>
                </a:tc>
                <a:extLst>
                  <a:ext uri="{0D108BD9-81ED-4DB2-BD59-A6C34878D82A}">
                    <a16:rowId xmlns:a16="http://schemas.microsoft.com/office/drawing/2014/main" val="67903135"/>
                  </a:ext>
                </a:extLst>
              </a:tr>
            </a:tbl>
          </a:graphicData>
        </a:graphic>
      </p:graphicFrame>
      <p:sp>
        <p:nvSpPr>
          <p:cNvPr id="72" name="Rechteck 71">
            <a:extLst>
              <a:ext uri="{FF2B5EF4-FFF2-40B4-BE49-F238E27FC236}">
                <a16:creationId xmlns:a16="http://schemas.microsoft.com/office/drawing/2014/main" id="{780BD248-A1EF-41AA-A1B8-72DCE90B1CA4}"/>
              </a:ext>
            </a:extLst>
          </p:cNvPr>
          <p:cNvSpPr/>
          <p:nvPr>
            <p:custDataLst>
              <p:tags r:id="rId24"/>
            </p:custDataLst>
          </p:nvPr>
        </p:nvSpPr>
        <p:spPr bwMode="gray">
          <a:xfrm>
            <a:off x="1350552" y="3012219"/>
            <a:ext cx="9441549" cy="3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 Placeholder 17">
            <a:extLst>
              <a:ext uri="{FF2B5EF4-FFF2-40B4-BE49-F238E27FC236}">
                <a16:creationId xmlns:a16="http://schemas.microsoft.com/office/drawing/2014/main" id="{2F31B4B0-341F-4081-AAE1-401598758B6F}"/>
              </a:ext>
            </a:extLst>
          </p:cNvPr>
          <p:cNvSpPr txBox="1">
            <a:spLocks/>
          </p:cNvSpPr>
          <p:nvPr>
            <p:custDataLst>
              <p:tags r:id="rId25"/>
            </p:custDataLst>
          </p:nvPr>
        </p:nvSpPr>
        <p:spPr bwMode="gray">
          <a:xfrm>
            <a:off x="3798842" y="3012236"/>
            <a:ext cx="676368"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10384F"/>
                </a:solidFill>
                <a:latin typeface="Arial"/>
                <a:cs typeface="Arial"/>
              </a:rPr>
              <a:t>Sept 23</a:t>
            </a:r>
          </a:p>
        </p:txBody>
      </p:sp>
      <p:sp>
        <p:nvSpPr>
          <p:cNvPr id="74" name="Text Placeholder 17">
            <a:extLst>
              <a:ext uri="{FF2B5EF4-FFF2-40B4-BE49-F238E27FC236}">
                <a16:creationId xmlns:a16="http://schemas.microsoft.com/office/drawing/2014/main" id="{116910C2-D508-4844-9DC6-887AF83DBF67}"/>
              </a:ext>
            </a:extLst>
          </p:cNvPr>
          <p:cNvSpPr txBox="1">
            <a:spLocks/>
          </p:cNvSpPr>
          <p:nvPr>
            <p:custDataLst>
              <p:tags r:id="rId26"/>
            </p:custDataLst>
          </p:nvPr>
        </p:nvSpPr>
        <p:spPr bwMode="gray">
          <a:xfrm>
            <a:off x="2973136" y="3012236"/>
            <a:ext cx="828000" cy="378000"/>
          </a:xfrm>
          <a:prstGeom prst="rect">
            <a:avLst/>
          </a:prstGeom>
          <a:solidFill>
            <a:srgbClr val="004422"/>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Issuance</a:t>
            </a:r>
          </a:p>
        </p:txBody>
      </p:sp>
      <p:sp>
        <p:nvSpPr>
          <p:cNvPr id="77" name="Text Placeholder 17">
            <a:extLst>
              <a:ext uri="{FF2B5EF4-FFF2-40B4-BE49-F238E27FC236}">
                <a16:creationId xmlns:a16="http://schemas.microsoft.com/office/drawing/2014/main" id="{81891F2D-8813-4305-8B73-31E54A3D261D}"/>
              </a:ext>
            </a:extLst>
          </p:cNvPr>
          <p:cNvSpPr txBox="1">
            <a:spLocks/>
          </p:cNvSpPr>
          <p:nvPr>
            <p:custDataLst>
              <p:tags r:id="rId27"/>
            </p:custDataLst>
          </p:nvPr>
        </p:nvSpPr>
        <p:spPr bwMode="gray">
          <a:xfrm>
            <a:off x="6865749" y="3012236"/>
            <a:ext cx="900000" cy="378000"/>
          </a:xfrm>
          <a:prstGeom prst="rect">
            <a:avLst/>
          </a:prstGeom>
          <a:solidFill>
            <a:srgbClr val="89D329"/>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1</a:t>
            </a:r>
            <a:r>
              <a:rPr lang="en-US" b="0" baseline="30000">
                <a:solidFill>
                  <a:srgbClr val="FFFFFF"/>
                </a:solidFill>
                <a:latin typeface="Arial"/>
                <a:cs typeface="Arial"/>
              </a:rPr>
              <a:t>st</a:t>
            </a:r>
            <a:r>
              <a:rPr lang="en-US" b="0">
                <a:solidFill>
                  <a:srgbClr val="FFFFFF"/>
                </a:solidFill>
                <a:latin typeface="Arial"/>
                <a:cs typeface="Arial"/>
              </a:rPr>
              <a:t> ORD</a:t>
            </a:r>
            <a:r>
              <a:rPr lang="en-US" b="0" baseline="30000">
                <a:solidFill>
                  <a:srgbClr val="FFFFFF"/>
                </a:solidFill>
                <a:latin typeface="Arial"/>
                <a:cs typeface="Arial"/>
              </a:rPr>
              <a:t>2</a:t>
            </a:r>
          </a:p>
        </p:txBody>
      </p:sp>
      <p:sp>
        <p:nvSpPr>
          <p:cNvPr id="78" name="Text Placeholder 17">
            <a:extLst>
              <a:ext uri="{FF2B5EF4-FFF2-40B4-BE49-F238E27FC236}">
                <a16:creationId xmlns:a16="http://schemas.microsoft.com/office/drawing/2014/main" id="{F3A6E2DC-CA1F-4FE6-9465-CC7940FFA888}"/>
              </a:ext>
            </a:extLst>
          </p:cNvPr>
          <p:cNvSpPr txBox="1">
            <a:spLocks/>
          </p:cNvSpPr>
          <p:nvPr>
            <p:custDataLst>
              <p:tags r:id="rId28"/>
            </p:custDataLst>
          </p:nvPr>
        </p:nvSpPr>
        <p:spPr bwMode="gray">
          <a:xfrm>
            <a:off x="7763194" y="3012236"/>
            <a:ext cx="1598489"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10384F"/>
                </a:solidFill>
                <a:latin typeface="Arial"/>
                <a:cs typeface="Arial"/>
              </a:rPr>
              <a:t>Sept 28 &amp; Sept 31</a:t>
            </a:r>
          </a:p>
        </p:txBody>
      </p:sp>
      <p:sp>
        <p:nvSpPr>
          <p:cNvPr id="79" name="Text Placeholder 17">
            <a:extLst>
              <a:ext uri="{FF2B5EF4-FFF2-40B4-BE49-F238E27FC236}">
                <a16:creationId xmlns:a16="http://schemas.microsoft.com/office/drawing/2014/main" id="{363F362C-E4D7-4C6A-B6B7-E01F600DB015}"/>
              </a:ext>
            </a:extLst>
          </p:cNvPr>
          <p:cNvSpPr txBox="1">
            <a:spLocks/>
          </p:cNvSpPr>
          <p:nvPr>
            <p:custDataLst>
              <p:tags r:id="rId29"/>
            </p:custDataLst>
          </p:nvPr>
        </p:nvSpPr>
        <p:spPr bwMode="gray">
          <a:xfrm>
            <a:off x="10063085" y="3012228"/>
            <a:ext cx="756000" cy="378000"/>
          </a:xfrm>
          <a:prstGeom prst="rect">
            <a:avLst/>
          </a:prstGeom>
          <a:solidFill>
            <a:srgbClr val="004422"/>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Maturity</a:t>
            </a:r>
          </a:p>
        </p:txBody>
      </p:sp>
      <p:sp>
        <p:nvSpPr>
          <p:cNvPr id="80" name="Text Placeholder 17">
            <a:extLst>
              <a:ext uri="{FF2B5EF4-FFF2-40B4-BE49-F238E27FC236}">
                <a16:creationId xmlns:a16="http://schemas.microsoft.com/office/drawing/2014/main" id="{B947712F-ADFC-418F-8DF0-7014B20F5089}"/>
              </a:ext>
            </a:extLst>
          </p:cNvPr>
          <p:cNvSpPr txBox="1">
            <a:spLocks/>
          </p:cNvSpPr>
          <p:nvPr>
            <p:custDataLst>
              <p:tags r:id="rId30"/>
            </p:custDataLst>
          </p:nvPr>
        </p:nvSpPr>
        <p:spPr bwMode="gray">
          <a:xfrm>
            <a:off x="10834304" y="3012228"/>
            <a:ext cx="671570"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10384F"/>
                </a:solidFill>
                <a:latin typeface="Arial"/>
                <a:cs typeface="Arial"/>
              </a:rPr>
              <a:t>Sept 83</a:t>
            </a:r>
          </a:p>
        </p:txBody>
      </p:sp>
      <p:sp>
        <p:nvSpPr>
          <p:cNvPr id="83" name="Text Placeholder 17">
            <a:extLst>
              <a:ext uri="{FF2B5EF4-FFF2-40B4-BE49-F238E27FC236}">
                <a16:creationId xmlns:a16="http://schemas.microsoft.com/office/drawing/2014/main" id="{09ECB6DC-A581-4788-9333-56BFFE16ED76}"/>
              </a:ext>
            </a:extLst>
          </p:cNvPr>
          <p:cNvSpPr txBox="1">
            <a:spLocks/>
          </p:cNvSpPr>
          <p:nvPr>
            <p:custDataLst>
              <p:tags r:id="rId31"/>
            </p:custDataLst>
          </p:nvPr>
        </p:nvSpPr>
        <p:spPr bwMode="gray">
          <a:xfrm>
            <a:off x="798794" y="3012236"/>
            <a:ext cx="651923" cy="378000"/>
          </a:xfrm>
          <a:prstGeom prst="rect">
            <a:avLst/>
          </a:prstGeom>
          <a:solidFill>
            <a:srgbClr val="D30F4B"/>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NC5.25</a:t>
            </a:r>
          </a:p>
          <a:p>
            <a:pPr>
              <a:buClr>
                <a:srgbClr val="00BCFF"/>
              </a:buClr>
            </a:pPr>
            <a:r>
              <a:rPr lang="en-US" b="0">
                <a:solidFill>
                  <a:srgbClr val="FFFFFF"/>
                </a:solidFill>
                <a:latin typeface="Arial"/>
                <a:cs typeface="Arial"/>
              </a:rPr>
              <a:t>NC8.25</a:t>
            </a:r>
          </a:p>
        </p:txBody>
      </p:sp>
      <p:sp>
        <p:nvSpPr>
          <p:cNvPr id="88" name="Text Placeholder 17">
            <a:extLst>
              <a:ext uri="{FF2B5EF4-FFF2-40B4-BE49-F238E27FC236}">
                <a16:creationId xmlns:a16="http://schemas.microsoft.com/office/drawing/2014/main" id="{AF135130-53B0-43F1-8F0A-9607D159B3CE}"/>
              </a:ext>
            </a:extLst>
          </p:cNvPr>
          <p:cNvSpPr txBox="1">
            <a:spLocks/>
          </p:cNvSpPr>
          <p:nvPr>
            <p:custDataLst>
              <p:tags r:id="rId32"/>
            </p:custDataLst>
          </p:nvPr>
        </p:nvSpPr>
        <p:spPr bwMode="gray">
          <a:xfrm>
            <a:off x="2028709" y="1320961"/>
            <a:ext cx="223170" cy="432000"/>
          </a:xfrm>
          <a:prstGeom prst="chevron">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buClr>
                <a:srgbClr val="00BCFF"/>
              </a:buClr>
            </a:pPr>
            <a:endParaRPr lang="en-US" b="1">
              <a:solidFill>
                <a:srgbClr val="FFFFFF"/>
              </a:solidFill>
              <a:latin typeface="Arial"/>
              <a:cs typeface="Arial"/>
            </a:endParaRPr>
          </a:p>
        </p:txBody>
      </p:sp>
      <p:sp>
        <p:nvSpPr>
          <p:cNvPr id="90" name="Rechteck 89">
            <a:extLst>
              <a:ext uri="{FF2B5EF4-FFF2-40B4-BE49-F238E27FC236}">
                <a16:creationId xmlns:a16="http://schemas.microsoft.com/office/drawing/2014/main" id="{D9BE7878-45DC-413F-967E-AD4AEEBEB9D0}"/>
              </a:ext>
            </a:extLst>
          </p:cNvPr>
          <p:cNvSpPr/>
          <p:nvPr>
            <p:custDataLst>
              <p:tags r:id="rId33"/>
            </p:custDataLst>
          </p:nvPr>
        </p:nvSpPr>
        <p:spPr bwMode="gray">
          <a:xfrm>
            <a:off x="1350552" y="2484583"/>
            <a:ext cx="9441549" cy="3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Placeholder 17">
            <a:extLst>
              <a:ext uri="{FF2B5EF4-FFF2-40B4-BE49-F238E27FC236}">
                <a16:creationId xmlns:a16="http://schemas.microsoft.com/office/drawing/2014/main" id="{57C60A1F-A495-4F51-BB19-61637B8EB520}"/>
              </a:ext>
            </a:extLst>
          </p:cNvPr>
          <p:cNvSpPr txBox="1">
            <a:spLocks/>
          </p:cNvSpPr>
          <p:nvPr>
            <p:custDataLst>
              <p:tags r:id="rId34"/>
            </p:custDataLst>
          </p:nvPr>
        </p:nvSpPr>
        <p:spPr bwMode="gray">
          <a:xfrm>
            <a:off x="2812954" y="2480040"/>
            <a:ext cx="676369"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10384F"/>
                </a:solidFill>
                <a:latin typeface="Arial"/>
                <a:cs typeface="Arial"/>
              </a:rPr>
              <a:t>Mar 22</a:t>
            </a:r>
          </a:p>
        </p:txBody>
      </p:sp>
      <p:sp>
        <p:nvSpPr>
          <p:cNvPr id="96" name="Text Placeholder 17">
            <a:extLst>
              <a:ext uri="{FF2B5EF4-FFF2-40B4-BE49-F238E27FC236}">
                <a16:creationId xmlns:a16="http://schemas.microsoft.com/office/drawing/2014/main" id="{F71C12E5-53A9-4A2D-B326-EB0D6E53040E}"/>
              </a:ext>
            </a:extLst>
          </p:cNvPr>
          <p:cNvSpPr txBox="1">
            <a:spLocks/>
          </p:cNvSpPr>
          <p:nvPr>
            <p:custDataLst>
              <p:tags r:id="rId35"/>
            </p:custDataLst>
          </p:nvPr>
        </p:nvSpPr>
        <p:spPr bwMode="gray">
          <a:xfrm>
            <a:off x="1981096" y="2484600"/>
            <a:ext cx="828000" cy="378000"/>
          </a:xfrm>
          <a:prstGeom prst="rect">
            <a:avLst/>
          </a:prstGeom>
          <a:solidFill>
            <a:srgbClr val="004422"/>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Issuance</a:t>
            </a:r>
          </a:p>
        </p:txBody>
      </p:sp>
      <p:sp>
        <p:nvSpPr>
          <p:cNvPr id="99" name="Text Placeholder 17">
            <a:extLst>
              <a:ext uri="{FF2B5EF4-FFF2-40B4-BE49-F238E27FC236}">
                <a16:creationId xmlns:a16="http://schemas.microsoft.com/office/drawing/2014/main" id="{61F0CE25-01BC-454D-8C99-CFB1EBE44796}"/>
              </a:ext>
            </a:extLst>
          </p:cNvPr>
          <p:cNvSpPr txBox="1">
            <a:spLocks/>
          </p:cNvSpPr>
          <p:nvPr>
            <p:custDataLst>
              <p:tags r:id="rId36"/>
            </p:custDataLst>
          </p:nvPr>
        </p:nvSpPr>
        <p:spPr bwMode="gray">
          <a:xfrm>
            <a:off x="6158878" y="2484600"/>
            <a:ext cx="956957" cy="378000"/>
          </a:xfrm>
          <a:prstGeom prst="rect">
            <a:avLst/>
          </a:prstGeom>
          <a:solidFill>
            <a:srgbClr val="89D329"/>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1</a:t>
            </a:r>
            <a:r>
              <a:rPr lang="en-US" b="0" baseline="30000">
                <a:solidFill>
                  <a:srgbClr val="FFFFFF"/>
                </a:solidFill>
                <a:latin typeface="Arial"/>
                <a:cs typeface="Arial"/>
              </a:rPr>
              <a:t>st</a:t>
            </a:r>
            <a:r>
              <a:rPr lang="en-US" b="0">
                <a:solidFill>
                  <a:srgbClr val="FFFFFF"/>
                </a:solidFill>
                <a:latin typeface="Arial"/>
                <a:cs typeface="Arial"/>
              </a:rPr>
              <a:t> ORD</a:t>
            </a:r>
            <a:r>
              <a:rPr lang="en-US" b="0" baseline="30000">
                <a:solidFill>
                  <a:srgbClr val="FFFFFF"/>
                </a:solidFill>
                <a:latin typeface="Arial"/>
                <a:cs typeface="Arial"/>
              </a:rPr>
              <a:t>2</a:t>
            </a:r>
          </a:p>
        </p:txBody>
      </p:sp>
      <p:sp>
        <p:nvSpPr>
          <p:cNvPr id="101" name="Text Placeholder 17">
            <a:extLst>
              <a:ext uri="{FF2B5EF4-FFF2-40B4-BE49-F238E27FC236}">
                <a16:creationId xmlns:a16="http://schemas.microsoft.com/office/drawing/2014/main" id="{B621A76A-1887-41B3-BE7A-E6C727B6CE66}"/>
              </a:ext>
            </a:extLst>
          </p:cNvPr>
          <p:cNvSpPr txBox="1">
            <a:spLocks/>
          </p:cNvSpPr>
          <p:nvPr>
            <p:custDataLst>
              <p:tags r:id="rId37"/>
            </p:custDataLst>
          </p:nvPr>
        </p:nvSpPr>
        <p:spPr bwMode="gray">
          <a:xfrm>
            <a:off x="7056323" y="2484600"/>
            <a:ext cx="1430447"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10384F"/>
                </a:solidFill>
                <a:latin typeface="Arial"/>
                <a:cs typeface="Arial"/>
              </a:rPr>
              <a:t>June 27 &amp; June 30</a:t>
            </a:r>
          </a:p>
        </p:txBody>
      </p:sp>
      <p:sp>
        <p:nvSpPr>
          <p:cNvPr id="102" name="Text Placeholder 17">
            <a:extLst>
              <a:ext uri="{FF2B5EF4-FFF2-40B4-BE49-F238E27FC236}">
                <a16:creationId xmlns:a16="http://schemas.microsoft.com/office/drawing/2014/main" id="{B6D6F00F-A644-4FBD-8113-81DF8C318830}"/>
              </a:ext>
            </a:extLst>
          </p:cNvPr>
          <p:cNvSpPr txBox="1">
            <a:spLocks/>
          </p:cNvSpPr>
          <p:nvPr>
            <p:custDataLst>
              <p:tags r:id="rId38"/>
            </p:custDataLst>
          </p:nvPr>
        </p:nvSpPr>
        <p:spPr bwMode="gray">
          <a:xfrm>
            <a:off x="10024985" y="2484600"/>
            <a:ext cx="756000" cy="378000"/>
          </a:xfrm>
          <a:prstGeom prst="rect">
            <a:avLst/>
          </a:prstGeom>
          <a:solidFill>
            <a:srgbClr val="004422"/>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Maturity</a:t>
            </a:r>
          </a:p>
        </p:txBody>
      </p:sp>
      <p:sp>
        <p:nvSpPr>
          <p:cNvPr id="105" name="Text Placeholder 17">
            <a:extLst>
              <a:ext uri="{FF2B5EF4-FFF2-40B4-BE49-F238E27FC236}">
                <a16:creationId xmlns:a16="http://schemas.microsoft.com/office/drawing/2014/main" id="{218492BF-F5B2-49D9-9CE3-1F8D1CF5212C}"/>
              </a:ext>
            </a:extLst>
          </p:cNvPr>
          <p:cNvSpPr txBox="1">
            <a:spLocks/>
          </p:cNvSpPr>
          <p:nvPr>
            <p:custDataLst>
              <p:tags r:id="rId39"/>
            </p:custDataLst>
          </p:nvPr>
        </p:nvSpPr>
        <p:spPr bwMode="gray">
          <a:xfrm>
            <a:off x="10786967" y="2484600"/>
            <a:ext cx="671571"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10384F"/>
                </a:solidFill>
                <a:latin typeface="Arial"/>
                <a:cs typeface="Arial"/>
              </a:rPr>
              <a:t>Mar 82</a:t>
            </a:r>
          </a:p>
        </p:txBody>
      </p:sp>
      <p:sp>
        <p:nvSpPr>
          <p:cNvPr id="108" name="Text Placeholder 17">
            <a:extLst>
              <a:ext uri="{FF2B5EF4-FFF2-40B4-BE49-F238E27FC236}">
                <a16:creationId xmlns:a16="http://schemas.microsoft.com/office/drawing/2014/main" id="{4CC6945D-FF88-4B07-9DDF-3FFBED19D72B}"/>
              </a:ext>
            </a:extLst>
          </p:cNvPr>
          <p:cNvSpPr txBox="1">
            <a:spLocks/>
          </p:cNvSpPr>
          <p:nvPr>
            <p:custDataLst>
              <p:tags r:id="rId40"/>
            </p:custDataLst>
          </p:nvPr>
        </p:nvSpPr>
        <p:spPr bwMode="gray">
          <a:xfrm>
            <a:off x="798794" y="2484600"/>
            <a:ext cx="651923" cy="378000"/>
          </a:xfrm>
          <a:prstGeom prst="rect">
            <a:avLst/>
          </a:prstGeom>
          <a:solidFill>
            <a:srgbClr val="D30F4B"/>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NC5.5</a:t>
            </a:r>
          </a:p>
          <a:p>
            <a:pPr>
              <a:buClr>
                <a:srgbClr val="00BCFF"/>
              </a:buClr>
            </a:pPr>
            <a:r>
              <a:rPr lang="en-US" b="0">
                <a:solidFill>
                  <a:srgbClr val="FFFFFF"/>
                </a:solidFill>
                <a:latin typeface="Arial"/>
                <a:cs typeface="Arial"/>
              </a:rPr>
              <a:t>NC8.5</a:t>
            </a:r>
          </a:p>
        </p:txBody>
      </p:sp>
      <p:sp>
        <p:nvSpPr>
          <p:cNvPr id="116" name="Text Placeholder 17">
            <a:extLst>
              <a:ext uri="{FF2B5EF4-FFF2-40B4-BE49-F238E27FC236}">
                <a16:creationId xmlns:a16="http://schemas.microsoft.com/office/drawing/2014/main" id="{4397D5AD-6B13-42E3-8E28-975CE6C25D79}"/>
              </a:ext>
            </a:extLst>
          </p:cNvPr>
          <p:cNvSpPr txBox="1">
            <a:spLocks/>
          </p:cNvSpPr>
          <p:nvPr>
            <p:custDataLst>
              <p:tags r:id="rId41"/>
            </p:custDataLst>
          </p:nvPr>
        </p:nvSpPr>
        <p:spPr bwMode="gray">
          <a:xfrm>
            <a:off x="6586035" y="1307564"/>
            <a:ext cx="79200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2028</a:t>
            </a:r>
          </a:p>
        </p:txBody>
      </p:sp>
      <p:sp>
        <p:nvSpPr>
          <p:cNvPr id="125" name="Text Placeholder 17">
            <a:extLst>
              <a:ext uri="{FF2B5EF4-FFF2-40B4-BE49-F238E27FC236}">
                <a16:creationId xmlns:a16="http://schemas.microsoft.com/office/drawing/2014/main" id="{3F3B055F-A0A7-4E53-A349-4E67B1F49DCF}"/>
              </a:ext>
            </a:extLst>
          </p:cNvPr>
          <p:cNvSpPr txBox="1">
            <a:spLocks/>
          </p:cNvSpPr>
          <p:nvPr>
            <p:custDataLst>
              <p:tags r:id="rId42"/>
            </p:custDataLst>
          </p:nvPr>
        </p:nvSpPr>
        <p:spPr bwMode="gray">
          <a:xfrm>
            <a:off x="9733862" y="1298195"/>
            <a:ext cx="223170" cy="432000"/>
          </a:xfrm>
          <a:prstGeom prst="chevron">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buClr>
                <a:srgbClr val="00BCFF"/>
              </a:buClr>
            </a:pPr>
            <a:endParaRPr lang="en-US" b="1">
              <a:solidFill>
                <a:srgbClr val="FFFFFF"/>
              </a:solidFill>
              <a:latin typeface="Arial"/>
              <a:cs typeface="Arial"/>
            </a:endParaRPr>
          </a:p>
        </p:txBody>
      </p:sp>
      <p:sp>
        <p:nvSpPr>
          <p:cNvPr id="10" name="Text Placeholder 17">
            <a:extLst>
              <a:ext uri="{FF2B5EF4-FFF2-40B4-BE49-F238E27FC236}">
                <a16:creationId xmlns:a16="http://schemas.microsoft.com/office/drawing/2014/main" id="{43939CF1-B5E0-024D-88F9-3FA75DA795AB}"/>
              </a:ext>
            </a:extLst>
          </p:cNvPr>
          <p:cNvSpPr txBox="1">
            <a:spLocks/>
          </p:cNvSpPr>
          <p:nvPr>
            <p:custDataLst>
              <p:tags r:id="rId43"/>
            </p:custDataLst>
          </p:nvPr>
        </p:nvSpPr>
        <p:spPr bwMode="gray">
          <a:xfrm>
            <a:off x="3672521" y="1311725"/>
            <a:ext cx="79200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2024</a:t>
            </a:r>
          </a:p>
        </p:txBody>
      </p:sp>
      <p:sp>
        <p:nvSpPr>
          <p:cNvPr id="4" name="Foliennummernplatzhalter 3">
            <a:extLst>
              <a:ext uri="{FF2B5EF4-FFF2-40B4-BE49-F238E27FC236}">
                <a16:creationId xmlns:a16="http://schemas.microsoft.com/office/drawing/2014/main" id="{E46006CB-D666-8AD1-4BF5-508FEE1B10DC}"/>
              </a:ext>
            </a:extLst>
          </p:cNvPr>
          <p:cNvSpPr>
            <a:spLocks noGrp="1"/>
          </p:cNvSpPr>
          <p:nvPr>
            <p:ph type="sldNum" sz="quarter" idx="12"/>
          </p:nvPr>
        </p:nvSpPr>
        <p:spPr/>
        <p:txBody>
          <a:bodyPr/>
          <a:lstStyle/>
          <a:p>
            <a:fld id="{EEAD9179-7A6B-4268-BEB2-F3B8EB06115B}" type="slidenum">
              <a:rPr lang="en-US" smtClean="0"/>
              <a:t>20</a:t>
            </a:fld>
            <a:endParaRPr lang="en-US"/>
          </a:p>
        </p:txBody>
      </p:sp>
      <p:sp>
        <p:nvSpPr>
          <p:cNvPr id="5" name="Text Placeholder 17">
            <a:extLst>
              <a:ext uri="{FF2B5EF4-FFF2-40B4-BE49-F238E27FC236}">
                <a16:creationId xmlns:a16="http://schemas.microsoft.com/office/drawing/2014/main" id="{12560390-1B67-B181-12BF-E100EB063146}"/>
              </a:ext>
            </a:extLst>
          </p:cNvPr>
          <p:cNvSpPr txBox="1">
            <a:spLocks/>
          </p:cNvSpPr>
          <p:nvPr>
            <p:custDataLst>
              <p:tags r:id="rId44"/>
            </p:custDataLst>
          </p:nvPr>
        </p:nvSpPr>
        <p:spPr bwMode="gray">
          <a:xfrm>
            <a:off x="7311407" y="1307720"/>
            <a:ext cx="792000" cy="432000"/>
          </a:xfrm>
          <a:prstGeom prst="chevron">
            <a:avLst>
              <a:gd name="adj" fmla="val 24352"/>
            </a:avLst>
          </a:prstGeom>
          <a:solidFill>
            <a:schemeClr val="accent1"/>
          </a:solidFill>
        </p:spPr>
        <p:txBody>
          <a:bodyPr anchor="ctr"/>
          <a:lstStyle>
            <a:lvl1pPr marL="0" indent="0" algn="l" defTabSz="1221456" rtl="0" eaLnBrk="1" latinLnBrk="0" hangingPunct="1">
              <a:spcBef>
                <a:spcPts val="0"/>
              </a:spcBef>
              <a:spcAft>
                <a:spcPts val="0"/>
              </a:spcAft>
              <a:buClr>
                <a:schemeClr val="accent2"/>
              </a:buClr>
              <a:buSzPct val="110000"/>
              <a:buFont typeface="Arial" panose="020B0604020202020204" pitchFamily="34" charset="0"/>
              <a:buNone/>
              <a:defRPr sz="1200" b="0" kern="1200" baseline="0">
                <a:solidFill>
                  <a:schemeClr val="tx1"/>
                </a:solidFill>
                <a:latin typeface="+mn-lt"/>
                <a:ea typeface="+mn-ea"/>
                <a:cs typeface="+mn-cs"/>
              </a:defRPr>
            </a:lvl1pPr>
            <a:lvl2pPr marL="0" indent="0" algn="l" defTabSz="1221456" rtl="0" eaLnBrk="1" latinLnBrk="0" hangingPunct="1">
              <a:spcBef>
                <a:spcPts val="0"/>
              </a:spcBef>
              <a:spcAft>
                <a:spcPts val="0"/>
              </a:spcAft>
              <a:buClr>
                <a:schemeClr val="accent1"/>
              </a:buClr>
              <a:buSzPct val="110000"/>
              <a:buFont typeface="Arial" pitchFamily="34" charset="0"/>
              <a:buNone/>
              <a:defRPr sz="1200" b="0" kern="1200">
                <a:solidFill>
                  <a:schemeClr val="tx1"/>
                </a:solidFill>
                <a:latin typeface="+mn-lt"/>
                <a:ea typeface="+mn-ea"/>
                <a:cs typeface="+mn-cs"/>
              </a:defRPr>
            </a:lvl2pPr>
            <a:lvl3pPr marL="0" indent="0" algn="l" defTabSz="1221456" rtl="0" eaLnBrk="1" latinLnBrk="0" hangingPunct="1">
              <a:spcBef>
                <a:spcPts val="0"/>
              </a:spcBef>
              <a:spcAft>
                <a:spcPts val="0"/>
              </a:spcAft>
              <a:buClr>
                <a:srgbClr val="6BC200"/>
              </a:buClr>
              <a:buSzPct val="110000"/>
              <a:buFont typeface="Arial" pitchFamily="34" charset="0"/>
              <a:buNone/>
              <a:defRPr sz="1200" b="0" kern="1200">
                <a:solidFill>
                  <a:schemeClr val="tx1"/>
                </a:solidFill>
                <a:latin typeface="+mn-lt"/>
                <a:ea typeface="+mn-ea"/>
                <a:cs typeface="+mn-cs"/>
              </a:defRPr>
            </a:lvl3pPr>
            <a:lvl4pPr marL="0" indent="0" algn="l" defTabSz="1221456" rtl="0" eaLnBrk="1" latinLnBrk="0" hangingPunct="1">
              <a:spcBef>
                <a:spcPts val="0"/>
              </a:spcBef>
              <a:spcAft>
                <a:spcPts val="0"/>
              </a:spcAft>
              <a:buClr>
                <a:schemeClr val="accent5"/>
              </a:buClr>
              <a:buSzPct val="110000"/>
              <a:buFont typeface="Arial" pitchFamily="34" charset="0"/>
              <a:buNone/>
              <a:defRPr sz="1200" b="0" kern="1200">
                <a:solidFill>
                  <a:schemeClr val="tx1"/>
                </a:solidFill>
                <a:latin typeface="+mn-lt"/>
                <a:ea typeface="+mn-ea"/>
                <a:cs typeface="+mn-cs"/>
              </a:defRPr>
            </a:lvl4pPr>
            <a:lvl5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5pPr>
            <a:lvl6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6pPr>
            <a:lvl7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7pPr>
            <a:lvl8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8pPr>
            <a:lvl9pPr marL="0" indent="0" algn="l" defTabSz="1221456" rtl="0" eaLnBrk="1" latinLnBrk="0" hangingPunct="1">
              <a:spcBef>
                <a:spcPts val="0"/>
              </a:spcBef>
              <a:spcAft>
                <a:spcPts val="0"/>
              </a:spcAft>
              <a:buClr>
                <a:schemeClr val="accent6"/>
              </a:buClr>
              <a:buSzPct val="110000"/>
              <a:buFont typeface="Arial" pitchFamily="34" charset="0"/>
              <a:buNone/>
              <a:defRPr sz="1200" b="0" kern="1200">
                <a:solidFill>
                  <a:schemeClr val="tx1"/>
                </a:solidFill>
                <a:latin typeface="+mn-lt"/>
                <a:ea typeface="+mn-ea"/>
                <a:cs typeface="+mn-cs"/>
              </a:defRPr>
            </a:lvl9pPr>
          </a:lstStyle>
          <a:p>
            <a:pPr algn="ctr">
              <a:buClr>
                <a:srgbClr val="00BCFF"/>
              </a:buClr>
            </a:pPr>
            <a:r>
              <a:rPr lang="en-US" b="1">
                <a:solidFill>
                  <a:srgbClr val="FFFFFF"/>
                </a:solidFill>
                <a:latin typeface="Arial"/>
                <a:cs typeface="Arial"/>
              </a:rPr>
              <a:t>2029</a:t>
            </a:r>
          </a:p>
        </p:txBody>
      </p:sp>
      <p:sp>
        <p:nvSpPr>
          <p:cNvPr id="6" name="Rechteck 5">
            <a:extLst>
              <a:ext uri="{FF2B5EF4-FFF2-40B4-BE49-F238E27FC236}">
                <a16:creationId xmlns:a16="http://schemas.microsoft.com/office/drawing/2014/main" id="{FD303AF3-C45B-838E-5BE3-E703F2F996DB}"/>
              </a:ext>
            </a:extLst>
          </p:cNvPr>
          <p:cNvSpPr/>
          <p:nvPr>
            <p:custDataLst>
              <p:tags r:id="rId45"/>
            </p:custDataLst>
          </p:nvPr>
        </p:nvSpPr>
        <p:spPr bwMode="gray">
          <a:xfrm>
            <a:off x="1350552" y="3581670"/>
            <a:ext cx="9441549" cy="3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Placeholder 17">
            <a:extLst>
              <a:ext uri="{FF2B5EF4-FFF2-40B4-BE49-F238E27FC236}">
                <a16:creationId xmlns:a16="http://schemas.microsoft.com/office/drawing/2014/main" id="{C7E3D8E5-E384-1762-F2C5-5D7C924EFC34}"/>
              </a:ext>
            </a:extLst>
          </p:cNvPr>
          <p:cNvSpPr txBox="1">
            <a:spLocks/>
          </p:cNvSpPr>
          <p:nvPr>
            <p:custDataLst>
              <p:tags r:id="rId46"/>
            </p:custDataLst>
          </p:nvPr>
        </p:nvSpPr>
        <p:spPr bwMode="gray">
          <a:xfrm>
            <a:off x="4398917" y="3581687"/>
            <a:ext cx="676368"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10384F"/>
                </a:solidFill>
                <a:latin typeface="Arial"/>
                <a:cs typeface="Arial"/>
              </a:rPr>
              <a:t>Sept 24</a:t>
            </a:r>
          </a:p>
        </p:txBody>
      </p:sp>
      <p:sp>
        <p:nvSpPr>
          <p:cNvPr id="15" name="Text Placeholder 17">
            <a:extLst>
              <a:ext uri="{FF2B5EF4-FFF2-40B4-BE49-F238E27FC236}">
                <a16:creationId xmlns:a16="http://schemas.microsoft.com/office/drawing/2014/main" id="{4A220EEA-F244-E598-88A6-5F1C4D49EEBC}"/>
              </a:ext>
            </a:extLst>
          </p:cNvPr>
          <p:cNvSpPr txBox="1">
            <a:spLocks/>
          </p:cNvSpPr>
          <p:nvPr>
            <p:custDataLst>
              <p:tags r:id="rId47"/>
            </p:custDataLst>
          </p:nvPr>
        </p:nvSpPr>
        <p:spPr bwMode="gray">
          <a:xfrm>
            <a:off x="3573211" y="3581687"/>
            <a:ext cx="828000" cy="378000"/>
          </a:xfrm>
          <a:prstGeom prst="rect">
            <a:avLst/>
          </a:prstGeom>
          <a:solidFill>
            <a:srgbClr val="004422"/>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Issuance</a:t>
            </a:r>
          </a:p>
        </p:txBody>
      </p:sp>
      <p:sp>
        <p:nvSpPr>
          <p:cNvPr id="16" name="Text Placeholder 17">
            <a:extLst>
              <a:ext uri="{FF2B5EF4-FFF2-40B4-BE49-F238E27FC236}">
                <a16:creationId xmlns:a16="http://schemas.microsoft.com/office/drawing/2014/main" id="{0A15084C-4AF1-6D06-AF4F-523790342C32}"/>
              </a:ext>
            </a:extLst>
          </p:cNvPr>
          <p:cNvSpPr txBox="1">
            <a:spLocks/>
          </p:cNvSpPr>
          <p:nvPr>
            <p:custDataLst>
              <p:tags r:id="rId48"/>
            </p:custDataLst>
          </p:nvPr>
        </p:nvSpPr>
        <p:spPr bwMode="gray">
          <a:xfrm>
            <a:off x="7065774" y="3581687"/>
            <a:ext cx="900000" cy="378000"/>
          </a:xfrm>
          <a:prstGeom prst="rect">
            <a:avLst/>
          </a:prstGeom>
          <a:solidFill>
            <a:srgbClr val="89D329"/>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1</a:t>
            </a:r>
            <a:r>
              <a:rPr lang="en-US" b="0" baseline="30000">
                <a:solidFill>
                  <a:srgbClr val="FFFFFF"/>
                </a:solidFill>
                <a:latin typeface="Arial"/>
                <a:cs typeface="Arial"/>
              </a:rPr>
              <a:t>st</a:t>
            </a:r>
            <a:r>
              <a:rPr lang="en-US" b="0">
                <a:solidFill>
                  <a:srgbClr val="FFFFFF"/>
                </a:solidFill>
                <a:latin typeface="Arial"/>
                <a:cs typeface="Arial"/>
              </a:rPr>
              <a:t> ORD</a:t>
            </a:r>
            <a:r>
              <a:rPr lang="en-US" b="0" baseline="30000">
                <a:solidFill>
                  <a:srgbClr val="FFFFFF"/>
                </a:solidFill>
                <a:latin typeface="Arial"/>
                <a:cs typeface="Arial"/>
              </a:rPr>
              <a:t>2</a:t>
            </a:r>
          </a:p>
        </p:txBody>
      </p:sp>
      <p:sp>
        <p:nvSpPr>
          <p:cNvPr id="17" name="Text Placeholder 17">
            <a:extLst>
              <a:ext uri="{FF2B5EF4-FFF2-40B4-BE49-F238E27FC236}">
                <a16:creationId xmlns:a16="http://schemas.microsoft.com/office/drawing/2014/main" id="{E4080875-9DFD-89D3-CEE2-971E2D094249}"/>
              </a:ext>
            </a:extLst>
          </p:cNvPr>
          <p:cNvSpPr txBox="1">
            <a:spLocks/>
          </p:cNvSpPr>
          <p:nvPr>
            <p:custDataLst>
              <p:tags r:id="rId49"/>
            </p:custDataLst>
          </p:nvPr>
        </p:nvSpPr>
        <p:spPr bwMode="gray">
          <a:xfrm>
            <a:off x="7963220" y="3581687"/>
            <a:ext cx="723576"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10384F"/>
                </a:solidFill>
                <a:latin typeface="Arial"/>
                <a:cs typeface="Arial"/>
              </a:rPr>
              <a:t>Sept 29</a:t>
            </a:r>
          </a:p>
        </p:txBody>
      </p:sp>
      <p:sp>
        <p:nvSpPr>
          <p:cNvPr id="18" name="Text Placeholder 17">
            <a:extLst>
              <a:ext uri="{FF2B5EF4-FFF2-40B4-BE49-F238E27FC236}">
                <a16:creationId xmlns:a16="http://schemas.microsoft.com/office/drawing/2014/main" id="{DC7AD952-84C4-B224-ADD8-EC1834C16D0C}"/>
              </a:ext>
            </a:extLst>
          </p:cNvPr>
          <p:cNvSpPr txBox="1">
            <a:spLocks/>
          </p:cNvSpPr>
          <p:nvPr>
            <p:custDataLst>
              <p:tags r:id="rId50"/>
            </p:custDataLst>
          </p:nvPr>
        </p:nvSpPr>
        <p:spPr bwMode="gray">
          <a:xfrm>
            <a:off x="9925693" y="3581687"/>
            <a:ext cx="756000" cy="378000"/>
          </a:xfrm>
          <a:prstGeom prst="rect">
            <a:avLst/>
          </a:prstGeom>
          <a:solidFill>
            <a:srgbClr val="004422"/>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Maturity</a:t>
            </a:r>
          </a:p>
        </p:txBody>
      </p:sp>
      <p:sp>
        <p:nvSpPr>
          <p:cNvPr id="19" name="Text Placeholder 17">
            <a:extLst>
              <a:ext uri="{FF2B5EF4-FFF2-40B4-BE49-F238E27FC236}">
                <a16:creationId xmlns:a16="http://schemas.microsoft.com/office/drawing/2014/main" id="{39D10AF9-E958-E588-16DB-46F06FA3B85C}"/>
              </a:ext>
            </a:extLst>
          </p:cNvPr>
          <p:cNvSpPr txBox="1">
            <a:spLocks/>
          </p:cNvSpPr>
          <p:nvPr>
            <p:custDataLst>
              <p:tags r:id="rId51"/>
            </p:custDataLst>
          </p:nvPr>
        </p:nvSpPr>
        <p:spPr bwMode="gray">
          <a:xfrm>
            <a:off x="10696912" y="3581687"/>
            <a:ext cx="671570" cy="378000"/>
          </a:xfrm>
          <a:prstGeom prst="rect">
            <a:avLst/>
          </a:prstGeom>
          <a:solidFill>
            <a:srgbClr val="E3E3E3"/>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10384F"/>
                </a:solidFill>
                <a:latin typeface="Arial"/>
                <a:cs typeface="Arial"/>
              </a:rPr>
              <a:t>Sept 54</a:t>
            </a:r>
          </a:p>
        </p:txBody>
      </p:sp>
      <p:sp>
        <p:nvSpPr>
          <p:cNvPr id="20" name="Text Placeholder 17">
            <a:extLst>
              <a:ext uri="{FF2B5EF4-FFF2-40B4-BE49-F238E27FC236}">
                <a16:creationId xmlns:a16="http://schemas.microsoft.com/office/drawing/2014/main" id="{67574042-BB35-7A81-64AC-3B0256C59B72}"/>
              </a:ext>
            </a:extLst>
          </p:cNvPr>
          <p:cNvSpPr txBox="1">
            <a:spLocks/>
          </p:cNvSpPr>
          <p:nvPr>
            <p:custDataLst>
              <p:tags r:id="rId52"/>
            </p:custDataLst>
          </p:nvPr>
        </p:nvSpPr>
        <p:spPr bwMode="gray">
          <a:xfrm>
            <a:off x="798794" y="3581687"/>
            <a:ext cx="651923" cy="378000"/>
          </a:xfrm>
          <a:prstGeom prst="rect">
            <a:avLst/>
          </a:prstGeom>
          <a:solidFill>
            <a:srgbClr val="D30F4B"/>
          </a:solidFill>
        </p:spPr>
        <p:txBody>
          <a:bodyPr lIns="0" tIns="0" rIns="0" bIns="0" anchor="ctr"/>
          <a:lstStyle>
            <a:lvl1pPr marL="0" indent="0" algn="ctr" defTabSz="1221456" rtl="0" eaLnBrk="1" latinLnBrk="0" hangingPunct="1">
              <a:spcBef>
                <a:spcPts val="0"/>
              </a:spcBef>
              <a:spcAft>
                <a:spcPts val="0"/>
              </a:spcAft>
              <a:buClr>
                <a:schemeClr val="accent2"/>
              </a:buClr>
              <a:buSzPct val="110000"/>
              <a:buFont typeface="Arial" panose="020B0604020202020204" pitchFamily="34" charset="0"/>
              <a:buNone/>
              <a:defRPr sz="1200" b="1" kern="1200" baseline="0">
                <a:solidFill>
                  <a:schemeClr val="tx1"/>
                </a:solidFill>
                <a:latin typeface="+mn-lt"/>
                <a:ea typeface="+mn-ea"/>
                <a:cs typeface="+mn-cs"/>
              </a:defRPr>
            </a:lvl1pPr>
            <a:lvl2pPr marL="0" indent="0" algn="ctr" defTabSz="1221456" rtl="0" eaLnBrk="1" latinLnBrk="0" hangingPunct="1">
              <a:spcBef>
                <a:spcPts val="0"/>
              </a:spcBef>
              <a:spcAft>
                <a:spcPts val="0"/>
              </a:spcAft>
              <a:buClr>
                <a:schemeClr val="accent1"/>
              </a:buClr>
              <a:buSzPct val="110000"/>
              <a:buFont typeface="Arial" pitchFamily="34" charset="0"/>
              <a:buNone/>
              <a:defRPr sz="1200" b="1" kern="1200">
                <a:solidFill>
                  <a:schemeClr val="tx1"/>
                </a:solidFill>
                <a:latin typeface="+mn-lt"/>
                <a:ea typeface="+mn-ea"/>
                <a:cs typeface="+mn-cs"/>
              </a:defRPr>
            </a:lvl2pPr>
            <a:lvl3pPr marL="0" indent="0" algn="ctr" defTabSz="1221456" rtl="0" eaLnBrk="1" latinLnBrk="0" hangingPunct="1">
              <a:spcBef>
                <a:spcPts val="0"/>
              </a:spcBef>
              <a:spcAft>
                <a:spcPts val="0"/>
              </a:spcAft>
              <a:buClr>
                <a:srgbClr val="6BC200"/>
              </a:buClr>
              <a:buSzPct val="110000"/>
              <a:buFont typeface="Arial" pitchFamily="34" charset="0"/>
              <a:buNone/>
              <a:defRPr sz="1200" b="1" kern="1200">
                <a:solidFill>
                  <a:schemeClr val="tx1"/>
                </a:solidFill>
                <a:latin typeface="+mn-lt"/>
                <a:ea typeface="+mn-ea"/>
                <a:cs typeface="+mn-cs"/>
              </a:defRPr>
            </a:lvl3pPr>
            <a:lvl4pPr marL="0" indent="0" algn="ctr" defTabSz="1221456" rtl="0" eaLnBrk="1" latinLnBrk="0" hangingPunct="1">
              <a:spcBef>
                <a:spcPts val="0"/>
              </a:spcBef>
              <a:spcAft>
                <a:spcPts val="0"/>
              </a:spcAft>
              <a:buClr>
                <a:schemeClr val="accent5"/>
              </a:buClr>
              <a:buSzPct val="110000"/>
              <a:buFont typeface="Arial" pitchFamily="34" charset="0"/>
              <a:buNone/>
              <a:defRPr sz="1200" b="1" kern="1200">
                <a:solidFill>
                  <a:schemeClr val="tx1"/>
                </a:solidFill>
                <a:latin typeface="+mn-lt"/>
                <a:ea typeface="+mn-ea"/>
                <a:cs typeface="+mn-cs"/>
              </a:defRPr>
            </a:lvl4pPr>
            <a:lvl5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5pPr>
            <a:lvl6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6pPr>
            <a:lvl7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7pPr>
            <a:lvl8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8pPr>
            <a:lvl9pPr marL="0" indent="0" algn="ctr" defTabSz="1221456" rtl="0" eaLnBrk="1" latinLnBrk="0" hangingPunct="1">
              <a:spcBef>
                <a:spcPts val="0"/>
              </a:spcBef>
              <a:spcAft>
                <a:spcPts val="0"/>
              </a:spcAft>
              <a:buClr>
                <a:schemeClr val="accent6"/>
              </a:buClr>
              <a:buSzPct val="110000"/>
              <a:buFont typeface="Arial" pitchFamily="34" charset="0"/>
              <a:buNone/>
              <a:defRPr sz="1200" b="1" kern="1200">
                <a:solidFill>
                  <a:schemeClr val="tx1"/>
                </a:solidFill>
                <a:latin typeface="+mn-lt"/>
                <a:ea typeface="+mn-ea"/>
                <a:cs typeface="+mn-cs"/>
              </a:defRPr>
            </a:lvl9pPr>
          </a:lstStyle>
          <a:p>
            <a:pPr>
              <a:buClr>
                <a:srgbClr val="00BCFF"/>
              </a:buClr>
            </a:pPr>
            <a:r>
              <a:rPr lang="en-US" b="0">
                <a:solidFill>
                  <a:srgbClr val="FFFFFF"/>
                </a:solidFill>
                <a:latin typeface="Arial"/>
                <a:cs typeface="Arial"/>
              </a:rPr>
              <a:t>NC5.25</a:t>
            </a:r>
          </a:p>
        </p:txBody>
      </p:sp>
    </p:spTree>
    <p:extLst>
      <p:ext uri="{BB962C8B-B14F-4D97-AF65-F5344CB8AC3E}">
        <p14:creationId xmlns:p14="http://schemas.microsoft.com/office/powerpoint/2010/main" val="40554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Upcoming Events 2025/2026</a:t>
            </a:r>
          </a:p>
        </p:txBody>
      </p:sp>
      <p:graphicFrame>
        <p:nvGraphicFramePr>
          <p:cNvPr id="9" name="Coloured table"/>
          <p:cNvGraphicFramePr>
            <a:graphicFrameLocks noGrp="1"/>
          </p:cNvGraphicFramePr>
          <p:nvPr>
            <p:custDataLst>
              <p:tags r:id="rId1"/>
            </p:custDataLst>
            <p:extLst>
              <p:ext uri="{D42A27DB-BD31-4B8C-83A1-F6EECF244321}">
                <p14:modId xmlns:p14="http://schemas.microsoft.com/office/powerpoint/2010/main" val="278279855"/>
              </p:ext>
            </p:extLst>
          </p:nvPr>
        </p:nvGraphicFramePr>
        <p:xfrm>
          <a:off x="990875" y="1559938"/>
          <a:ext cx="10735360" cy="2665620"/>
        </p:xfrm>
        <a:graphic>
          <a:graphicData uri="http://schemas.openxmlformats.org/drawingml/2006/table">
            <a:tbl>
              <a:tblPr/>
              <a:tblGrid>
                <a:gridCol w="3598019">
                  <a:extLst>
                    <a:ext uri="{9D8B030D-6E8A-4147-A177-3AD203B41FA5}">
                      <a16:colId xmlns:a16="http://schemas.microsoft.com/office/drawing/2014/main" val="20000"/>
                    </a:ext>
                  </a:extLst>
                </a:gridCol>
                <a:gridCol w="7137341">
                  <a:extLst>
                    <a:ext uri="{9D8B030D-6E8A-4147-A177-3AD203B41FA5}">
                      <a16:colId xmlns:a16="http://schemas.microsoft.com/office/drawing/2014/main" val="20006"/>
                    </a:ext>
                  </a:extLst>
                </a:gridCol>
              </a:tblGrid>
              <a:tr h="541372">
                <a:tc>
                  <a:txBody>
                    <a:bodyPr/>
                    <a:lstStyle/>
                    <a:p>
                      <a:pPr marL="0" marR="0" lvl="0" indent="0" algn="l" defTabSz="914400" rtl="0" eaLnBrk="0" fontAlgn="base" latinLnBrk="0" hangingPunct="0">
                        <a:lnSpc>
                          <a:spcPct val="100000"/>
                        </a:lnSpc>
                        <a:spcBef>
                          <a:spcPct val="0"/>
                        </a:spcBef>
                        <a:spcAft>
                          <a:spcPct val="0"/>
                        </a:spcAft>
                        <a:buClr>
                          <a:schemeClr val="bg2"/>
                        </a:buClr>
                        <a:buSzTx/>
                        <a:buFont typeface="Wingdings" pitchFamily="2" charset="2"/>
                        <a:buNone/>
                        <a:tabLst/>
                        <a:defRPr/>
                      </a:pPr>
                      <a:r>
                        <a:rPr lang="en-US" sz="1600" noProof="0" dirty="0">
                          <a:solidFill>
                            <a:schemeClr val="accent1"/>
                          </a:solidFill>
                        </a:rPr>
                        <a:t>Date</a:t>
                      </a:r>
                    </a:p>
                  </a:txBody>
                  <a:tcPr marL="72072" marR="90089" marT="36000" marB="54000" anchor="b"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noProof="0" dirty="0">
                        <a:ln>
                          <a:noFill/>
                        </a:ln>
                        <a:solidFill>
                          <a:schemeClr val="bg1"/>
                        </a:solidFill>
                        <a:effectLst/>
                        <a:latin typeface="+mn-lt"/>
                      </a:endParaRPr>
                    </a:p>
                  </a:txBody>
                  <a:tcPr marL="72072" marR="192242" marT="0" marB="68400" anchor="b"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49782">
                <a:tc>
                  <a:txBody>
                    <a:bodyPr/>
                    <a:lstStyle/>
                    <a:p>
                      <a:pPr marL="0" marR="0" lvl="0" indent="0" algn="l" defTabSz="914400" rtl="0" eaLnBrk="0" fontAlgn="base" latinLnBrk="0" hangingPunct="0">
                        <a:lnSpc>
                          <a:spcPct val="100000"/>
                        </a:lnSpc>
                        <a:spcBef>
                          <a:spcPct val="0"/>
                        </a:spcBef>
                        <a:spcAft>
                          <a:spcPct val="0"/>
                        </a:spcAft>
                        <a:buClr>
                          <a:schemeClr val="bg2"/>
                        </a:buClr>
                        <a:buSzTx/>
                        <a:buFont typeface="Wingdings" pitchFamily="2" charset="2"/>
                        <a:buNone/>
                        <a:tabLst/>
                        <a:defRPr/>
                      </a:pPr>
                      <a:r>
                        <a:rPr kumimoji="0" lang="en-US" sz="1800" b="0" i="0" u="none" strike="noStrike" kern="1200" cap="none" normalizeH="0" baseline="30000" noProof="0" dirty="0">
                          <a:ln>
                            <a:noFill/>
                          </a:ln>
                          <a:solidFill>
                            <a:schemeClr val="accent1"/>
                          </a:solidFill>
                          <a:effectLst/>
                          <a:latin typeface="+mn-lt"/>
                          <a:ea typeface="+mn-ea"/>
                          <a:cs typeface="+mn-cs"/>
                        </a:rPr>
                        <a:t>Wednesday, November 12, 2025</a:t>
                      </a:r>
                    </a:p>
                  </a:txBody>
                  <a:tcPr marL="72072" marR="90089" marT="0" marB="0" anchor="b"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175" cap="flat" cmpd="sng" algn="ctr">
                      <a:solidFill>
                        <a:schemeClr val="tx2"/>
                      </a:solidFill>
                      <a:prstDash val="dash"/>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Tx/>
                        <a:buFont typeface="Wingdings" pitchFamily="2" charset="2"/>
                        <a:buNone/>
                        <a:tabLst/>
                        <a:defRPr/>
                      </a:pPr>
                      <a:r>
                        <a:rPr kumimoji="0" lang="en-US" sz="1800" b="0" i="0" u="none" strike="noStrike" kern="1200" cap="none" normalizeH="0" baseline="30000" noProof="0" dirty="0">
                          <a:ln>
                            <a:noFill/>
                          </a:ln>
                          <a:solidFill>
                            <a:schemeClr val="accent1"/>
                          </a:solidFill>
                          <a:effectLst/>
                          <a:latin typeface="+mn-lt"/>
                          <a:ea typeface="+mn-ea"/>
                          <a:cs typeface="+mn-cs"/>
                        </a:rPr>
                        <a:t>Q3 2025 Results / Quarterly Statement</a:t>
                      </a:r>
                    </a:p>
                  </a:txBody>
                  <a:tcPr marL="72072" marR="90089" marT="0" marB="0" anchor="b"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tx2"/>
                      </a:solidFill>
                      <a:prstDash val="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30137984"/>
                  </a:ext>
                </a:extLst>
              </a:tr>
              <a:tr h="449782">
                <a:tc>
                  <a:txBody>
                    <a:bodyPr/>
                    <a:lstStyle/>
                    <a:p>
                      <a:pPr marL="0" marR="0" lvl="0" indent="0" algn="l" defTabSz="914400" rtl="0" eaLnBrk="0" fontAlgn="base" latinLnBrk="0" hangingPunct="0">
                        <a:lnSpc>
                          <a:spcPct val="100000"/>
                        </a:lnSpc>
                        <a:spcBef>
                          <a:spcPct val="0"/>
                        </a:spcBef>
                        <a:spcAft>
                          <a:spcPct val="0"/>
                        </a:spcAft>
                        <a:buClr>
                          <a:schemeClr val="bg2"/>
                        </a:buClr>
                        <a:buSzTx/>
                        <a:buFont typeface="Wingdings" pitchFamily="2" charset="2"/>
                        <a:buNone/>
                        <a:tabLst/>
                        <a:defRPr/>
                      </a:pPr>
                      <a:r>
                        <a:rPr kumimoji="0" lang="en-US" sz="1800" b="0" i="0" u="none" strike="noStrike" kern="1200" cap="none" normalizeH="0" baseline="30000" noProof="0" dirty="0">
                          <a:ln>
                            <a:noFill/>
                          </a:ln>
                          <a:solidFill>
                            <a:schemeClr val="accent1"/>
                          </a:solidFill>
                          <a:effectLst/>
                          <a:latin typeface="+mn-lt"/>
                          <a:ea typeface="+mn-ea"/>
                          <a:cs typeface="+mn-cs"/>
                        </a:rPr>
                        <a:t>Wednesday, February 25, 2026</a:t>
                      </a:r>
                    </a:p>
                  </a:txBody>
                  <a:tcPr marL="72072" marR="90089" marT="0" marB="0" anchor="b"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2"/>
                      </a:solidFill>
                      <a:prstDash val="dash"/>
                      <a:round/>
                      <a:headEnd type="none" w="med" len="med"/>
                      <a:tailEnd type="none" w="med" len="med"/>
                    </a:lnT>
                    <a:lnB w="3175" cap="flat" cmpd="sng" algn="ctr">
                      <a:solidFill>
                        <a:schemeClr val="tx2"/>
                      </a:solidFill>
                      <a:prstDash val="dash"/>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Tx/>
                        <a:buFont typeface="Wingdings" pitchFamily="2" charset="2"/>
                        <a:buNone/>
                        <a:tabLst/>
                        <a:defRPr/>
                      </a:pPr>
                      <a:r>
                        <a:rPr kumimoji="0" lang="en-US" sz="1800" b="0" i="0" u="none" strike="noStrike" kern="1200" cap="none" normalizeH="0" baseline="30000" noProof="0" dirty="0">
                          <a:ln>
                            <a:noFill/>
                          </a:ln>
                          <a:solidFill>
                            <a:schemeClr val="accent1"/>
                          </a:solidFill>
                          <a:effectLst/>
                          <a:latin typeface="+mn-lt"/>
                          <a:ea typeface="+mn-ea"/>
                          <a:cs typeface="+mn-cs"/>
                        </a:rPr>
                        <a:t>Q4 2025 Results / Annual Report</a:t>
                      </a:r>
                    </a:p>
                  </a:txBody>
                  <a:tcPr marL="72072" marR="90089" marT="0" marB="0" anchor="b"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2"/>
                      </a:solidFill>
                      <a:prstDash val="dash"/>
                      <a:round/>
                      <a:headEnd type="none" w="med" len="med"/>
                      <a:tailEnd type="none" w="med" len="med"/>
                    </a:lnT>
                    <a:lnB w="3175" cap="flat" cmpd="sng" algn="ctr">
                      <a:solidFill>
                        <a:schemeClr val="tx2"/>
                      </a:solidFill>
                      <a:prstDash val="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17404325"/>
                  </a:ext>
                </a:extLst>
              </a:tr>
              <a:tr h="449782">
                <a:tc>
                  <a:txBody>
                    <a:bodyPr/>
                    <a:lstStyle/>
                    <a:p>
                      <a:pPr marL="0" marR="0" lvl="0" indent="0" algn="l" defTabSz="914400" rtl="0" eaLnBrk="0" fontAlgn="base" latinLnBrk="0" hangingPunct="0">
                        <a:lnSpc>
                          <a:spcPct val="100000"/>
                        </a:lnSpc>
                        <a:spcBef>
                          <a:spcPct val="0"/>
                        </a:spcBef>
                        <a:spcAft>
                          <a:spcPct val="0"/>
                        </a:spcAft>
                        <a:buClr>
                          <a:schemeClr val="bg2"/>
                        </a:buClr>
                        <a:buSzTx/>
                        <a:buFont typeface="Wingdings" pitchFamily="2" charset="2"/>
                        <a:buNone/>
                        <a:tabLst/>
                        <a:defRPr/>
                      </a:pPr>
                      <a:r>
                        <a:rPr kumimoji="0" lang="en-US" sz="1800" b="0" i="0" u="none" strike="noStrike" kern="1200" cap="none" normalizeH="0" baseline="30000" noProof="0" dirty="0">
                          <a:ln>
                            <a:noFill/>
                          </a:ln>
                          <a:solidFill>
                            <a:schemeClr val="accent1"/>
                          </a:solidFill>
                          <a:effectLst/>
                          <a:latin typeface="+mn-lt"/>
                          <a:ea typeface="+mn-ea"/>
                          <a:cs typeface="+mn-cs"/>
                        </a:rPr>
                        <a:t>Friday, April 24, 2026</a:t>
                      </a:r>
                    </a:p>
                  </a:txBody>
                  <a:tcPr marL="72072" marR="90089" marT="0" marB="0" anchor="b"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2"/>
                      </a:solidFill>
                      <a:prstDash val="dash"/>
                      <a:round/>
                      <a:headEnd type="none" w="med" len="med"/>
                      <a:tailEnd type="none" w="med" len="med"/>
                    </a:lnT>
                    <a:lnB w="3175" cap="flat" cmpd="sng" algn="ctr">
                      <a:solidFill>
                        <a:schemeClr val="tx2"/>
                      </a:solidFill>
                      <a:prstDash val="dash"/>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Tx/>
                        <a:buFont typeface="Wingdings" pitchFamily="2" charset="2"/>
                        <a:buNone/>
                        <a:tabLst/>
                        <a:defRPr/>
                      </a:pPr>
                      <a:r>
                        <a:rPr kumimoji="0" lang="en-US" sz="1800" b="0" i="0" u="none" strike="noStrike" kern="1200" cap="none" normalizeH="0" baseline="30000" noProof="0" dirty="0">
                          <a:ln>
                            <a:noFill/>
                          </a:ln>
                          <a:solidFill>
                            <a:schemeClr val="accent1"/>
                          </a:solidFill>
                          <a:effectLst/>
                          <a:latin typeface="+mn-lt"/>
                          <a:ea typeface="+mn-ea"/>
                          <a:cs typeface="+mn-cs"/>
                        </a:rPr>
                        <a:t>Annual Stockholders’ Meeting</a:t>
                      </a:r>
                    </a:p>
                  </a:txBody>
                  <a:tcPr marL="72072" marR="90089" marT="0" marB="0" anchor="b"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2"/>
                      </a:solidFill>
                      <a:prstDash val="dash"/>
                      <a:round/>
                      <a:headEnd type="none" w="med" len="med"/>
                      <a:tailEnd type="none" w="med" len="med"/>
                    </a:lnT>
                    <a:lnB w="3175" cap="flat" cmpd="sng" algn="ctr">
                      <a:solidFill>
                        <a:schemeClr val="tx2"/>
                      </a:solidFill>
                      <a:prstDash val="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84562091"/>
                  </a:ext>
                </a:extLst>
              </a:tr>
              <a:tr h="449782">
                <a:tc>
                  <a:txBody>
                    <a:bodyPr/>
                    <a:lstStyle/>
                    <a:p>
                      <a:pPr marL="0" marR="0" lvl="0" indent="0" algn="l" defTabSz="914400" rtl="0" eaLnBrk="0" fontAlgn="base" latinLnBrk="0" hangingPunct="0">
                        <a:lnSpc>
                          <a:spcPct val="100000"/>
                        </a:lnSpc>
                        <a:spcBef>
                          <a:spcPct val="0"/>
                        </a:spcBef>
                        <a:spcAft>
                          <a:spcPct val="0"/>
                        </a:spcAft>
                        <a:buClr>
                          <a:schemeClr val="bg2"/>
                        </a:buClr>
                        <a:buSzTx/>
                        <a:buFont typeface="Wingdings" pitchFamily="2" charset="2"/>
                        <a:buNone/>
                        <a:tabLst/>
                        <a:defRPr/>
                      </a:pPr>
                      <a:r>
                        <a:rPr kumimoji="0" lang="en-US" sz="1800" b="0" i="0" u="none" strike="noStrike" kern="1200" cap="none" normalizeH="0" baseline="30000" noProof="0" dirty="0">
                          <a:ln>
                            <a:noFill/>
                          </a:ln>
                          <a:solidFill>
                            <a:schemeClr val="accent1"/>
                          </a:solidFill>
                          <a:effectLst/>
                          <a:latin typeface="+mn-lt"/>
                          <a:ea typeface="+mn-ea"/>
                          <a:cs typeface="+mn-cs"/>
                        </a:rPr>
                        <a:t>Tuesday, May 12, 2026</a:t>
                      </a:r>
                    </a:p>
                  </a:txBody>
                  <a:tcPr marL="72072" marR="90089" marT="0" marB="0" anchor="b" horzOverflow="overflow">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2"/>
                      </a:solidFill>
                      <a:prstDash val="dash"/>
                      <a:round/>
                      <a:headEnd type="none" w="med" len="med"/>
                      <a:tailEnd type="none" w="med" len="med"/>
                    </a:lnT>
                    <a:lnB w="3175" cap="flat" cmpd="sng" algn="ctr">
                      <a:solidFill>
                        <a:schemeClr val="tx2"/>
                      </a:solidFill>
                      <a:prstDash val="dash"/>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2"/>
                        </a:buClr>
                        <a:buSzTx/>
                        <a:buFont typeface="Wingdings" pitchFamily="2" charset="2"/>
                        <a:buNone/>
                        <a:tabLst/>
                        <a:defRPr/>
                      </a:pPr>
                      <a:r>
                        <a:rPr kumimoji="0" lang="en-US" sz="1800" b="0" i="0" u="none" strike="noStrike" kern="1200" cap="none" normalizeH="0" baseline="30000" noProof="0" dirty="0">
                          <a:ln>
                            <a:noFill/>
                          </a:ln>
                          <a:solidFill>
                            <a:schemeClr val="accent1"/>
                          </a:solidFill>
                          <a:effectLst/>
                          <a:latin typeface="+mn-lt"/>
                          <a:ea typeface="+mn-ea"/>
                          <a:cs typeface="+mn-cs"/>
                        </a:rPr>
                        <a:t>Q1 2026 Results / Quarterly Statement</a:t>
                      </a:r>
                    </a:p>
                  </a:txBody>
                  <a:tcPr marL="72072" marR="90089" marT="0" marB="0" anchor="b"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tx2"/>
                      </a:solidFill>
                      <a:prstDash val="dash"/>
                      <a:round/>
                      <a:headEnd type="none" w="med" len="med"/>
                      <a:tailEnd type="none" w="med" len="med"/>
                    </a:lnT>
                    <a:lnB w="3175" cap="flat" cmpd="sng" algn="ctr">
                      <a:solidFill>
                        <a:schemeClr val="tx2"/>
                      </a:solidFill>
                      <a:prstDash val="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25853049"/>
                  </a:ext>
                </a:extLst>
              </a:tr>
              <a:tr h="325120">
                <a:tc gridSpan="2">
                  <a:txBody>
                    <a:bodyPr/>
                    <a:lstStyle/>
                    <a:p>
                      <a:pPr marL="0" marR="0" lvl="0" indent="0" algn="l" defTabSz="914400" rtl="0" eaLnBrk="0" fontAlgn="base" latinLnBrk="0" hangingPunct="0">
                        <a:lnSpc>
                          <a:spcPct val="100000"/>
                        </a:lnSpc>
                        <a:spcBef>
                          <a:spcPct val="0"/>
                        </a:spcBef>
                        <a:spcAft>
                          <a:spcPct val="0"/>
                        </a:spcAft>
                        <a:buClr>
                          <a:schemeClr val="bg2"/>
                        </a:buClr>
                        <a:buSzTx/>
                        <a:buFont typeface="Wingdings" pitchFamily="2" charset="2"/>
                        <a:buNone/>
                        <a:tabLst/>
                        <a:defRPr/>
                      </a:pPr>
                      <a:endParaRPr lang="en-US" sz="1000" noProof="0" dirty="0">
                        <a:solidFill>
                          <a:schemeClr val="bg2"/>
                        </a:solidFill>
                        <a:cs typeface="Arial" charset="0"/>
                      </a:endParaRPr>
                    </a:p>
                  </a:txBody>
                  <a:tcPr marL="0" marR="0" marT="0" marB="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tx2"/>
                      </a:solidFill>
                      <a:prstDash val="dash"/>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r" defTabSz="914400" rtl="0" eaLnBrk="1" fontAlgn="base" latinLnBrk="0" hangingPunct="1">
                        <a:lnSpc>
                          <a:spcPct val="90000"/>
                        </a:lnSpc>
                        <a:spcBef>
                          <a:spcPct val="0"/>
                        </a:spcBef>
                        <a:spcAft>
                          <a:spcPct val="0"/>
                        </a:spcAft>
                        <a:buClr>
                          <a:srgbClr val="99CC00"/>
                        </a:buClr>
                        <a:buSzPct val="120000"/>
                        <a:buFont typeface="Wingdings" pitchFamily="2" charset="2"/>
                        <a:buNone/>
                        <a:tabLst/>
                      </a:pPr>
                      <a:endParaRPr kumimoji="0" lang="de-DE" sz="1000" b="0" i="0" u="none" strike="noStrike" cap="none" normalizeH="0" baseline="0">
                        <a:ln>
                          <a:noFill/>
                        </a:ln>
                        <a:solidFill>
                          <a:schemeClr val="accent4"/>
                        </a:solidFill>
                        <a:effectLst/>
                        <a:latin typeface="Arial" charset="0"/>
                      </a:endParaRPr>
                    </a:p>
                  </a:txBody>
                  <a:tcPr marL="72000" marR="9000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solidFill>
                        <a:schemeClr val="accent4"/>
                      </a:solidFill>
                      <a:prstDash val="dot"/>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bl>
          </a:graphicData>
        </a:graphic>
      </p:graphicFrame>
      <p:sp>
        <p:nvSpPr>
          <p:cNvPr id="2" name="Fußzeilenplatzhalter 1"/>
          <p:cNvSpPr>
            <a:spLocks noGrp="1"/>
          </p:cNvSpPr>
          <p:nvPr>
            <p:ph type="ftr" sz="quarter" idx="3"/>
          </p:nvPr>
        </p:nvSpPr>
        <p:spPr/>
        <p:txBody>
          <a:bodyPr/>
          <a:lstStyle/>
          <a:p>
            <a:r>
              <a:rPr lang="en-US"/>
              <a:t>/// Bayer Debt Investor Information /// Status: Q2 2025</a:t>
            </a:r>
          </a:p>
        </p:txBody>
      </p:sp>
      <p:grpSp>
        <p:nvGrpSpPr>
          <p:cNvPr id="6" name="Gruppieren 5"/>
          <p:cNvGrpSpPr/>
          <p:nvPr/>
        </p:nvGrpSpPr>
        <p:grpSpPr>
          <a:xfrm>
            <a:off x="4553892" y="1677627"/>
            <a:ext cx="7151544" cy="432000"/>
            <a:chOff x="6360605" y="1734115"/>
            <a:chExt cx="5419677" cy="324001"/>
          </a:xfrm>
        </p:grpSpPr>
        <p:sp>
          <p:nvSpPr>
            <p:cNvPr id="7" name="Parallelogram 36">
              <a:extLst>
                <a:ext uri="{FF2B5EF4-FFF2-40B4-BE49-F238E27FC236}">
                  <a16:creationId xmlns:a16="http://schemas.microsoft.com/office/drawing/2014/main" id="{4F106009-FC32-47B6-8478-09C979723180}"/>
                </a:ext>
              </a:extLst>
            </p:cNvPr>
            <p:cNvSpPr/>
            <p:nvPr/>
          </p:nvSpPr>
          <p:spPr bwMode="gray">
            <a:xfrm>
              <a:off x="6360607" y="1734116"/>
              <a:ext cx="5419675" cy="324000"/>
            </a:xfrm>
            <a:prstGeom prst="parallelogram">
              <a:avLst>
                <a:gd name="adj" fmla="val 19724"/>
              </a:avLst>
            </a:prstGeom>
            <a:solidFill>
              <a:schemeClr val="accent3"/>
            </a:solidFill>
            <a:ln>
              <a:noFill/>
            </a:ln>
          </p:spPr>
          <p:txBody>
            <a:bodyPr wrap="square" lIns="0" tIns="0" rIns="0" bIns="0" anchor="ctr"/>
            <a:lstStyle/>
            <a:p>
              <a:pPr algn="ctr" fontAlgn="base">
                <a:spcBef>
                  <a:spcPct val="0"/>
                </a:spcBef>
                <a:spcAft>
                  <a:spcPct val="0"/>
                </a:spcAft>
              </a:pPr>
              <a:endParaRPr lang="en-GB" sz="1500" b="1" kern="0">
                <a:solidFill>
                  <a:schemeClr val="bg1"/>
                </a:solidFill>
              </a:endParaRPr>
            </a:p>
          </p:txBody>
        </p:sp>
        <p:sp>
          <p:nvSpPr>
            <p:cNvPr id="8" name="Textfeld 7"/>
            <p:cNvSpPr txBox="1"/>
            <p:nvPr/>
          </p:nvSpPr>
          <p:spPr bwMode="gray">
            <a:xfrm>
              <a:off x="6360605" y="1734115"/>
              <a:ext cx="5419675" cy="319147"/>
            </a:xfrm>
            <a:prstGeom prst="rect">
              <a:avLst/>
            </a:prstGeom>
            <a:noFill/>
            <a:ln w="6350" cap="flat" cmpd="sng" algn="ctr">
              <a:noFill/>
              <a:prstDash val="solid"/>
              <a:round/>
              <a:headEnd type="none" w="med" len="med"/>
              <a:tailEnd type="none" w="med" len="med"/>
            </a:ln>
            <a:extLst>
              <a:ext uri="{91240B29-F687-4F45-9708-019B960494DF}">
                <a14:hiddenLine xmlns:a14="http://schemas.microsoft.com/office/drawing/2010/main" w="6350" cap="flat" cmpd="sng" algn="ctr">
                  <a:solidFill>
                    <a:schemeClr val="accent1"/>
                  </a:solidFill>
                  <a:prstDash val="solid"/>
                  <a:round/>
                  <a:headEnd type="none" w="med" len="med"/>
                  <a:tailEnd type="none" w="med" len="med"/>
                </a14:hiddenLine>
              </a:ext>
            </a:extLst>
          </p:spPr>
          <p:txBody>
            <a:bodyPr vert="horz" wrap="square" lIns="0" tIns="72000" rIns="0" bIns="72000" rtlCol="0" anchor="ctr" anchorCtr="0">
              <a:noAutofit/>
            </a:bodyPr>
            <a:lstStyle/>
            <a:p>
              <a:pPr algn="ctr" fontAlgn="base">
                <a:spcBef>
                  <a:spcPct val="0"/>
                </a:spcBef>
                <a:spcAft>
                  <a:spcPct val="0"/>
                </a:spcAft>
              </a:pPr>
              <a:r>
                <a:rPr lang="en-US" sz="1500" b="1" kern="0">
                  <a:solidFill>
                    <a:srgbClr val="FFFFFF"/>
                  </a:solidFill>
                </a:rPr>
                <a:t>Event/ Publication</a:t>
              </a:r>
            </a:p>
          </p:txBody>
        </p:sp>
      </p:grpSp>
      <p:sp>
        <p:nvSpPr>
          <p:cNvPr id="13" name="Textfeld 4"/>
          <p:cNvSpPr txBox="1"/>
          <p:nvPr/>
        </p:nvSpPr>
        <p:spPr bwMode="gray">
          <a:xfrm>
            <a:off x="982662" y="6366958"/>
            <a:ext cx="8103998" cy="198252"/>
          </a:xfrm>
          <a:prstGeom prst="rect">
            <a:avLst/>
          </a:prstGeom>
        </p:spPr>
        <p:txBody>
          <a:bodyPr vert="horz" wrap="square" lIns="0" tIns="0" rIns="0" bIns="0" rtlCol="0">
            <a:noAutofit/>
          </a:bodyPr>
          <a:lstStyle/>
          <a:p>
            <a:r>
              <a:rPr lang="en-US" sz="1000">
                <a:solidFill>
                  <a:schemeClr val="accent1"/>
                </a:solidFill>
              </a:rPr>
              <a:t>Please note that the event calendar might be subject to changes </a:t>
            </a:r>
          </a:p>
        </p:txBody>
      </p:sp>
      <p:sp>
        <p:nvSpPr>
          <p:cNvPr id="4" name="Foliennummernplatzhalter 3">
            <a:extLst>
              <a:ext uri="{FF2B5EF4-FFF2-40B4-BE49-F238E27FC236}">
                <a16:creationId xmlns:a16="http://schemas.microsoft.com/office/drawing/2014/main" id="{DE7D9BC0-5293-5DE8-5ADA-811855391E9C}"/>
              </a:ext>
            </a:extLst>
          </p:cNvPr>
          <p:cNvSpPr>
            <a:spLocks noGrp="1"/>
          </p:cNvSpPr>
          <p:nvPr>
            <p:ph type="sldNum" sz="quarter" idx="12"/>
          </p:nvPr>
        </p:nvSpPr>
        <p:spPr/>
        <p:txBody>
          <a:bodyPr/>
          <a:lstStyle/>
          <a:p>
            <a:fld id="{EEAD9179-7A6B-4268-BEB2-F3B8EB06115B}" type="slidenum">
              <a:rPr lang="en-US" smtClean="0"/>
              <a:t>21</a:t>
            </a:fld>
            <a:endParaRPr lang="en-US"/>
          </a:p>
        </p:txBody>
      </p:sp>
    </p:spTree>
    <p:extLst>
      <p:ext uri="{BB962C8B-B14F-4D97-AF65-F5344CB8AC3E}">
        <p14:creationId xmlns:p14="http://schemas.microsoft.com/office/powerpoint/2010/main" val="93839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ext table"/>
          <p:cNvGraphicFramePr>
            <a:graphicFrameLocks noGrp="1"/>
          </p:cNvGraphicFramePr>
          <p:nvPr>
            <p:custDataLst>
              <p:tags r:id="rId1"/>
            </p:custDataLst>
            <p:extLst>
              <p:ext uri="{D42A27DB-BD31-4B8C-83A1-F6EECF244321}">
                <p14:modId xmlns:p14="http://schemas.microsoft.com/office/powerpoint/2010/main" val="634689637"/>
              </p:ext>
            </p:extLst>
          </p:nvPr>
        </p:nvGraphicFramePr>
        <p:xfrm>
          <a:off x="982663" y="1735138"/>
          <a:ext cx="6228081" cy="3734494"/>
        </p:xfrm>
        <a:graphic>
          <a:graphicData uri="http://schemas.openxmlformats.org/drawingml/2006/table">
            <a:tbl>
              <a:tblPr/>
              <a:tblGrid>
                <a:gridCol w="159512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1706881">
                  <a:extLst>
                    <a:ext uri="{9D8B030D-6E8A-4147-A177-3AD203B41FA5}">
                      <a16:colId xmlns:a16="http://schemas.microsoft.com/office/drawing/2014/main" val="20002"/>
                    </a:ext>
                  </a:extLst>
                </a:gridCol>
              </a:tblGrid>
              <a:tr h="1867247">
                <a:tc>
                  <a:txBody>
                    <a:bodyPr/>
                    <a:lstStyle/>
                    <a:p>
                      <a:pPr marL="0" marR="0">
                        <a:spcBef>
                          <a:spcPts val="0"/>
                        </a:spcBef>
                        <a:spcAft>
                          <a:spcPts val="0"/>
                        </a:spcAft>
                      </a:pPr>
                      <a:endParaRPr lang="de-DE" sz="1000">
                        <a:effectLst/>
                        <a:latin typeface="Arial"/>
                      </a:endParaRPr>
                    </a:p>
                  </a:txBody>
                  <a:tcPr marL="72072" marR="90089" marT="0" marB="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rgbClr val="89D329"/>
                      </a:solidFill>
                      <a:prstDash val="solid"/>
                      <a:round/>
                      <a:headEnd type="none" w="med" len="med"/>
                      <a:tailEnd type="none" w="med" len="med"/>
                    </a:lnT>
                    <a:lnB w="28575" cap="flat" cmpd="sng" algn="ctr">
                      <a:solidFill>
                        <a:srgbClr val="89D32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000" b="1" i="0" u="none" strike="noStrike" kern="1200" cap="none" normalizeH="0" baseline="0">
                          <a:ln>
                            <a:noFill/>
                          </a:ln>
                          <a:solidFill>
                            <a:schemeClr val="accent1"/>
                          </a:solidFill>
                          <a:effectLst/>
                          <a:latin typeface="Arial" charset="0"/>
                          <a:ea typeface="+mn-ea"/>
                          <a:cs typeface="+mn-cs"/>
                        </a:rPr>
                        <a:t>Dr. Sven Vorstius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000" b="1" i="0" u="none" strike="noStrike" kern="1200" cap="none" normalizeH="0" baseline="0">
                        <a:ln>
                          <a:noFill/>
                        </a:ln>
                        <a:solidFill>
                          <a:schemeClr val="accent1"/>
                        </a:solidFill>
                        <a:effectLst/>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000" b="0" i="0" u="none" strike="noStrike" kern="1200" cap="none" normalizeH="0" baseline="0">
                          <a:ln>
                            <a:noFill/>
                          </a:ln>
                          <a:solidFill>
                            <a:schemeClr val="accent1"/>
                          </a:solidFill>
                          <a:effectLst/>
                          <a:latin typeface="Arial" charset="0"/>
                          <a:ea typeface="+mn-ea"/>
                          <a:cs typeface="+mn-cs"/>
                        </a:rPr>
                        <a:t>Head </a:t>
                      </a:r>
                      <a:r>
                        <a:rPr kumimoji="0" lang="de-DE" sz="1000" b="0" i="0" u="none" strike="noStrike" kern="1200" cap="none" normalizeH="0" baseline="0" err="1">
                          <a:ln>
                            <a:noFill/>
                          </a:ln>
                          <a:solidFill>
                            <a:schemeClr val="accent1"/>
                          </a:solidFill>
                          <a:effectLst/>
                          <a:latin typeface="Arial" charset="0"/>
                          <a:ea typeface="+mn-ea"/>
                          <a:cs typeface="+mn-cs"/>
                        </a:rPr>
                        <a:t>of</a:t>
                      </a:r>
                      <a:r>
                        <a:rPr kumimoji="0" lang="de-DE" sz="1000" b="0" i="0" u="none" strike="noStrike" kern="1200" cap="none" normalizeH="0" baseline="0">
                          <a:ln>
                            <a:noFill/>
                          </a:ln>
                          <a:solidFill>
                            <a:schemeClr val="accent1"/>
                          </a:solidFill>
                          <a:effectLst/>
                          <a:latin typeface="Arial" charset="0"/>
                          <a:ea typeface="+mn-ea"/>
                          <a:cs typeface="+mn-cs"/>
                        </a:rPr>
                        <a:t> Funding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kern="1200" cap="none" normalizeH="0" baseline="0">
                        <a:ln>
                          <a:noFill/>
                        </a:ln>
                        <a:solidFill>
                          <a:schemeClr val="accent1"/>
                        </a:solidFill>
                        <a:effectLst/>
                        <a:latin typeface="Arial" charset="0"/>
                        <a:ea typeface="+mn-ea"/>
                        <a:cs typeface="+mn-cs"/>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de-DE" sz="1000" b="0" i="0" u="none" strike="noStrike" kern="1200" cap="none" normalizeH="0" baseline="0">
                          <a:ln>
                            <a:noFill/>
                          </a:ln>
                          <a:solidFill>
                            <a:schemeClr val="accent1"/>
                          </a:solidFill>
                          <a:effectLst/>
                          <a:latin typeface="Arial" charset="0"/>
                          <a:ea typeface="+mn-ea"/>
                          <a:cs typeface="+mn-cs"/>
                        </a:rPr>
                        <a:t>E-Mail: </a:t>
                      </a:r>
                      <a:r>
                        <a:rPr kumimoji="0" lang="de-DE" sz="1000" b="1" i="0" u="none" strike="noStrike" kern="1200" cap="none" normalizeH="0" baseline="0">
                          <a:ln>
                            <a:noFill/>
                          </a:ln>
                          <a:solidFill>
                            <a:schemeClr val="accent2"/>
                          </a:solidFill>
                          <a:effectLst/>
                          <a:latin typeface="Arial" charset="0"/>
                          <a:ea typeface="+mn-ea"/>
                          <a:cs typeface="+mn-cs"/>
                        </a:rPr>
                        <a:t>Sven.Vorstius@bayer.com</a:t>
                      </a:r>
                    </a:p>
                  </a:txBody>
                  <a:tcPr marL="72072" marR="90089" marT="0" marB="0" anchor="ctr" horzOverflow="overflow">
                    <a:lnL w="762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89D329"/>
                      </a:solidFill>
                      <a:prstDash val="solid"/>
                      <a:round/>
                      <a:headEnd type="none" w="med" len="med"/>
                      <a:tailEnd type="none" w="med" len="med"/>
                    </a:lnT>
                    <a:lnB w="28575" cap="flat" cmpd="sng" algn="ctr">
                      <a:solidFill>
                        <a:srgbClr val="89D32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000" b="0" i="0" u="none" strike="noStrike" cap="none" normalizeH="0" baseline="0" noProof="0" dirty="0">
                        <a:ln>
                          <a:noFill/>
                        </a:ln>
                        <a:solidFill>
                          <a:schemeClr val="accent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000" b="0" i="0" u="none" strike="noStrike" cap="none" normalizeH="0" baseline="0" noProof="0" dirty="0">
                        <a:ln>
                          <a:noFill/>
                        </a:ln>
                        <a:solidFill>
                          <a:schemeClr val="accent1"/>
                        </a:solidFill>
                        <a:effectLst/>
                        <a:latin typeface="Arial"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de-DE" sz="1000" b="0" i="0" u="none" strike="noStrike" cap="none" normalizeH="0" baseline="0" noProof="0" dirty="0">
                          <a:ln>
                            <a:noFill/>
                          </a:ln>
                          <a:solidFill>
                            <a:schemeClr val="accent1"/>
                          </a:solidFill>
                          <a:effectLst/>
                          <a:latin typeface="Arial" charset="0"/>
                        </a:rPr>
                        <a:t>Building W 11</a:t>
                      </a:r>
                      <a:br>
                        <a:rPr kumimoji="0" lang="en-US" altLang="de-DE" sz="1000" b="0" i="0" u="none" strike="noStrike" cap="none" normalizeH="0" baseline="0" noProof="0" dirty="0">
                          <a:ln>
                            <a:noFill/>
                          </a:ln>
                          <a:solidFill>
                            <a:schemeClr val="accent1"/>
                          </a:solidFill>
                          <a:effectLst/>
                          <a:latin typeface="Arial" charset="0"/>
                        </a:rPr>
                      </a:br>
                      <a:br>
                        <a:rPr kumimoji="0" lang="en-US" altLang="de-DE" sz="1000" b="0" i="0" u="none" strike="noStrike" cap="none" normalizeH="0" baseline="0" noProof="0" dirty="0">
                          <a:ln>
                            <a:noFill/>
                          </a:ln>
                          <a:solidFill>
                            <a:schemeClr val="accent1"/>
                          </a:solidFill>
                          <a:effectLst/>
                          <a:latin typeface="Arial" charset="0"/>
                        </a:rPr>
                      </a:br>
                      <a:r>
                        <a:rPr kumimoji="0" lang="en-US" altLang="de-DE" sz="1000" b="0" i="0" u="none" strike="noStrike" cap="none" normalizeH="0" baseline="0" noProof="0" dirty="0">
                          <a:ln>
                            <a:noFill/>
                          </a:ln>
                          <a:solidFill>
                            <a:schemeClr val="accent1"/>
                          </a:solidFill>
                          <a:effectLst/>
                          <a:latin typeface="Arial" charset="0"/>
                        </a:rPr>
                        <a:t>D-51368 Leverkusen</a:t>
                      </a:r>
                      <a:endParaRPr kumimoji="0" lang="de-DE" altLang="de-DE" sz="1000" b="0" i="0" u="none" strike="noStrike" cap="none" normalizeH="0" baseline="0" noProof="0" dirty="0">
                        <a:ln>
                          <a:noFill/>
                        </a:ln>
                        <a:solidFill>
                          <a:schemeClr val="accent1"/>
                        </a:solidFill>
                        <a:effectLst/>
                        <a:latin typeface="Arial" charset="0"/>
                      </a:endParaRPr>
                    </a:p>
                  </a:txBody>
                  <a:tcPr marL="72072" marR="90089"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89D329"/>
                      </a:solidFill>
                      <a:prstDash val="solid"/>
                      <a:round/>
                      <a:headEnd type="none" w="med" len="med"/>
                      <a:tailEnd type="none" w="med" len="med"/>
                    </a:lnT>
                    <a:lnB w="28575" cap="flat" cmpd="sng" algn="ctr">
                      <a:solidFill>
                        <a:srgbClr val="89D32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867247">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000" b="0" i="0" u="none" strike="noStrike" cap="none" normalizeH="0" baseline="0" noProof="0">
                        <a:ln>
                          <a:noFill/>
                        </a:ln>
                        <a:solidFill>
                          <a:schemeClr val="accent1"/>
                        </a:solidFill>
                        <a:effectLst/>
                        <a:latin typeface="Arial" charset="0"/>
                      </a:endParaRPr>
                    </a:p>
                  </a:txBody>
                  <a:tcPr marL="72072" marR="90089" marT="0" marB="0" anchor="ctr" horzOverflow="overflow">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rgbClr val="89D329"/>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1" i="0" u="none" strike="noStrike" cap="none" normalizeH="0" baseline="0" noProof="0">
                          <a:ln>
                            <a:noFill/>
                          </a:ln>
                          <a:solidFill>
                            <a:schemeClr val="accent1"/>
                          </a:solidFill>
                          <a:effectLst/>
                          <a:latin typeface="Arial" charset="0"/>
                        </a:rPr>
                        <a:t>Tobias Feld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000" b="1" i="0" u="none" strike="noStrike" cap="none" normalizeH="0" baseline="0" noProof="0">
                        <a:ln>
                          <a:noFill/>
                        </a:ln>
                        <a:solidFill>
                          <a:schemeClr val="accent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noProof="0">
                          <a:ln>
                            <a:noFill/>
                          </a:ln>
                          <a:solidFill>
                            <a:schemeClr val="accent1"/>
                          </a:solidFill>
                          <a:effectLst/>
                          <a:latin typeface="Arial" charset="0"/>
                        </a:rPr>
                        <a:t>Investor Relations Officer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000" b="0" i="0" u="none" strike="noStrike" cap="none" normalizeH="0" baseline="0" noProof="0">
                        <a:ln>
                          <a:noFill/>
                        </a:ln>
                        <a:solidFill>
                          <a:schemeClr val="accent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noProof="0">
                          <a:ln>
                            <a:noFill/>
                          </a:ln>
                          <a:solidFill>
                            <a:schemeClr val="accent1"/>
                          </a:solidFill>
                          <a:effectLst/>
                          <a:latin typeface="Arial" charset="0"/>
                        </a:rPr>
                        <a:t>E-Mail: </a:t>
                      </a:r>
                      <a:r>
                        <a:rPr kumimoji="0" lang="de-DE" altLang="de-DE" sz="1000" b="1" i="0" u="none" strike="noStrike" cap="none" normalizeH="0" baseline="0" noProof="0">
                          <a:ln>
                            <a:noFill/>
                          </a:ln>
                          <a:solidFill>
                            <a:schemeClr val="accent2"/>
                          </a:solidFill>
                          <a:effectLst/>
                          <a:latin typeface="Arial" charset="0"/>
                        </a:rPr>
                        <a:t>Tobias.Feld@bayer.com</a:t>
                      </a:r>
                    </a:p>
                  </a:txBody>
                  <a:tcPr marL="72072" marR="90089" marT="0" marB="0" anchor="ctr" horzOverflow="overflow">
                    <a:lnL w="762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89D329"/>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000" b="0" i="0" u="none" strike="noStrike" cap="none" normalizeH="0" baseline="0" noProof="0" dirty="0">
                        <a:ln>
                          <a:noFill/>
                        </a:ln>
                        <a:solidFill>
                          <a:schemeClr val="accent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000" b="0" i="0" u="none" strike="noStrike" cap="none" normalizeH="0" baseline="0" noProof="0" dirty="0">
                        <a:ln>
                          <a:noFill/>
                        </a:ln>
                        <a:solidFill>
                          <a:schemeClr val="accent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000" b="0" i="0" u="none" strike="noStrike" cap="none" normalizeH="0" baseline="0" noProof="0" dirty="0">
                        <a:ln>
                          <a:noFill/>
                        </a:ln>
                        <a:solidFill>
                          <a:schemeClr val="accent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000" b="0" i="0" u="none" strike="noStrike" cap="none" normalizeH="0" baseline="0" noProof="0" dirty="0">
                          <a:ln>
                            <a:noFill/>
                          </a:ln>
                          <a:solidFill>
                            <a:schemeClr val="accent1"/>
                          </a:solidFill>
                          <a:effectLst/>
                          <a:latin typeface="Arial" charset="0"/>
                        </a:rPr>
                        <a:t>Building W 11</a:t>
                      </a:r>
                      <a:br>
                        <a:rPr kumimoji="0" lang="en-US" altLang="de-DE" sz="1000" b="0" i="0" u="none" strike="noStrike" cap="none" normalizeH="0" baseline="0" noProof="0" dirty="0">
                          <a:ln>
                            <a:noFill/>
                          </a:ln>
                          <a:solidFill>
                            <a:schemeClr val="accent1"/>
                          </a:solidFill>
                          <a:effectLst/>
                          <a:latin typeface="Arial" charset="0"/>
                        </a:rPr>
                      </a:br>
                      <a:br>
                        <a:rPr kumimoji="0" lang="en-US" altLang="de-DE" sz="1000" b="0" i="0" u="none" strike="noStrike" cap="none" normalizeH="0" baseline="0" noProof="0" dirty="0">
                          <a:ln>
                            <a:noFill/>
                          </a:ln>
                          <a:solidFill>
                            <a:schemeClr val="accent1"/>
                          </a:solidFill>
                          <a:effectLst/>
                          <a:latin typeface="Arial" charset="0"/>
                        </a:rPr>
                      </a:br>
                      <a:r>
                        <a:rPr kumimoji="0" lang="en-US" altLang="de-DE" sz="1000" b="0" i="0" u="none" strike="noStrike" cap="none" normalizeH="0" baseline="0" noProof="0" dirty="0">
                          <a:ln>
                            <a:noFill/>
                          </a:ln>
                          <a:solidFill>
                            <a:schemeClr val="accent1"/>
                          </a:solidFill>
                          <a:effectLst/>
                          <a:latin typeface="Arial" charset="0"/>
                        </a:rPr>
                        <a:t>D-51368 Leverkusen</a:t>
                      </a:r>
                      <a:endParaRPr kumimoji="0" lang="de-DE" altLang="de-DE" sz="1000" b="0" i="0" u="none" strike="noStrike" cap="none" normalizeH="0" baseline="0" noProof="0" dirty="0">
                        <a:ln>
                          <a:noFill/>
                        </a:ln>
                        <a:solidFill>
                          <a:schemeClr val="accent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000" b="0" i="0" u="none" strike="noStrike" cap="none" normalizeH="0" baseline="0" noProof="0" dirty="0">
                        <a:ln>
                          <a:noFill/>
                        </a:ln>
                        <a:solidFill>
                          <a:schemeClr val="accent1"/>
                        </a:solidFill>
                        <a:effectLst/>
                        <a:latin typeface="Arial" charset="0"/>
                      </a:endParaRPr>
                    </a:p>
                  </a:txBody>
                  <a:tcPr marL="72072" marR="90089" marT="0" marB="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89D329"/>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pic>
        <p:nvPicPr>
          <p:cNvPr id="1026" name="Picture 2">
            <a:extLst>
              <a:ext uri="{FF2B5EF4-FFF2-40B4-BE49-F238E27FC236}">
                <a16:creationId xmlns:a16="http://schemas.microsoft.com/office/drawing/2014/main" id="{4326C96A-AADC-7352-BE34-B7BF9965B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017" y="1873362"/>
            <a:ext cx="1291585" cy="16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647232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270" imgH="270" progId="TCLayout.ActiveDocument.1">
                  <p:embed/>
                </p:oleObj>
              </mc:Choice>
              <mc:Fallback>
                <p:oleObj name="think-cell Folie" r:id="rId6" imgW="270" imgH="270"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3"/>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a:latin typeface="Arial"/>
              <a:ea typeface="Arial Unicode MS"/>
              <a:cs typeface="Arial"/>
              <a:sym typeface="Arial"/>
            </a:endParaRPr>
          </a:p>
        </p:txBody>
      </p:sp>
      <p:sp>
        <p:nvSpPr>
          <p:cNvPr id="3" name="Titel 2"/>
          <p:cNvSpPr>
            <a:spLocks noGrp="1"/>
          </p:cNvSpPr>
          <p:nvPr>
            <p:ph type="title"/>
          </p:nvPr>
        </p:nvSpPr>
        <p:spPr/>
        <p:txBody>
          <a:bodyPr/>
          <a:lstStyle/>
          <a:p>
            <a:r>
              <a:rPr lang="en-US"/>
              <a:t>Contacts at Bayer </a:t>
            </a:r>
          </a:p>
        </p:txBody>
      </p:sp>
      <p:sp>
        <p:nvSpPr>
          <p:cNvPr id="2" name="Fußzeilenplatzhalter 1"/>
          <p:cNvSpPr>
            <a:spLocks noGrp="1"/>
          </p:cNvSpPr>
          <p:nvPr>
            <p:ph type="ftr" sz="quarter" idx="3"/>
          </p:nvPr>
        </p:nvSpPr>
        <p:spPr/>
        <p:txBody>
          <a:bodyPr/>
          <a:lstStyle/>
          <a:p>
            <a:r>
              <a:rPr lang="en-US"/>
              <a:t>/// Bayer Debt Investor Information /// Status: Q2 2025</a:t>
            </a:r>
          </a:p>
        </p:txBody>
      </p:sp>
      <p:pic>
        <p:nvPicPr>
          <p:cNvPr id="11" name="Grafik 10" descr="Ein Bild, das Person, Mann, drinnen, Anzug enthält.&#10;&#10;Automatisch generierte Beschreibung">
            <a:extLst>
              <a:ext uri="{FF2B5EF4-FFF2-40B4-BE49-F238E27FC236}">
                <a16:creationId xmlns:a16="http://schemas.microsoft.com/office/drawing/2014/main" id="{CCF053A7-1877-465F-A128-DA006E1B785B}"/>
              </a:ext>
            </a:extLst>
          </p:cNvPr>
          <p:cNvPicPr>
            <a:picLocks noChangeAspect="1"/>
          </p:cNvPicPr>
          <p:nvPr/>
        </p:nvPicPr>
        <p:blipFill rotWithShape="1">
          <a:blip r:embed="rId8"/>
          <a:srcRect l="33805" r="23233" b="22171"/>
          <a:stretch/>
        </p:blipFill>
        <p:spPr>
          <a:xfrm>
            <a:off x="1154017" y="3859141"/>
            <a:ext cx="1281772" cy="1548000"/>
          </a:xfrm>
          <a:prstGeom prst="rect">
            <a:avLst/>
          </a:prstGeom>
        </p:spPr>
      </p:pic>
      <p:sp>
        <p:nvSpPr>
          <p:cNvPr id="4" name="Foliennummernplatzhalter 3">
            <a:extLst>
              <a:ext uri="{FF2B5EF4-FFF2-40B4-BE49-F238E27FC236}">
                <a16:creationId xmlns:a16="http://schemas.microsoft.com/office/drawing/2014/main" id="{85AFFC5E-3C58-8124-7F93-60F1DEC0C8FA}"/>
              </a:ext>
            </a:extLst>
          </p:cNvPr>
          <p:cNvSpPr>
            <a:spLocks noGrp="1"/>
          </p:cNvSpPr>
          <p:nvPr>
            <p:ph type="sldNum" sz="quarter" idx="12"/>
          </p:nvPr>
        </p:nvSpPr>
        <p:spPr/>
        <p:txBody>
          <a:bodyPr/>
          <a:lstStyle/>
          <a:p>
            <a:fld id="{EEAD9179-7A6B-4268-BEB2-F3B8EB06115B}" type="slidenum">
              <a:rPr lang="en-US" smtClean="0"/>
              <a:t>22</a:t>
            </a:fld>
            <a:endParaRPr lang="en-US"/>
          </a:p>
        </p:txBody>
      </p:sp>
    </p:spTree>
    <p:extLst>
      <p:ext uri="{BB962C8B-B14F-4D97-AF65-F5344CB8AC3E}">
        <p14:creationId xmlns:p14="http://schemas.microsoft.com/office/powerpoint/2010/main" val="52947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297C63B-5422-64F8-5914-A9B312C7F243}"/>
              </a:ext>
            </a:extLst>
          </p:cNvPr>
          <p:cNvSpPr>
            <a:spLocks noGrp="1"/>
          </p:cNvSpPr>
          <p:nvPr>
            <p:ph type="ftr" sz="quarter" idx="11"/>
          </p:nvPr>
        </p:nvSpPr>
        <p:spPr/>
        <p:txBody>
          <a:bodyPr/>
          <a:lstStyle/>
          <a:p>
            <a:r>
              <a:rPr lang="en-US"/>
              <a:t>/// Bayer Debt Investor Information /// Status: Q2 2025</a:t>
            </a:r>
          </a:p>
        </p:txBody>
      </p:sp>
      <p:sp>
        <p:nvSpPr>
          <p:cNvPr id="3" name="Foliennummernplatzhalter 2">
            <a:extLst>
              <a:ext uri="{FF2B5EF4-FFF2-40B4-BE49-F238E27FC236}">
                <a16:creationId xmlns:a16="http://schemas.microsoft.com/office/drawing/2014/main" id="{CB2E3554-EF6D-91A1-F292-1A05DBDF5728}"/>
              </a:ext>
            </a:extLst>
          </p:cNvPr>
          <p:cNvSpPr>
            <a:spLocks noGrp="1"/>
          </p:cNvSpPr>
          <p:nvPr>
            <p:ph type="sldNum" sz="quarter" idx="12"/>
          </p:nvPr>
        </p:nvSpPr>
        <p:spPr/>
        <p:txBody>
          <a:bodyPr/>
          <a:lstStyle/>
          <a:p>
            <a:fld id="{EEAD9179-7A6B-4268-BEB2-F3B8EB06115B}" type="slidenum">
              <a:rPr lang="en-US" smtClean="0"/>
              <a:t>3</a:t>
            </a:fld>
            <a:endParaRPr lang="en-US"/>
          </a:p>
        </p:txBody>
      </p:sp>
      <p:sp>
        <p:nvSpPr>
          <p:cNvPr id="5" name="Titel 4">
            <a:extLst>
              <a:ext uri="{FF2B5EF4-FFF2-40B4-BE49-F238E27FC236}">
                <a16:creationId xmlns:a16="http://schemas.microsoft.com/office/drawing/2014/main" id="{5C9EA3BF-7B4E-4C76-B0D0-FCA0FEBA537D}"/>
              </a:ext>
            </a:extLst>
          </p:cNvPr>
          <p:cNvSpPr>
            <a:spLocks noGrp="1"/>
          </p:cNvSpPr>
          <p:nvPr>
            <p:ph type="title"/>
          </p:nvPr>
        </p:nvSpPr>
        <p:spPr>
          <a:noFill/>
        </p:spPr>
        <p:txBody>
          <a:bodyPr/>
          <a:lstStyle/>
          <a:p>
            <a:r>
              <a:rPr lang="en-US" b="0"/>
              <a:t>Global Leader in Health &amp; Nutrition: </a:t>
            </a:r>
            <a:br>
              <a:rPr lang="en-US" b="0"/>
            </a:br>
            <a:r>
              <a:rPr lang="en-US" b="0"/>
              <a:t>Uniquely Positioned to Meet Basic Needs of Humankind</a:t>
            </a:r>
            <a:endParaRPr lang="de-DE" b="0"/>
          </a:p>
        </p:txBody>
      </p:sp>
      <p:sp>
        <p:nvSpPr>
          <p:cNvPr id="4" name="Rectangle: Rounded Corners 14">
            <a:extLst>
              <a:ext uri="{FF2B5EF4-FFF2-40B4-BE49-F238E27FC236}">
                <a16:creationId xmlns:a16="http://schemas.microsoft.com/office/drawing/2014/main" id="{C24CD413-887E-547F-227B-8A0D4245B990}"/>
              </a:ext>
            </a:extLst>
          </p:cNvPr>
          <p:cNvSpPr/>
          <p:nvPr>
            <p:custDataLst>
              <p:tags r:id="rId1"/>
            </p:custDataLst>
          </p:nvPr>
        </p:nvSpPr>
        <p:spPr>
          <a:xfrm>
            <a:off x="8489916" y="1131385"/>
            <a:ext cx="3249646" cy="5032621"/>
          </a:xfrm>
          <a:prstGeom prst="roundRect">
            <a:avLst>
              <a:gd name="adj" fmla="val 5285"/>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US">
                <a:solidFill>
                  <a:srgbClr val="FFFFFF"/>
                </a:solidFill>
                <a:latin typeface="Arial"/>
                <a:ea typeface="Arial Unicode MS"/>
                <a:cs typeface="Arial"/>
              </a:rPr>
              <a:t>g</a:t>
            </a:r>
          </a:p>
        </p:txBody>
      </p:sp>
      <p:sp>
        <p:nvSpPr>
          <p:cNvPr id="6" name="Rectangle: Rounded Corners 14">
            <a:extLst>
              <a:ext uri="{FF2B5EF4-FFF2-40B4-BE49-F238E27FC236}">
                <a16:creationId xmlns:a16="http://schemas.microsoft.com/office/drawing/2014/main" id="{2A6CC73B-BF7B-2B21-F85E-9223423B34EB}"/>
              </a:ext>
            </a:extLst>
          </p:cNvPr>
          <p:cNvSpPr/>
          <p:nvPr>
            <p:custDataLst>
              <p:tags r:id="rId2"/>
            </p:custDataLst>
          </p:nvPr>
        </p:nvSpPr>
        <p:spPr>
          <a:xfrm>
            <a:off x="876300" y="1131385"/>
            <a:ext cx="7429667" cy="5032621"/>
          </a:xfrm>
          <a:prstGeom prst="roundRect">
            <a:avLst>
              <a:gd name="adj" fmla="val 5285"/>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US">
                <a:solidFill>
                  <a:srgbClr val="FFFFFF"/>
                </a:solidFill>
                <a:latin typeface="Arial"/>
                <a:ea typeface="Arial Unicode MS"/>
                <a:cs typeface="Arial"/>
              </a:rPr>
              <a:t>g</a:t>
            </a:r>
          </a:p>
        </p:txBody>
      </p:sp>
      <p:grpSp>
        <p:nvGrpSpPr>
          <p:cNvPr id="7" name="Group 93">
            <a:extLst>
              <a:ext uri="{FF2B5EF4-FFF2-40B4-BE49-F238E27FC236}">
                <a16:creationId xmlns:a16="http://schemas.microsoft.com/office/drawing/2014/main" id="{087D5D52-8901-F794-9486-379AE30AB2B0}"/>
              </a:ext>
            </a:extLst>
          </p:cNvPr>
          <p:cNvGrpSpPr/>
          <p:nvPr/>
        </p:nvGrpSpPr>
        <p:grpSpPr>
          <a:xfrm>
            <a:off x="1079646" y="4537540"/>
            <a:ext cx="539860" cy="539860"/>
            <a:chOff x="1918654" y="10672878"/>
            <a:chExt cx="696671" cy="696671"/>
          </a:xfrm>
        </p:grpSpPr>
        <p:sp>
          <p:nvSpPr>
            <p:cNvPr id="8" name="Oval 91">
              <a:extLst>
                <a:ext uri="{FF2B5EF4-FFF2-40B4-BE49-F238E27FC236}">
                  <a16:creationId xmlns:a16="http://schemas.microsoft.com/office/drawing/2014/main" id="{61F822B2-3D68-EE3D-DA7D-0300A069A134}"/>
                </a:ext>
              </a:extLst>
            </p:cNvPr>
            <p:cNvSpPr/>
            <p:nvPr/>
          </p:nvSpPr>
          <p:spPr>
            <a:xfrm>
              <a:off x="1918654" y="10672878"/>
              <a:ext cx="696671" cy="696671"/>
            </a:xfrm>
            <a:prstGeom prst="ellipse">
              <a:avLst/>
            </a:prstGeom>
            <a:solidFill>
              <a:srgbClr val="117BB7"/>
            </a:solidFill>
            <a:ln w="12700" cap="flat" cmpd="sng" algn="ctr">
              <a:noFill/>
              <a:prstDash val="solid"/>
              <a:miter lim="800000"/>
            </a:ln>
            <a:effectLst>
              <a:innerShdw blurRad="241300">
                <a:prstClr val="black">
                  <a:alpha val="18000"/>
                </a:prstClr>
              </a:innerShdw>
            </a:effectLst>
          </p:spPr>
          <p:txBody>
            <a:bodyPr lIns="575850" rtlCol="0" anchor="ctr"/>
            <a:lstStyle/>
            <a:p>
              <a:pPr defTabSz="914218">
                <a:defRPr/>
              </a:pPr>
              <a:endParaRPr lang="en-US" kern="0">
                <a:solidFill>
                  <a:srgbClr val="000000"/>
                </a:solidFill>
                <a:latin typeface="Stolzl Light" panose="00000400000000000000" pitchFamily="2" charset="0"/>
                <a:ea typeface="Arial Unicode MS"/>
                <a:cs typeface="Arial"/>
              </a:endParaRPr>
            </a:p>
          </p:txBody>
        </p:sp>
        <p:pic>
          <p:nvPicPr>
            <p:cNvPr id="11" name="Graphic 92" descr="Medical outline">
              <a:extLst>
                <a:ext uri="{FF2B5EF4-FFF2-40B4-BE49-F238E27FC236}">
                  <a16:creationId xmlns:a16="http://schemas.microsoft.com/office/drawing/2014/main" id="{0AF5A9F9-28F9-62EC-5999-4B0B6AC189CF}"/>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2004654" y="10757096"/>
              <a:ext cx="522794" cy="522794"/>
            </a:xfrm>
            <a:prstGeom prst="rect">
              <a:avLst/>
            </a:prstGeom>
          </p:spPr>
        </p:pic>
      </p:grpSp>
      <p:sp>
        <p:nvSpPr>
          <p:cNvPr id="12" name="Subtitle 48">
            <a:extLst>
              <a:ext uri="{FF2B5EF4-FFF2-40B4-BE49-F238E27FC236}">
                <a16:creationId xmlns:a16="http://schemas.microsoft.com/office/drawing/2014/main" id="{1C79E64B-2262-0967-7E58-94F2E6AF2AE1}"/>
              </a:ext>
            </a:extLst>
          </p:cNvPr>
          <p:cNvSpPr txBox="1">
            <a:spLocks/>
          </p:cNvSpPr>
          <p:nvPr>
            <p:custDataLst>
              <p:tags r:id="rId3"/>
            </p:custDataLst>
          </p:nvPr>
        </p:nvSpPr>
        <p:spPr>
          <a:xfrm>
            <a:off x="1642890" y="1308463"/>
            <a:ext cx="1824317" cy="400601"/>
          </a:xfr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0"/>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1"/>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2"/>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9pPr>
          </a:lstStyle>
          <a:p>
            <a:pPr defTabSz="914309">
              <a:defRPr/>
            </a:pPr>
            <a:r>
              <a:rPr lang="en-US" sz="2000" b="1">
                <a:solidFill>
                  <a:schemeClr val="accent4"/>
                </a:solidFill>
                <a:latin typeface="Arial"/>
                <a:ea typeface="Arial Unicode MS"/>
                <a:cs typeface="Arial"/>
              </a:rPr>
              <a:t>Crop Science</a:t>
            </a:r>
          </a:p>
        </p:txBody>
      </p:sp>
      <p:sp>
        <p:nvSpPr>
          <p:cNvPr id="13" name="Subtitle 48">
            <a:extLst>
              <a:ext uri="{FF2B5EF4-FFF2-40B4-BE49-F238E27FC236}">
                <a16:creationId xmlns:a16="http://schemas.microsoft.com/office/drawing/2014/main" id="{C835D9FA-ED81-FE6B-DA56-7F02165EE8DC}"/>
              </a:ext>
            </a:extLst>
          </p:cNvPr>
          <p:cNvSpPr txBox="1">
            <a:spLocks/>
          </p:cNvSpPr>
          <p:nvPr>
            <p:custDataLst>
              <p:tags r:id="rId4"/>
            </p:custDataLst>
          </p:nvPr>
        </p:nvSpPr>
        <p:spPr>
          <a:xfrm>
            <a:off x="1642888" y="4573511"/>
            <a:ext cx="2346282" cy="400601"/>
          </a:xfr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0"/>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1"/>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2"/>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9pPr>
          </a:lstStyle>
          <a:p>
            <a:pPr defTabSz="914309">
              <a:defRPr/>
            </a:pPr>
            <a:r>
              <a:rPr lang="en-US" sz="2000" b="1">
                <a:solidFill>
                  <a:srgbClr val="0091DF"/>
                </a:solidFill>
                <a:latin typeface="Arial"/>
                <a:ea typeface="Arial Unicode MS"/>
                <a:cs typeface="Arial"/>
              </a:rPr>
              <a:t>Consumer Health</a:t>
            </a:r>
          </a:p>
        </p:txBody>
      </p:sp>
      <p:grpSp>
        <p:nvGrpSpPr>
          <p:cNvPr id="14" name="Group 90">
            <a:extLst>
              <a:ext uri="{FF2B5EF4-FFF2-40B4-BE49-F238E27FC236}">
                <a16:creationId xmlns:a16="http://schemas.microsoft.com/office/drawing/2014/main" id="{2B1B34FD-BB74-268B-BADA-1B4D1B94F951}"/>
              </a:ext>
            </a:extLst>
          </p:cNvPr>
          <p:cNvGrpSpPr/>
          <p:nvPr/>
        </p:nvGrpSpPr>
        <p:grpSpPr>
          <a:xfrm>
            <a:off x="1078918" y="1296356"/>
            <a:ext cx="539860" cy="539860"/>
            <a:chOff x="4402547" y="2659853"/>
            <a:chExt cx="696671" cy="696671"/>
          </a:xfrm>
        </p:grpSpPr>
        <p:sp>
          <p:nvSpPr>
            <p:cNvPr id="15" name="Oval 85">
              <a:extLst>
                <a:ext uri="{FF2B5EF4-FFF2-40B4-BE49-F238E27FC236}">
                  <a16:creationId xmlns:a16="http://schemas.microsoft.com/office/drawing/2014/main" id="{5633D884-307D-EC97-2745-6D8DDC8F759E}"/>
                </a:ext>
              </a:extLst>
            </p:cNvPr>
            <p:cNvSpPr/>
            <p:nvPr/>
          </p:nvSpPr>
          <p:spPr>
            <a:xfrm>
              <a:off x="4402547" y="2659853"/>
              <a:ext cx="696671" cy="696671"/>
            </a:xfrm>
            <a:prstGeom prst="ellipse">
              <a:avLst/>
            </a:prstGeom>
            <a:solidFill>
              <a:srgbClr val="67AD21"/>
            </a:solidFill>
            <a:ln w="12700" cap="flat" cmpd="sng" algn="ctr">
              <a:noFill/>
              <a:prstDash val="solid"/>
              <a:miter lim="800000"/>
            </a:ln>
            <a:effectLst>
              <a:innerShdw blurRad="241300">
                <a:prstClr val="black">
                  <a:alpha val="18000"/>
                </a:prstClr>
              </a:innerShdw>
            </a:effectLst>
          </p:spPr>
          <p:txBody>
            <a:bodyPr lIns="575850" rtlCol="0" anchor="ctr"/>
            <a:lstStyle/>
            <a:p>
              <a:pPr defTabSz="914218">
                <a:defRPr/>
              </a:pPr>
              <a:endParaRPr lang="en-US" kern="0">
                <a:solidFill>
                  <a:srgbClr val="000000"/>
                </a:solidFill>
                <a:latin typeface="Stolzl Light" panose="00000400000000000000" pitchFamily="2" charset="0"/>
                <a:ea typeface="Arial Unicode MS"/>
                <a:cs typeface="Arial"/>
              </a:endParaRPr>
            </a:p>
          </p:txBody>
        </p:sp>
        <p:pic>
          <p:nvPicPr>
            <p:cNvPr id="16" name="Graphic 86">
              <a:extLst>
                <a:ext uri="{FF2B5EF4-FFF2-40B4-BE49-F238E27FC236}">
                  <a16:creationId xmlns:a16="http://schemas.microsoft.com/office/drawing/2014/main" id="{A18C8E4C-5FC0-50C5-0D7F-F54623F180C2}"/>
                </a:ext>
              </a:extLst>
            </p:cNvPr>
            <p:cNvPicPr>
              <a:picLocks noChangeAspect="1"/>
            </p:cNvPicPr>
            <p:nvPr/>
          </p:nvPicPr>
          <p:blipFill>
            <a:blip r:embed="rId24" cstate="screen">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4533914" y="2789438"/>
              <a:ext cx="432061" cy="432061"/>
            </a:xfrm>
            <a:prstGeom prst="rect">
              <a:avLst/>
            </a:prstGeom>
          </p:spPr>
        </p:pic>
      </p:grpSp>
      <p:sp>
        <p:nvSpPr>
          <p:cNvPr id="17" name="Subtitle 48">
            <a:extLst>
              <a:ext uri="{FF2B5EF4-FFF2-40B4-BE49-F238E27FC236}">
                <a16:creationId xmlns:a16="http://schemas.microsoft.com/office/drawing/2014/main" id="{3B85163A-8A8B-7ACE-BE52-1DFB76C99033}"/>
              </a:ext>
            </a:extLst>
          </p:cNvPr>
          <p:cNvSpPr txBox="1">
            <a:spLocks/>
          </p:cNvSpPr>
          <p:nvPr>
            <p:custDataLst>
              <p:tags r:id="rId5"/>
            </p:custDataLst>
          </p:nvPr>
        </p:nvSpPr>
        <p:spPr>
          <a:xfrm>
            <a:off x="1661027" y="1728180"/>
            <a:ext cx="6899714" cy="692409"/>
          </a:xfr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0"/>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1"/>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2"/>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9pPr>
          </a:lstStyle>
          <a:p>
            <a:pPr marL="171433" indent="-171433" defTabSz="914309">
              <a:buFont typeface="Arial" panose="020B0604020202020204" pitchFamily="34" charset="0"/>
              <a:buChar char="•"/>
              <a:defRPr/>
            </a:pPr>
            <a:r>
              <a:rPr lang="en-US" sz="1400">
                <a:solidFill>
                  <a:srgbClr val="10384F"/>
                </a:solidFill>
                <a:latin typeface="Arial"/>
                <a:ea typeface="Arial Unicode MS"/>
                <a:cs typeface="Arial"/>
              </a:rPr>
              <a:t>Global Ag Market &amp; Adjacent Spaces expected to double to </a:t>
            </a:r>
            <a:r>
              <a:rPr lang="en-US" sz="1400" b="1">
                <a:solidFill>
                  <a:srgbClr val="10384F"/>
                </a:solidFill>
                <a:latin typeface="Arial"/>
                <a:ea typeface="Arial Unicode MS"/>
                <a:cs typeface="Arial"/>
              </a:rPr>
              <a:t>&gt;€200bn</a:t>
            </a:r>
            <a:r>
              <a:rPr lang="en-US" sz="1400" b="1" baseline="30000">
                <a:solidFill>
                  <a:srgbClr val="10384F"/>
                </a:solidFill>
                <a:latin typeface="Arial"/>
                <a:ea typeface="Arial Unicode MS"/>
                <a:cs typeface="Arial"/>
              </a:rPr>
              <a:t>1</a:t>
            </a:r>
            <a:r>
              <a:rPr lang="en-US" sz="1400" b="1">
                <a:solidFill>
                  <a:srgbClr val="10384F"/>
                </a:solidFill>
                <a:latin typeface="Arial"/>
                <a:ea typeface="Arial Unicode MS"/>
                <a:cs typeface="Arial"/>
              </a:rPr>
              <a:t> by 2030</a:t>
            </a:r>
          </a:p>
        </p:txBody>
      </p:sp>
      <p:sp>
        <p:nvSpPr>
          <p:cNvPr id="18" name="Subtitle 48">
            <a:extLst>
              <a:ext uri="{FF2B5EF4-FFF2-40B4-BE49-F238E27FC236}">
                <a16:creationId xmlns:a16="http://schemas.microsoft.com/office/drawing/2014/main" id="{9950C101-BE48-66E2-0DC1-8BD725CC21C0}"/>
              </a:ext>
            </a:extLst>
          </p:cNvPr>
          <p:cNvSpPr txBox="1">
            <a:spLocks/>
          </p:cNvSpPr>
          <p:nvPr>
            <p:custDataLst>
              <p:tags r:id="rId6"/>
            </p:custDataLst>
          </p:nvPr>
        </p:nvSpPr>
        <p:spPr>
          <a:xfrm>
            <a:off x="1661027" y="3811199"/>
            <a:ext cx="6814329" cy="400601"/>
          </a:xfr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0"/>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1"/>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2"/>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9pPr>
          </a:lstStyle>
          <a:p>
            <a:pPr marL="171433" indent="-171433" defTabSz="914309">
              <a:buFont typeface="Arial" panose="020B0604020202020204" pitchFamily="34" charset="0"/>
              <a:buChar char="•"/>
              <a:defRPr/>
            </a:pPr>
            <a:r>
              <a:rPr lang="en-US" sz="1400" b="1">
                <a:solidFill>
                  <a:srgbClr val="10384F"/>
                </a:solidFill>
                <a:latin typeface="Arial"/>
                <a:ea typeface="Arial Unicode MS"/>
                <a:cs typeface="Arial"/>
              </a:rPr>
              <a:t>Strong market positions in key therapeutic areas </a:t>
            </a:r>
            <a:r>
              <a:rPr lang="en-US" sz="1400">
                <a:solidFill>
                  <a:schemeClr val="accent1"/>
                </a:solidFill>
                <a:latin typeface="Arial" panose="020B0604020202020204" pitchFamily="34" charset="0"/>
                <a:ea typeface="Arial Unicode MS"/>
                <a:cs typeface="Arial"/>
              </a:rPr>
              <a:t>like cardiology, women’s healthcare, oncology, ophthalmology and radiology</a:t>
            </a:r>
            <a:endParaRPr lang="en-US" sz="1400">
              <a:solidFill>
                <a:srgbClr val="10384F"/>
              </a:solidFill>
              <a:latin typeface="Arial"/>
              <a:ea typeface="Arial Unicode MS"/>
              <a:cs typeface="Arial"/>
            </a:endParaRPr>
          </a:p>
        </p:txBody>
      </p:sp>
      <p:sp>
        <p:nvSpPr>
          <p:cNvPr id="19" name="Subtitle 48">
            <a:extLst>
              <a:ext uri="{FF2B5EF4-FFF2-40B4-BE49-F238E27FC236}">
                <a16:creationId xmlns:a16="http://schemas.microsoft.com/office/drawing/2014/main" id="{FF5C9E33-AEB6-0CF5-C289-135FA4CE5388}"/>
              </a:ext>
            </a:extLst>
          </p:cNvPr>
          <p:cNvSpPr txBox="1">
            <a:spLocks/>
          </p:cNvSpPr>
          <p:nvPr>
            <p:custDataLst>
              <p:tags r:id="rId7"/>
            </p:custDataLst>
          </p:nvPr>
        </p:nvSpPr>
        <p:spPr>
          <a:xfrm>
            <a:off x="1661028" y="5343413"/>
            <a:ext cx="6411821" cy="400601"/>
          </a:xfr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0"/>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1"/>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2"/>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9pPr>
          </a:lstStyle>
          <a:p>
            <a:pPr marL="171433" indent="-171433" defTabSz="914309">
              <a:buFont typeface="Arial" panose="020B0604020202020204" pitchFamily="34" charset="0"/>
              <a:buChar char="•"/>
              <a:defRPr/>
            </a:pPr>
            <a:r>
              <a:rPr lang="en-US" sz="1400" b="1">
                <a:solidFill>
                  <a:srgbClr val="10384F"/>
                </a:solidFill>
                <a:latin typeface="Arial"/>
                <a:ea typeface="Arial Unicode MS"/>
                <a:cs typeface="Arial"/>
              </a:rPr>
              <a:t>Iconic brands </a:t>
            </a:r>
            <a:r>
              <a:rPr lang="en-US" sz="1400">
                <a:solidFill>
                  <a:srgbClr val="10384F"/>
                </a:solidFill>
                <a:latin typeface="Arial"/>
                <a:ea typeface="Arial Unicode MS"/>
                <a:cs typeface="Arial"/>
              </a:rPr>
              <a:t>with </a:t>
            </a:r>
            <a:r>
              <a:rPr lang="en-US" sz="1400" b="1">
                <a:solidFill>
                  <a:srgbClr val="10384F"/>
                </a:solidFill>
                <a:latin typeface="Arial"/>
                <a:ea typeface="Arial Unicode MS"/>
                <a:cs typeface="Arial"/>
              </a:rPr>
              <a:t>leading market </a:t>
            </a:r>
            <a:r>
              <a:rPr lang="en-US" sz="1400">
                <a:solidFill>
                  <a:srgbClr val="10384F"/>
                </a:solidFill>
                <a:latin typeface="Arial"/>
                <a:ea typeface="Arial Unicode MS"/>
                <a:cs typeface="Arial"/>
              </a:rPr>
              <a:t>positions in nutritional supplements, allergy, cough and cold, dermatology, pain and cardiovascular risk prevention, and digestive health</a:t>
            </a:r>
          </a:p>
        </p:txBody>
      </p:sp>
      <p:sp>
        <p:nvSpPr>
          <p:cNvPr id="20" name="Subtitle 48">
            <a:extLst>
              <a:ext uri="{FF2B5EF4-FFF2-40B4-BE49-F238E27FC236}">
                <a16:creationId xmlns:a16="http://schemas.microsoft.com/office/drawing/2014/main" id="{5A3F257E-FF29-051E-B499-7D5A41BDF7FF}"/>
              </a:ext>
            </a:extLst>
          </p:cNvPr>
          <p:cNvSpPr txBox="1">
            <a:spLocks/>
          </p:cNvSpPr>
          <p:nvPr>
            <p:custDataLst>
              <p:tags r:id="rId8"/>
            </p:custDataLst>
          </p:nvPr>
        </p:nvSpPr>
        <p:spPr>
          <a:xfrm>
            <a:off x="1661028" y="4993780"/>
            <a:ext cx="6296766" cy="400601"/>
          </a:xfr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0"/>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1"/>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2"/>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9pPr>
          </a:lstStyle>
          <a:p>
            <a:pPr marL="171433" indent="-171433" defTabSz="914309">
              <a:buFont typeface="Arial" panose="020B0604020202020204" pitchFamily="34" charset="0"/>
              <a:buChar char="•"/>
              <a:defRPr/>
            </a:pPr>
            <a:r>
              <a:rPr lang="en-US" sz="1400" b="1">
                <a:solidFill>
                  <a:srgbClr val="10384F"/>
                </a:solidFill>
                <a:latin typeface="Arial"/>
                <a:ea typeface="Arial Unicode MS"/>
                <a:cs typeface="Arial"/>
              </a:rPr>
              <a:t>3-5% CAGR </a:t>
            </a:r>
            <a:r>
              <a:rPr lang="en-US" sz="1400">
                <a:solidFill>
                  <a:srgbClr val="10384F"/>
                </a:solidFill>
                <a:latin typeface="Arial"/>
                <a:ea typeface="Arial Unicode MS"/>
                <a:cs typeface="Arial"/>
              </a:rPr>
              <a:t>CH Global Market with a current market size of ~ €196bn</a:t>
            </a:r>
            <a:r>
              <a:rPr lang="en-US" sz="1400" baseline="30000">
                <a:solidFill>
                  <a:srgbClr val="10384F"/>
                </a:solidFill>
                <a:latin typeface="Arial"/>
                <a:ea typeface="Arial Unicode MS"/>
                <a:cs typeface="Arial"/>
              </a:rPr>
              <a:t>3</a:t>
            </a:r>
            <a:r>
              <a:rPr lang="en-US" sz="1400">
                <a:solidFill>
                  <a:srgbClr val="10384F"/>
                </a:solidFill>
                <a:latin typeface="Arial"/>
                <a:ea typeface="Arial Unicode MS"/>
                <a:cs typeface="Arial"/>
              </a:rPr>
              <a:t> </a:t>
            </a:r>
          </a:p>
        </p:txBody>
      </p:sp>
      <p:grpSp>
        <p:nvGrpSpPr>
          <p:cNvPr id="21" name="Group 89">
            <a:extLst>
              <a:ext uri="{FF2B5EF4-FFF2-40B4-BE49-F238E27FC236}">
                <a16:creationId xmlns:a16="http://schemas.microsoft.com/office/drawing/2014/main" id="{84953933-6AAC-B37E-583C-EA640B2A5AFB}"/>
              </a:ext>
            </a:extLst>
          </p:cNvPr>
          <p:cNvGrpSpPr/>
          <p:nvPr/>
        </p:nvGrpSpPr>
        <p:grpSpPr>
          <a:xfrm>
            <a:off x="1079646" y="2840816"/>
            <a:ext cx="539860" cy="539860"/>
            <a:chOff x="7063860" y="2647100"/>
            <a:chExt cx="696671" cy="696671"/>
          </a:xfrm>
        </p:grpSpPr>
        <p:sp>
          <p:nvSpPr>
            <p:cNvPr id="22" name="Oval 87">
              <a:extLst>
                <a:ext uri="{FF2B5EF4-FFF2-40B4-BE49-F238E27FC236}">
                  <a16:creationId xmlns:a16="http://schemas.microsoft.com/office/drawing/2014/main" id="{D4A08577-C608-6E54-3FD1-BFC3671EF18B}"/>
                </a:ext>
              </a:extLst>
            </p:cNvPr>
            <p:cNvSpPr/>
            <p:nvPr/>
          </p:nvSpPr>
          <p:spPr>
            <a:xfrm>
              <a:off x="7063860" y="2647100"/>
              <a:ext cx="696671" cy="696671"/>
            </a:xfrm>
            <a:prstGeom prst="ellipse">
              <a:avLst/>
            </a:prstGeom>
            <a:solidFill>
              <a:srgbClr val="015F7D"/>
            </a:solidFill>
            <a:ln w="12700" cap="flat" cmpd="sng" algn="ctr">
              <a:noFill/>
              <a:prstDash val="solid"/>
              <a:miter lim="800000"/>
            </a:ln>
            <a:effectLst>
              <a:innerShdw blurRad="241300">
                <a:prstClr val="black">
                  <a:alpha val="18000"/>
                </a:prstClr>
              </a:innerShdw>
            </a:effectLst>
          </p:spPr>
          <p:txBody>
            <a:bodyPr lIns="575850" rtlCol="0" anchor="ctr"/>
            <a:lstStyle/>
            <a:p>
              <a:pPr defTabSz="914218">
                <a:defRPr/>
              </a:pPr>
              <a:endParaRPr lang="en-US" kern="0">
                <a:solidFill>
                  <a:srgbClr val="000000"/>
                </a:solidFill>
                <a:latin typeface="Stolzl Light" panose="00000400000000000000" pitchFamily="2" charset="0"/>
                <a:ea typeface="Arial Unicode MS"/>
                <a:cs typeface="Arial"/>
              </a:endParaRPr>
            </a:p>
          </p:txBody>
        </p:sp>
        <p:pic>
          <p:nvPicPr>
            <p:cNvPr id="23" name="Graphic 88">
              <a:extLst>
                <a:ext uri="{FF2B5EF4-FFF2-40B4-BE49-F238E27FC236}">
                  <a16:creationId xmlns:a16="http://schemas.microsoft.com/office/drawing/2014/main" id="{67CF6C48-0B61-02E3-0189-5565883AFD05}"/>
                </a:ext>
              </a:extLst>
            </p:cNvPr>
            <p:cNvPicPr>
              <a:picLocks noChangeAspect="1"/>
            </p:cNvPicPr>
            <p:nvPr/>
          </p:nvPicPr>
          <p:blipFill rotWithShape="1">
            <a:blip r:embed="rId26" cstate="screen">
              <a:extLst>
                <a:ext uri="{28A0092B-C50C-407E-A947-70E740481C1C}">
                  <a14:useLocalDpi xmlns:a14="http://schemas.microsoft.com/office/drawing/2010/main" val="0"/>
                </a:ext>
                <a:ext uri="{96DAC541-7B7A-43D3-8B79-37D633B846F1}">
                  <asvg:svgBlip xmlns:asvg="http://schemas.microsoft.com/office/drawing/2016/SVG/main" r:embed="rId27"/>
                </a:ext>
              </a:extLst>
            </a:blip>
            <a:srcRect l="19979" t="19979" r="19979" b="19979"/>
            <a:stretch/>
          </p:blipFill>
          <p:spPr>
            <a:xfrm>
              <a:off x="7168964" y="2750422"/>
              <a:ext cx="484586" cy="484586"/>
            </a:xfrm>
            <a:prstGeom prst="rect">
              <a:avLst/>
            </a:prstGeom>
          </p:spPr>
        </p:pic>
      </p:grpSp>
      <p:sp>
        <p:nvSpPr>
          <p:cNvPr id="24" name="Subtitle 48">
            <a:extLst>
              <a:ext uri="{FF2B5EF4-FFF2-40B4-BE49-F238E27FC236}">
                <a16:creationId xmlns:a16="http://schemas.microsoft.com/office/drawing/2014/main" id="{7054326A-0012-D82C-2CEF-3F5397975CFC}"/>
              </a:ext>
            </a:extLst>
          </p:cNvPr>
          <p:cNvSpPr txBox="1">
            <a:spLocks/>
          </p:cNvSpPr>
          <p:nvPr>
            <p:custDataLst>
              <p:tags r:id="rId9"/>
            </p:custDataLst>
          </p:nvPr>
        </p:nvSpPr>
        <p:spPr>
          <a:xfrm>
            <a:off x="1661700" y="2876531"/>
            <a:ext cx="2329992" cy="391195"/>
          </a:xfr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0"/>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1"/>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2"/>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9pPr>
          </a:lstStyle>
          <a:p>
            <a:pPr defTabSz="914309">
              <a:defRPr/>
            </a:pPr>
            <a:r>
              <a:rPr lang="en-US" sz="2000" b="1">
                <a:solidFill>
                  <a:srgbClr val="00617F"/>
                </a:solidFill>
                <a:latin typeface="Arial"/>
                <a:ea typeface="Arial Unicode MS"/>
                <a:cs typeface="Arial"/>
              </a:rPr>
              <a:t>Pharmaceuticals</a:t>
            </a:r>
          </a:p>
        </p:txBody>
      </p:sp>
      <p:sp>
        <p:nvSpPr>
          <p:cNvPr id="26" name="Subtitle 48">
            <a:extLst>
              <a:ext uri="{FF2B5EF4-FFF2-40B4-BE49-F238E27FC236}">
                <a16:creationId xmlns:a16="http://schemas.microsoft.com/office/drawing/2014/main" id="{F33D06BA-1D30-94E4-94C6-59B20AA1B166}"/>
              </a:ext>
            </a:extLst>
          </p:cNvPr>
          <p:cNvSpPr txBox="1">
            <a:spLocks/>
          </p:cNvSpPr>
          <p:nvPr>
            <p:custDataLst>
              <p:tags r:id="rId10"/>
            </p:custDataLst>
          </p:nvPr>
        </p:nvSpPr>
        <p:spPr>
          <a:xfrm>
            <a:off x="1661028" y="3297567"/>
            <a:ext cx="6411822" cy="400601"/>
          </a:xfr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0"/>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1"/>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2"/>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9pPr>
          </a:lstStyle>
          <a:p>
            <a:pPr marL="171433" indent="-171433" defTabSz="914309">
              <a:buFont typeface="Arial" panose="020B0604020202020204" pitchFamily="34" charset="0"/>
              <a:buChar char="•"/>
              <a:defRPr/>
            </a:pPr>
            <a:r>
              <a:rPr lang="en-US" sz="1400" b="1">
                <a:solidFill>
                  <a:srgbClr val="10384F"/>
                </a:solidFill>
                <a:latin typeface="Arial"/>
                <a:ea typeface="Arial Unicode MS"/>
                <a:cs typeface="Arial"/>
              </a:rPr>
              <a:t>Attractive market </a:t>
            </a:r>
            <a:r>
              <a:rPr lang="en-US" sz="1400">
                <a:solidFill>
                  <a:srgbClr val="10384F"/>
                </a:solidFill>
                <a:latin typeface="Arial"/>
                <a:ea typeface="Arial Unicode MS"/>
                <a:cs typeface="Arial"/>
              </a:rPr>
              <a:t>with a current market size of ~ €1.6 trillion</a:t>
            </a:r>
            <a:r>
              <a:rPr lang="en-US" sz="1400" baseline="30000">
                <a:solidFill>
                  <a:srgbClr val="10384F"/>
                </a:solidFill>
                <a:latin typeface="Arial"/>
                <a:ea typeface="Arial Unicode MS"/>
                <a:cs typeface="Arial"/>
              </a:rPr>
              <a:t>2 </a:t>
            </a:r>
            <a:r>
              <a:rPr lang="en-US" sz="1400">
                <a:solidFill>
                  <a:srgbClr val="10384F"/>
                </a:solidFill>
                <a:latin typeface="Arial"/>
                <a:ea typeface="Arial Unicode MS"/>
                <a:cs typeface="Arial"/>
              </a:rPr>
              <a:t>and significant growth opportunities driven by innovation</a:t>
            </a:r>
          </a:p>
        </p:txBody>
      </p:sp>
      <p:sp>
        <p:nvSpPr>
          <p:cNvPr id="27" name="TextBox 18">
            <a:extLst>
              <a:ext uri="{FF2B5EF4-FFF2-40B4-BE49-F238E27FC236}">
                <a16:creationId xmlns:a16="http://schemas.microsoft.com/office/drawing/2014/main" id="{027E2916-F245-FC78-21E0-E0CD4BB25722}"/>
              </a:ext>
            </a:extLst>
          </p:cNvPr>
          <p:cNvSpPr txBox="1"/>
          <p:nvPr>
            <p:custDataLst>
              <p:tags r:id="rId11"/>
            </p:custDataLst>
          </p:nvPr>
        </p:nvSpPr>
        <p:spPr>
          <a:xfrm>
            <a:off x="8007247" y="1189914"/>
            <a:ext cx="4141816" cy="979551"/>
          </a:xfrm>
          <a:prstGeom prst="rect">
            <a:avLst/>
          </a:prstGeom>
          <a:noFill/>
        </p:spPr>
        <p:txBody>
          <a:bodyPr wrap="square" lIns="91428" tIns="45714" rIns="91428" bIns="45714" rtlCol="0" anchor="t">
            <a:spAutoFit/>
          </a:bodyPr>
          <a:lstStyle/>
          <a:p>
            <a:pPr algn="ctr" defTabSz="914309">
              <a:lnSpc>
                <a:spcPts val="2400"/>
              </a:lnSpc>
              <a:spcAft>
                <a:spcPts val="600"/>
              </a:spcAft>
              <a:defRPr/>
            </a:pPr>
            <a:r>
              <a:rPr lang="en-US" sz="2000" b="1" i="1">
                <a:solidFill>
                  <a:schemeClr val="accent1"/>
                </a:solidFill>
                <a:latin typeface="Arial"/>
                <a:ea typeface="Arial Unicode MS"/>
                <a:cs typeface="Arial"/>
              </a:rPr>
              <a:t>Net Sales </a:t>
            </a:r>
            <a:br>
              <a:rPr lang="en-US" sz="2000" b="1" i="1">
                <a:solidFill>
                  <a:schemeClr val="accent1"/>
                </a:solidFill>
                <a:latin typeface="Arial"/>
                <a:ea typeface="Arial Unicode MS"/>
                <a:cs typeface="Arial"/>
              </a:rPr>
            </a:br>
            <a:r>
              <a:rPr lang="en-US" sz="2000" b="1" i="1">
                <a:solidFill>
                  <a:schemeClr val="accent1"/>
                </a:solidFill>
                <a:latin typeface="Arial"/>
                <a:ea typeface="Arial Unicode MS"/>
                <a:cs typeface="Arial"/>
              </a:rPr>
              <a:t>Full Year 2024 </a:t>
            </a:r>
            <a:br>
              <a:rPr lang="en-US" sz="2000" b="1" i="1">
                <a:solidFill>
                  <a:schemeClr val="accent1"/>
                </a:solidFill>
                <a:latin typeface="Arial"/>
                <a:ea typeface="Arial Unicode MS"/>
                <a:cs typeface="Arial"/>
              </a:rPr>
            </a:br>
            <a:r>
              <a:rPr lang="en-US" sz="1400" i="1">
                <a:solidFill>
                  <a:schemeClr val="accent1"/>
                </a:solidFill>
                <a:latin typeface="Arial"/>
                <a:ea typeface="Arial Unicode MS"/>
                <a:cs typeface="Arial"/>
              </a:rPr>
              <a:t>as rep</a:t>
            </a:r>
            <a:r>
              <a:rPr lang="en-US" sz="1400" i="1" baseline="30000">
                <a:solidFill>
                  <a:schemeClr val="accent1"/>
                </a:solidFill>
                <a:latin typeface="Arial"/>
                <a:ea typeface="Arial Unicode MS"/>
                <a:cs typeface="Arial"/>
              </a:rPr>
              <a:t>4</a:t>
            </a:r>
            <a:endParaRPr lang="en-US" b="1" i="1">
              <a:solidFill>
                <a:schemeClr val="accent1"/>
              </a:solidFill>
              <a:latin typeface="Arial" panose="020B0604020202020204" pitchFamily="34" charset="0"/>
              <a:ea typeface="Arial Unicode MS"/>
              <a:cs typeface="Arial" panose="020B0604020202020204" pitchFamily="34" charset="0"/>
            </a:endParaRPr>
          </a:p>
        </p:txBody>
      </p:sp>
      <p:sp>
        <p:nvSpPr>
          <p:cNvPr id="28" name="Subtitle 48">
            <a:extLst>
              <a:ext uri="{FF2B5EF4-FFF2-40B4-BE49-F238E27FC236}">
                <a16:creationId xmlns:a16="http://schemas.microsoft.com/office/drawing/2014/main" id="{1A602CA4-891E-796F-5857-DAE064C63468}"/>
              </a:ext>
            </a:extLst>
          </p:cNvPr>
          <p:cNvSpPr txBox="1">
            <a:spLocks/>
          </p:cNvSpPr>
          <p:nvPr>
            <p:custDataLst>
              <p:tags r:id="rId12"/>
            </p:custDataLst>
          </p:nvPr>
        </p:nvSpPr>
        <p:spPr>
          <a:xfrm>
            <a:off x="1699482" y="2103920"/>
            <a:ext cx="6307765" cy="400601"/>
          </a:xfr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0"/>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1"/>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2"/>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9pPr>
          </a:lstStyle>
          <a:p>
            <a:pPr marL="171433" indent="-171433" defTabSz="914309">
              <a:buFont typeface="Arial" panose="020B0604020202020204" pitchFamily="34" charset="0"/>
              <a:buChar char="•"/>
              <a:defRPr/>
            </a:pPr>
            <a:r>
              <a:rPr lang="en-US" sz="1400" b="1">
                <a:solidFill>
                  <a:schemeClr val="accent1"/>
                </a:solidFill>
                <a:latin typeface="Arial" panose="020B0604020202020204" pitchFamily="34" charset="0"/>
                <a:ea typeface="Arial Unicode MS"/>
                <a:cs typeface="Arial"/>
              </a:rPr>
              <a:t>Innovative crop system solutions, </a:t>
            </a:r>
            <a:r>
              <a:rPr lang="en-US" sz="1400">
                <a:solidFill>
                  <a:schemeClr val="accent1"/>
                </a:solidFill>
                <a:latin typeface="Arial" panose="020B0604020202020204" pitchFamily="34" charset="0"/>
                <a:ea typeface="Arial Unicode MS"/>
                <a:cs typeface="Arial"/>
              </a:rPr>
              <a:t>holding</a:t>
            </a:r>
            <a:r>
              <a:rPr lang="en-US" sz="1400" b="1">
                <a:solidFill>
                  <a:schemeClr val="accent1"/>
                </a:solidFill>
                <a:latin typeface="Arial" panose="020B0604020202020204" pitchFamily="34" charset="0"/>
                <a:ea typeface="Arial Unicode MS"/>
                <a:cs typeface="Arial"/>
              </a:rPr>
              <a:t> </a:t>
            </a:r>
            <a:r>
              <a:rPr lang="en-US" sz="1400" b="1">
                <a:solidFill>
                  <a:srgbClr val="10384F"/>
                </a:solidFill>
                <a:latin typeface="Arial"/>
                <a:ea typeface="Arial Unicode MS"/>
                <a:cs typeface="Arial"/>
              </a:rPr>
              <a:t>#1 in Seed &amp; Traits </a:t>
            </a:r>
            <a:r>
              <a:rPr lang="en-US" sz="1400">
                <a:solidFill>
                  <a:srgbClr val="10384F"/>
                </a:solidFill>
                <a:latin typeface="Arial"/>
                <a:ea typeface="Arial Unicode MS"/>
                <a:cs typeface="Arial"/>
              </a:rPr>
              <a:t>with </a:t>
            </a:r>
            <a:r>
              <a:rPr lang="en-US" sz="1400" b="1">
                <a:solidFill>
                  <a:srgbClr val="10384F"/>
                </a:solidFill>
                <a:latin typeface="Arial"/>
                <a:ea typeface="Arial Unicode MS"/>
                <a:cs typeface="Arial"/>
              </a:rPr>
              <a:t>leading Crop Protection Portfolio </a:t>
            </a:r>
            <a:r>
              <a:rPr lang="en-US" sz="1400">
                <a:solidFill>
                  <a:srgbClr val="10384F"/>
                </a:solidFill>
                <a:latin typeface="Arial"/>
                <a:ea typeface="Arial Unicode MS"/>
                <a:cs typeface="Arial"/>
              </a:rPr>
              <a:t>and </a:t>
            </a:r>
            <a:r>
              <a:rPr lang="en-US" sz="1400">
                <a:solidFill>
                  <a:schemeClr val="accent1"/>
                </a:solidFill>
                <a:latin typeface="Arial" panose="020B0604020202020204" pitchFamily="34" charset="0"/>
                <a:ea typeface="Arial Unicode MS"/>
                <a:cs typeface="Arial"/>
              </a:rPr>
              <a:t>digital and carbon solutions</a:t>
            </a:r>
            <a:endParaRPr lang="en-US" sz="1400">
              <a:solidFill>
                <a:srgbClr val="10384F"/>
              </a:solidFill>
              <a:highlight>
                <a:srgbClr val="FFFF00"/>
              </a:highlight>
              <a:latin typeface="Arial"/>
              <a:ea typeface="Arial Unicode MS"/>
              <a:cs typeface="Arial"/>
            </a:endParaRPr>
          </a:p>
        </p:txBody>
      </p:sp>
      <p:pic>
        <p:nvPicPr>
          <p:cNvPr id="29" name="Picture 13" descr="A blue light in a black background&#10;&#10;Description automatically generated">
            <a:extLst>
              <a:ext uri="{FF2B5EF4-FFF2-40B4-BE49-F238E27FC236}">
                <a16:creationId xmlns:a16="http://schemas.microsoft.com/office/drawing/2014/main" id="{3C9FDAAA-49CC-F7E1-6325-68B31E72D79E}"/>
              </a:ext>
            </a:extLst>
          </p:cNvPr>
          <p:cNvPicPr>
            <a:picLocks noChangeAspect="1"/>
          </p:cNvPicPr>
          <p:nvPr/>
        </p:nvPicPr>
        <p:blipFill rotWithShape="1">
          <a:blip r:embed="rId28" cstate="email">
            <a:extLst>
              <a:ext uri="{28A0092B-C50C-407E-A947-70E740481C1C}">
                <a14:useLocalDpi xmlns:a14="http://schemas.microsoft.com/office/drawing/2010/main"/>
              </a:ext>
            </a:extLst>
          </a:blip>
          <a:srcRect l="71617" t="13524" b="13524"/>
          <a:stretch/>
        </p:blipFill>
        <p:spPr>
          <a:xfrm rot="5400000">
            <a:off x="4448459" y="1176636"/>
            <a:ext cx="336780" cy="6912000"/>
          </a:xfrm>
          <a:prstGeom prst="rect">
            <a:avLst/>
          </a:prstGeom>
        </p:spPr>
      </p:pic>
      <p:sp>
        <p:nvSpPr>
          <p:cNvPr id="30" name="TextBox 59">
            <a:extLst>
              <a:ext uri="{FF2B5EF4-FFF2-40B4-BE49-F238E27FC236}">
                <a16:creationId xmlns:a16="http://schemas.microsoft.com/office/drawing/2014/main" id="{131FBCC2-8DE4-8CFD-33D2-9EB889F34D81}"/>
              </a:ext>
            </a:extLst>
          </p:cNvPr>
          <p:cNvSpPr txBox="1"/>
          <p:nvPr>
            <p:custDataLst>
              <p:tags r:id="rId13"/>
            </p:custDataLst>
          </p:nvPr>
        </p:nvSpPr>
        <p:spPr>
          <a:xfrm>
            <a:off x="8766934" y="5208112"/>
            <a:ext cx="1184432" cy="769441"/>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200" i="0" u="none" strike="noStrike" kern="1200" cap="none" spc="0" normalizeH="0" baseline="0" noProof="0">
                <a:ln>
                  <a:noFill/>
                </a:ln>
                <a:solidFill>
                  <a:schemeClr val="accent1"/>
                </a:solidFill>
                <a:effectLst/>
                <a:uLnTx/>
                <a:uFillTx/>
                <a:latin typeface="Arial" panose="020B0604020202020204" pitchFamily="34" charset="0"/>
                <a:ea typeface="Arial Unicode MS"/>
                <a:cs typeface="Arial" panose="020B0604020202020204" pitchFamily="34" charset="0"/>
              </a:rPr>
              <a:t>Core EPS </a:t>
            </a:r>
            <a:br>
              <a:rPr kumimoji="0" lang="en-US" sz="1200" i="0" u="none" strike="noStrike" kern="1200" cap="none" spc="0" normalizeH="0" baseline="0" noProof="0">
                <a:ln>
                  <a:noFill/>
                </a:ln>
                <a:solidFill>
                  <a:schemeClr val="accent1"/>
                </a:solidFill>
                <a:effectLst/>
                <a:uLnTx/>
                <a:uFillTx/>
                <a:latin typeface="Arial" panose="020B0604020202020204" pitchFamily="34" charset="0"/>
                <a:ea typeface="Arial Unicode MS"/>
                <a:cs typeface="Arial" panose="020B0604020202020204" pitchFamily="34" charset="0"/>
              </a:rPr>
            </a:br>
            <a:r>
              <a:rPr kumimoji="0" lang="en-US" sz="1200" i="0" u="none" strike="noStrike" kern="1200" cap="none" spc="0" normalizeH="0" baseline="0" noProof="0">
                <a:ln>
                  <a:noFill/>
                </a:ln>
                <a:solidFill>
                  <a:schemeClr val="accent1"/>
                </a:solidFill>
                <a:effectLst/>
                <a:uLnTx/>
                <a:uFillTx/>
                <a:latin typeface="Arial" panose="020B0604020202020204" pitchFamily="34" charset="0"/>
                <a:ea typeface="Arial Unicode MS"/>
                <a:cs typeface="Arial" panose="020B0604020202020204" pitchFamily="34" charset="0"/>
              </a:rPr>
              <a:t>Full Year 2024</a:t>
            </a:r>
          </a:p>
          <a:p>
            <a:pPr marL="0" marR="0" lvl="0" indent="0" algn="ctr"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a:ln>
                  <a:noFill/>
                </a:ln>
                <a:solidFill>
                  <a:schemeClr val="accent1"/>
                </a:solidFill>
                <a:effectLst/>
                <a:uLnTx/>
                <a:uFillTx/>
                <a:latin typeface="Arial" panose="020B0604020202020204" pitchFamily="34" charset="0"/>
                <a:ea typeface="Arial Unicode MS"/>
                <a:cs typeface="Arial" panose="020B0604020202020204" pitchFamily="34" charset="0"/>
              </a:rPr>
              <a:t>€</a:t>
            </a:r>
            <a:r>
              <a:rPr lang="en-US" sz="2000" b="1">
                <a:solidFill>
                  <a:schemeClr val="accent1"/>
                </a:solidFill>
                <a:latin typeface="Arial" panose="020B0604020202020204" pitchFamily="34" charset="0"/>
                <a:ea typeface="Arial Unicode MS"/>
                <a:cs typeface="Arial" panose="020B0604020202020204" pitchFamily="34" charset="0"/>
              </a:rPr>
              <a:t>5</a:t>
            </a:r>
            <a:r>
              <a:rPr kumimoji="0" lang="en-US" sz="2000" b="1" i="0" u="none" strike="noStrike" kern="1200" cap="none" spc="0" normalizeH="0" baseline="0" noProof="0">
                <a:ln>
                  <a:noFill/>
                </a:ln>
                <a:solidFill>
                  <a:schemeClr val="accent1"/>
                </a:solidFill>
                <a:effectLst/>
                <a:uLnTx/>
                <a:uFillTx/>
                <a:latin typeface="Arial" panose="020B0604020202020204" pitchFamily="34" charset="0"/>
                <a:ea typeface="Arial Unicode MS"/>
                <a:cs typeface="Arial" panose="020B0604020202020204" pitchFamily="34" charset="0"/>
              </a:rPr>
              <a:t>.05</a:t>
            </a:r>
          </a:p>
        </p:txBody>
      </p:sp>
      <p:sp>
        <p:nvSpPr>
          <p:cNvPr id="31" name="TextBox 59">
            <a:extLst>
              <a:ext uri="{FF2B5EF4-FFF2-40B4-BE49-F238E27FC236}">
                <a16:creationId xmlns:a16="http://schemas.microsoft.com/office/drawing/2014/main" id="{92526E7E-FC9D-7F5C-9A67-D58D59D98430}"/>
              </a:ext>
            </a:extLst>
          </p:cNvPr>
          <p:cNvSpPr txBox="1"/>
          <p:nvPr>
            <p:custDataLst>
              <p:tags r:id="rId14"/>
            </p:custDataLst>
          </p:nvPr>
        </p:nvSpPr>
        <p:spPr>
          <a:xfrm>
            <a:off x="10135315" y="5209185"/>
            <a:ext cx="1328862" cy="769441"/>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200" i="0" u="none" strike="noStrike" kern="1200" cap="none" spc="0" normalizeH="0" baseline="0" noProof="0">
                <a:ln>
                  <a:noFill/>
                </a:ln>
                <a:solidFill>
                  <a:schemeClr val="accent1"/>
                </a:solidFill>
                <a:effectLst/>
                <a:uLnTx/>
                <a:uFillTx/>
                <a:latin typeface="Arial" panose="020B0604020202020204" pitchFamily="34" charset="0"/>
                <a:ea typeface="Arial Unicode MS"/>
                <a:cs typeface="Arial" panose="020B0604020202020204" pitchFamily="34" charset="0"/>
              </a:rPr>
              <a:t>Free Cash Flow</a:t>
            </a:r>
            <a:br>
              <a:rPr kumimoji="0" lang="en-US" sz="1200" i="0" u="none" strike="noStrike" kern="1200" cap="none" spc="0" normalizeH="0" baseline="0" noProof="0">
                <a:ln>
                  <a:noFill/>
                </a:ln>
                <a:solidFill>
                  <a:schemeClr val="accent1"/>
                </a:solidFill>
                <a:effectLst/>
                <a:uLnTx/>
                <a:uFillTx/>
                <a:latin typeface="Arial" panose="020B0604020202020204" pitchFamily="34" charset="0"/>
                <a:ea typeface="Arial Unicode MS"/>
                <a:cs typeface="Arial" panose="020B0604020202020204" pitchFamily="34" charset="0"/>
              </a:rPr>
            </a:br>
            <a:r>
              <a:rPr kumimoji="0" lang="en-US" sz="1200" i="0" u="none" strike="noStrike" kern="1200" cap="none" spc="0" normalizeH="0" baseline="0" noProof="0">
                <a:ln>
                  <a:noFill/>
                </a:ln>
                <a:solidFill>
                  <a:schemeClr val="accent1"/>
                </a:solidFill>
                <a:effectLst/>
                <a:uLnTx/>
                <a:uFillTx/>
                <a:latin typeface="Arial" panose="020B0604020202020204" pitchFamily="34" charset="0"/>
                <a:ea typeface="Arial Unicode MS"/>
                <a:cs typeface="Arial" panose="020B0604020202020204" pitchFamily="34" charset="0"/>
              </a:rPr>
              <a:t>Full Year 2024</a:t>
            </a:r>
          </a:p>
          <a:p>
            <a:pPr marL="0" marR="0" lvl="0" indent="0" algn="ctr" defTabSz="914400" rtl="0" eaLnBrk="1" fontAlgn="auto" latinLnBrk="0" hangingPunct="1">
              <a:spcBef>
                <a:spcPts val="0"/>
              </a:spcBef>
              <a:spcAft>
                <a:spcPts val="0"/>
              </a:spcAft>
              <a:buClrTx/>
              <a:buSzTx/>
              <a:buFontTx/>
              <a:buNone/>
              <a:tabLst/>
              <a:defRPr/>
            </a:pPr>
            <a:r>
              <a:rPr lang="en-US" sz="2000" b="1">
                <a:solidFill>
                  <a:schemeClr val="accent1"/>
                </a:solidFill>
                <a:latin typeface="Arial" panose="020B0604020202020204" pitchFamily="34" charset="0"/>
                <a:ea typeface="Arial Unicode MS"/>
                <a:cs typeface="Arial" panose="020B0604020202020204" pitchFamily="34" charset="0"/>
              </a:rPr>
              <a:t>€3.1bn</a:t>
            </a:r>
            <a:endParaRPr kumimoji="0" lang="en-US" sz="2000" b="1" i="0" u="none" strike="noStrike" kern="1200" cap="none" spc="0" normalizeH="0" baseline="0" noProof="0">
              <a:ln>
                <a:noFill/>
              </a:ln>
              <a:solidFill>
                <a:schemeClr val="accent1"/>
              </a:solidFill>
              <a:effectLst/>
              <a:uLnTx/>
              <a:uFillTx/>
              <a:latin typeface="Arial" panose="020B0604020202020204" pitchFamily="34" charset="0"/>
              <a:ea typeface="Arial Unicode MS"/>
              <a:cs typeface="Arial" panose="020B0604020202020204" pitchFamily="34" charset="0"/>
            </a:endParaRPr>
          </a:p>
        </p:txBody>
      </p:sp>
      <p:sp>
        <p:nvSpPr>
          <p:cNvPr id="32" name="Text Placeholder 3">
            <a:extLst>
              <a:ext uri="{FF2B5EF4-FFF2-40B4-BE49-F238E27FC236}">
                <a16:creationId xmlns:a16="http://schemas.microsoft.com/office/drawing/2014/main" id="{39FEE262-3BF6-2255-33FB-B7BA037C92D3}"/>
              </a:ext>
            </a:extLst>
          </p:cNvPr>
          <p:cNvSpPr txBox="1">
            <a:spLocks/>
          </p:cNvSpPr>
          <p:nvPr>
            <p:custDataLst>
              <p:tags r:id="rId15"/>
            </p:custDataLst>
          </p:nvPr>
        </p:nvSpPr>
        <p:spPr bwMode="gray">
          <a:xfrm>
            <a:off x="864000" y="6349246"/>
            <a:ext cx="8755063" cy="230187"/>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20"/>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21"/>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22"/>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23"/>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3"/>
              </a:buBlip>
              <a:defRPr sz="1800" kern="1200">
                <a:solidFill>
                  <a:schemeClr val="tx1"/>
                </a:solidFill>
                <a:latin typeface="+mn-lt"/>
                <a:ea typeface="+mn-ea"/>
                <a:cs typeface="+mn-cs"/>
              </a:defRPr>
            </a:lvl9pPr>
          </a:lstStyle>
          <a:p>
            <a:r>
              <a:rPr lang="en-US" sz="700" baseline="30000">
                <a:solidFill>
                  <a:srgbClr val="10384F"/>
                </a:solidFill>
                <a:latin typeface="Arial"/>
                <a:cs typeface="Arial"/>
              </a:rPr>
              <a:t>1</a:t>
            </a:r>
            <a:r>
              <a:rPr lang="en-US" sz="700">
                <a:solidFill>
                  <a:srgbClr val="10384F"/>
                </a:solidFill>
                <a:latin typeface="Arial"/>
                <a:cs typeface="Arial"/>
              </a:rPr>
              <a:t> Company estimates </a:t>
            </a:r>
            <a:r>
              <a:rPr lang="en-US" sz="700" baseline="30000">
                <a:solidFill>
                  <a:srgbClr val="10384F"/>
                </a:solidFill>
                <a:latin typeface="Arial"/>
                <a:cs typeface="Arial"/>
              </a:rPr>
              <a:t>2</a:t>
            </a:r>
            <a:r>
              <a:rPr lang="en-US" sz="700">
                <a:solidFill>
                  <a:srgbClr val="10384F"/>
                </a:solidFill>
                <a:latin typeface="Arial"/>
                <a:cs typeface="Arial"/>
              </a:rPr>
              <a:t> </a:t>
            </a:r>
            <a:r>
              <a:rPr lang="en-US" sz="700">
                <a:solidFill>
                  <a:srgbClr val="10384F"/>
                </a:solidFill>
                <a:latin typeface="Arial"/>
                <a:ea typeface="Arial Unicode MS"/>
                <a:cs typeface="Arial"/>
              </a:rPr>
              <a:t>IQVIA Market Prognosis as of June 2024 </a:t>
            </a:r>
            <a:r>
              <a:rPr lang="en-US" sz="700" baseline="30000">
                <a:solidFill>
                  <a:srgbClr val="10384F"/>
                </a:solidFill>
                <a:latin typeface="Arial"/>
                <a:ea typeface="Arial Unicode MS"/>
                <a:cs typeface="Arial"/>
              </a:rPr>
              <a:t>3 </a:t>
            </a:r>
            <a:r>
              <a:rPr lang="en-US" sz="700">
                <a:solidFill>
                  <a:srgbClr val="10384F"/>
                </a:solidFill>
                <a:latin typeface="Arial"/>
                <a:ea typeface="Arial Unicode MS"/>
                <a:cs typeface="Arial"/>
              </a:rPr>
              <a:t>O</a:t>
            </a:r>
            <a:r>
              <a:rPr lang="en-US" sz="700">
                <a:solidFill>
                  <a:srgbClr val="10384F"/>
                </a:solidFill>
                <a:latin typeface="Arial"/>
                <a:cs typeface="Arial"/>
              </a:rPr>
              <a:t>utlook, internal market model in-market sales OTC medicines, data from IQVIA, Nicholas Hall </a:t>
            </a:r>
            <a:br>
              <a:rPr lang="en-US" sz="700">
                <a:solidFill>
                  <a:srgbClr val="10384F"/>
                </a:solidFill>
                <a:highlight>
                  <a:srgbClr val="FFFF00"/>
                </a:highlight>
                <a:latin typeface="Arial"/>
                <a:cs typeface="Arial"/>
              </a:rPr>
            </a:br>
            <a:r>
              <a:rPr lang="en-US" sz="700" baseline="30000">
                <a:solidFill>
                  <a:srgbClr val="10384F"/>
                </a:solidFill>
                <a:latin typeface="Arial"/>
                <a:cs typeface="Arial"/>
              </a:rPr>
              <a:t>4</a:t>
            </a:r>
            <a:r>
              <a:rPr lang="en-US" sz="700">
                <a:solidFill>
                  <a:srgbClr val="10384F"/>
                </a:solidFill>
                <a:latin typeface="Arial"/>
                <a:cs typeface="Arial"/>
              </a:rPr>
              <a:t> As rep = as reported </a:t>
            </a:r>
            <a:r>
              <a:rPr lang="en-US" sz="700" baseline="30000">
                <a:solidFill>
                  <a:srgbClr val="10384F"/>
                </a:solidFill>
                <a:latin typeface="Arial"/>
                <a:cs typeface="Arial"/>
              </a:rPr>
              <a:t>5 </a:t>
            </a:r>
            <a:r>
              <a:rPr lang="en-US" sz="700">
                <a:solidFill>
                  <a:srgbClr val="10384F"/>
                </a:solidFill>
                <a:latin typeface="Arial"/>
                <a:cs typeface="Arial"/>
              </a:rPr>
              <a:t>CAGR 2020-2024</a:t>
            </a:r>
            <a:endParaRPr lang="en-US" sz="700">
              <a:solidFill>
                <a:srgbClr val="10384F"/>
              </a:solidFill>
              <a:highlight>
                <a:srgbClr val="FFFF00"/>
              </a:highlight>
              <a:latin typeface="Arial"/>
              <a:cs typeface="Arial"/>
            </a:endParaRPr>
          </a:p>
        </p:txBody>
      </p:sp>
      <p:sp>
        <p:nvSpPr>
          <p:cNvPr id="33" name="Textfeld 210">
            <a:extLst>
              <a:ext uri="{FF2B5EF4-FFF2-40B4-BE49-F238E27FC236}">
                <a16:creationId xmlns:a16="http://schemas.microsoft.com/office/drawing/2014/main" id="{9C28F1F1-7BA4-3A08-394C-A5DB6AB116AC}"/>
              </a:ext>
            </a:extLst>
          </p:cNvPr>
          <p:cNvSpPr txBox="1"/>
          <p:nvPr>
            <p:custDataLst>
              <p:tags r:id="rId16"/>
            </p:custDataLst>
          </p:nvPr>
        </p:nvSpPr>
        <p:spPr bwMode="gray">
          <a:xfrm>
            <a:off x="9513296" y="3234057"/>
            <a:ext cx="1195626" cy="327019"/>
          </a:xfrm>
          <a:prstGeom prst="rect">
            <a:avLst/>
          </a:prstGeom>
          <a:noFill/>
        </p:spPr>
        <p:txBody>
          <a:bodyPr wrap="square" lIns="0" tIns="0" rIns="0" bIns="0" rtlCol="0">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09">
              <a:defRPr/>
            </a:pPr>
            <a:r>
              <a:rPr lang="en-US" sz="2000" b="1">
                <a:solidFill>
                  <a:srgbClr val="10384F"/>
                </a:solidFill>
                <a:latin typeface="Arial"/>
                <a:ea typeface="Arial Unicode MS"/>
                <a:cs typeface="Arial"/>
              </a:rPr>
              <a:t>€46.6bn</a:t>
            </a:r>
          </a:p>
          <a:p>
            <a:pPr algn="ctr" defTabSz="914309">
              <a:defRPr/>
            </a:pPr>
            <a:r>
              <a:rPr lang="en-US" sz="1600">
                <a:solidFill>
                  <a:srgbClr val="10384F"/>
                </a:solidFill>
                <a:latin typeface="Arial"/>
                <a:ea typeface="Arial Unicode MS"/>
                <a:cs typeface="Arial"/>
              </a:rPr>
              <a:t>~+3% </a:t>
            </a:r>
            <a:br>
              <a:rPr lang="en-US" sz="1600">
                <a:solidFill>
                  <a:srgbClr val="10384F"/>
                </a:solidFill>
                <a:latin typeface="Arial"/>
                <a:ea typeface="Arial Unicode MS"/>
                <a:cs typeface="Arial"/>
              </a:rPr>
            </a:br>
            <a:r>
              <a:rPr lang="en-US" sz="1600">
                <a:solidFill>
                  <a:srgbClr val="10384F"/>
                </a:solidFill>
                <a:latin typeface="Arial"/>
                <a:ea typeface="Arial Unicode MS"/>
                <a:cs typeface="Arial"/>
              </a:rPr>
              <a:t>CAGR</a:t>
            </a:r>
            <a:r>
              <a:rPr lang="en-US" sz="1600" baseline="30000">
                <a:solidFill>
                  <a:srgbClr val="10384F"/>
                </a:solidFill>
                <a:latin typeface="Arial"/>
                <a:ea typeface="Arial Unicode MS"/>
                <a:cs typeface="Arial"/>
              </a:rPr>
              <a:t>5</a:t>
            </a:r>
          </a:p>
        </p:txBody>
      </p:sp>
      <p:pic>
        <p:nvPicPr>
          <p:cNvPr id="34" name="Picture 13" descr="A blue light in a black background&#10;&#10;Description automatically generated">
            <a:extLst>
              <a:ext uri="{FF2B5EF4-FFF2-40B4-BE49-F238E27FC236}">
                <a16:creationId xmlns:a16="http://schemas.microsoft.com/office/drawing/2014/main" id="{D172A5E6-5EDC-D922-2BF5-1C361BDE1A7D}"/>
              </a:ext>
            </a:extLst>
          </p:cNvPr>
          <p:cNvPicPr>
            <a:picLocks noChangeAspect="1"/>
          </p:cNvPicPr>
          <p:nvPr/>
        </p:nvPicPr>
        <p:blipFill rotWithShape="1">
          <a:blip r:embed="rId28" cstate="email">
            <a:extLst>
              <a:ext uri="{28A0092B-C50C-407E-A947-70E740481C1C}">
                <a14:useLocalDpi xmlns:a14="http://schemas.microsoft.com/office/drawing/2010/main"/>
              </a:ext>
            </a:extLst>
          </a:blip>
          <a:srcRect l="71617" t="13524" b="13524"/>
          <a:stretch/>
        </p:blipFill>
        <p:spPr>
          <a:xfrm rot="5400000">
            <a:off x="4448459" y="-560380"/>
            <a:ext cx="336780" cy="6912000"/>
          </a:xfrm>
          <a:prstGeom prst="rect">
            <a:avLst/>
          </a:prstGeom>
        </p:spPr>
      </p:pic>
      <p:graphicFrame>
        <p:nvGraphicFramePr>
          <p:cNvPr id="9" name="Diagramm 8">
            <a:extLst>
              <a:ext uri="{FF2B5EF4-FFF2-40B4-BE49-F238E27FC236}">
                <a16:creationId xmlns:a16="http://schemas.microsoft.com/office/drawing/2014/main" id="{FDC973F9-D0FA-E23F-5040-1642A9B59942}"/>
              </a:ext>
            </a:extLst>
          </p:cNvPr>
          <p:cNvGraphicFramePr>
            <a:graphicFrameLocks/>
          </p:cNvGraphicFramePr>
          <p:nvPr/>
        </p:nvGraphicFramePr>
        <p:xfrm>
          <a:off x="7550785" y="2143470"/>
          <a:ext cx="4801162" cy="2928750"/>
        </p:xfrm>
        <a:graphic>
          <a:graphicData uri="http://schemas.openxmlformats.org/drawingml/2006/chart">
            <c:chart xmlns:c="http://schemas.openxmlformats.org/drawingml/2006/chart" xmlns:r="http://schemas.openxmlformats.org/officeDocument/2006/relationships" r:id="rId29"/>
          </a:graphicData>
        </a:graphic>
      </p:graphicFrame>
    </p:spTree>
    <p:extLst>
      <p:ext uri="{BB962C8B-B14F-4D97-AF65-F5344CB8AC3E}">
        <p14:creationId xmlns:p14="http://schemas.microsoft.com/office/powerpoint/2010/main" val="381576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4F3D9-73C5-2DFE-1332-A53E29B10D2D}"/>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6575F71-5A31-85D2-C6D4-0A3E0F43526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0384F"/>
                </a:solidFill>
                <a:effectLst/>
                <a:uLnTx/>
                <a:uFillTx/>
                <a:latin typeface="Arial"/>
                <a:ea typeface="Arial Unicode MS"/>
                <a:cs typeface="Arial"/>
              </a:rPr>
              <a:t>/// Bayer Debt Investor Information /// Status: Q2 2025</a:t>
            </a:r>
          </a:p>
        </p:txBody>
      </p:sp>
      <p:sp>
        <p:nvSpPr>
          <p:cNvPr id="3" name="Foliennummernplatzhalter 2">
            <a:extLst>
              <a:ext uri="{FF2B5EF4-FFF2-40B4-BE49-F238E27FC236}">
                <a16:creationId xmlns:a16="http://schemas.microsoft.com/office/drawing/2014/main" id="{D8A47353-E7F8-76E2-F82A-2A875B3383C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AD9179-7A6B-4268-BEB2-F3B8EB06115B}" type="slidenum">
              <a:rPr kumimoji="0" lang="en-US" sz="700" b="0" i="0" u="none" strike="noStrike" kern="1200" cap="none" spc="0" normalizeH="0" baseline="0" noProof="0" smtClean="0">
                <a:ln>
                  <a:noFill/>
                </a:ln>
                <a:solidFill>
                  <a:srgbClr val="00BCFF"/>
                </a:solidFill>
                <a:effectLst/>
                <a:uLnTx/>
                <a:uFillTx/>
                <a:latin typeface="Arial"/>
                <a:ea typeface="Arial Unicode MS"/>
                <a:cs typeface="Arial"/>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700" b="0" i="0" u="none" strike="noStrike" kern="1200" cap="none" spc="0" normalizeH="0" baseline="0" noProof="0">
              <a:ln>
                <a:noFill/>
              </a:ln>
              <a:solidFill>
                <a:srgbClr val="00BCFF"/>
              </a:solidFill>
              <a:effectLst/>
              <a:uLnTx/>
              <a:uFillTx/>
              <a:latin typeface="Arial"/>
              <a:ea typeface="Arial Unicode MS"/>
              <a:cs typeface="Arial"/>
            </a:endParaRPr>
          </a:p>
        </p:txBody>
      </p:sp>
      <p:sp>
        <p:nvSpPr>
          <p:cNvPr id="5" name="Titel 4">
            <a:extLst>
              <a:ext uri="{FF2B5EF4-FFF2-40B4-BE49-F238E27FC236}">
                <a16:creationId xmlns:a16="http://schemas.microsoft.com/office/drawing/2014/main" id="{E339516A-17AA-6657-F2A8-816DEFE26039}"/>
              </a:ext>
            </a:extLst>
          </p:cNvPr>
          <p:cNvSpPr>
            <a:spLocks noGrp="1"/>
          </p:cNvSpPr>
          <p:nvPr>
            <p:ph type="title"/>
          </p:nvPr>
        </p:nvSpPr>
        <p:spPr/>
        <p:txBody>
          <a:bodyPr/>
          <a:lstStyle/>
          <a:p>
            <a:r>
              <a:rPr lang="en-US" b="0"/>
              <a:t>Global Pressures Underpin Our Mission and the Need for Innovation</a:t>
            </a:r>
            <a:endParaRPr lang="de-DE" b="0"/>
          </a:p>
        </p:txBody>
      </p:sp>
      <p:sp>
        <p:nvSpPr>
          <p:cNvPr id="7" name="Footer Placeholder 3">
            <a:extLst>
              <a:ext uri="{FF2B5EF4-FFF2-40B4-BE49-F238E27FC236}">
                <a16:creationId xmlns:a16="http://schemas.microsoft.com/office/drawing/2014/main" id="{0C851723-860B-D334-93AA-4296FD962A0F}"/>
              </a:ext>
            </a:extLst>
          </p:cNvPr>
          <p:cNvSpPr txBox="1">
            <a:spLocks/>
          </p:cNvSpPr>
          <p:nvPr>
            <p:custDataLst>
              <p:tags r:id="rId1"/>
            </p:custDataLst>
          </p:nvPr>
        </p:nvSpPr>
        <p:spPr bwMode="gray">
          <a:xfrm>
            <a:off x="874208" y="6099481"/>
            <a:ext cx="10122038" cy="455945"/>
          </a:xfrm>
          <a:prstGeom prst="rect">
            <a:avLst/>
          </a:prstGeom>
        </p:spPr>
        <p:txBody>
          <a:bodyPr vert="horz" lIns="0" tIns="0" rIns="0" bIns="0" rtlCol="0" anchor="b" anchorCtr="0">
            <a:noAutofit/>
          </a:bodyPr>
          <a:lstStyle>
            <a:defPPr>
              <a:defRPr lang="de-DE"/>
            </a:defPPr>
            <a:lvl1pPr marL="0" algn="l" defTabSz="914400" rtl="0" eaLnBrk="1" latinLnBrk="0" hangingPunct="1">
              <a:defRPr sz="700" kern="1200">
                <a:solidFill>
                  <a:schemeClr val="accent1"/>
                </a:solidFill>
                <a:latin typeface="+mn-lt"/>
                <a:ea typeface="+mn-ea"/>
                <a:cs typeface="+mn-cs"/>
              </a:defRPr>
            </a:lvl1pPr>
            <a:lvl2pPr marL="0" indent="0" algn="l" defTabSz="914400" rtl="0" eaLnBrk="1" latinLnBrk="0" hangingPunct="1">
              <a:defRPr sz="700" kern="1200">
                <a:solidFill>
                  <a:schemeClr val="accent1"/>
                </a:solidFill>
                <a:latin typeface="+mn-lt"/>
                <a:ea typeface="+mn-ea"/>
                <a:cs typeface="+mn-cs"/>
              </a:defRPr>
            </a:lvl2pPr>
            <a:lvl3pPr marL="0" indent="0" algn="l" defTabSz="914400" rtl="0" eaLnBrk="1" latinLnBrk="0" hangingPunct="1">
              <a:defRPr sz="700" kern="1200">
                <a:solidFill>
                  <a:schemeClr val="accent1"/>
                </a:solidFill>
                <a:latin typeface="+mn-lt"/>
                <a:ea typeface="+mn-ea"/>
                <a:cs typeface="+mn-cs"/>
              </a:defRPr>
            </a:lvl3pPr>
            <a:lvl4pPr marL="0" indent="0" algn="l" defTabSz="914400" rtl="0" eaLnBrk="1" latinLnBrk="0" hangingPunct="1">
              <a:defRPr sz="700" kern="1200">
                <a:solidFill>
                  <a:schemeClr val="accent1"/>
                </a:solidFill>
                <a:latin typeface="+mn-lt"/>
                <a:ea typeface="+mn-ea"/>
                <a:cs typeface="+mn-cs"/>
              </a:defRPr>
            </a:lvl4pPr>
            <a:lvl5pPr marL="0" indent="0" algn="l" defTabSz="914400" rtl="0" eaLnBrk="1" latinLnBrk="0" hangingPunct="1">
              <a:defRPr sz="700" kern="1200">
                <a:solidFill>
                  <a:schemeClr val="accent1"/>
                </a:solidFill>
                <a:latin typeface="+mn-lt"/>
                <a:ea typeface="+mn-ea"/>
                <a:cs typeface="+mn-cs"/>
              </a:defRPr>
            </a:lvl5pPr>
            <a:lvl6pPr marL="0" indent="0" algn="l" defTabSz="914400" rtl="0" eaLnBrk="1" latinLnBrk="0" hangingPunct="1">
              <a:tabLst/>
              <a:defRPr sz="700" kern="1200">
                <a:solidFill>
                  <a:schemeClr val="accent1"/>
                </a:solidFill>
                <a:latin typeface="+mn-lt"/>
                <a:ea typeface="+mn-ea"/>
                <a:cs typeface="+mn-cs"/>
              </a:defRPr>
            </a:lvl6pPr>
            <a:lvl7pPr marL="0" indent="0" algn="l" defTabSz="914400" rtl="0" eaLnBrk="1" latinLnBrk="0" hangingPunct="1">
              <a:tabLst/>
              <a:defRPr sz="700" kern="1200">
                <a:solidFill>
                  <a:schemeClr val="accent1"/>
                </a:solidFill>
                <a:latin typeface="+mn-lt"/>
                <a:ea typeface="+mn-ea"/>
                <a:cs typeface="+mn-cs"/>
              </a:defRPr>
            </a:lvl7pPr>
            <a:lvl8pPr marL="0" indent="0" algn="l" defTabSz="914400" rtl="0" eaLnBrk="1" latinLnBrk="0" hangingPunct="1">
              <a:defRPr sz="700" kern="1200">
                <a:solidFill>
                  <a:schemeClr val="accent1"/>
                </a:solidFill>
                <a:latin typeface="+mn-lt"/>
                <a:ea typeface="+mn-ea"/>
                <a:cs typeface="+mn-cs"/>
              </a:defRPr>
            </a:lvl8pPr>
            <a:lvl9pPr marL="0" indent="0" algn="l" defTabSz="914400" rtl="0" eaLnBrk="1" latinLnBrk="0" hangingPunct="1">
              <a:defRPr sz="700" kern="1200">
                <a:solidFill>
                  <a:schemeClr val="accen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30000" noProof="0">
                <a:ln>
                  <a:noFill/>
                </a:ln>
                <a:solidFill>
                  <a:srgbClr val="10384F"/>
                </a:solidFill>
                <a:effectLst/>
                <a:uLnTx/>
                <a:uFillTx/>
                <a:latin typeface="Arial"/>
                <a:ea typeface="Arial Unicode MS"/>
                <a:cs typeface="Arial"/>
              </a:rPr>
              <a:t>1 </a:t>
            </a:r>
            <a:r>
              <a:rPr kumimoji="0" lang="en-GB" sz="700" b="0" i="0" u="none" strike="noStrike" kern="1200" cap="none" spc="0" normalizeH="0" baseline="0" noProof="0">
                <a:ln>
                  <a:noFill/>
                </a:ln>
                <a:solidFill>
                  <a:srgbClr val="10384F"/>
                </a:solidFill>
                <a:effectLst/>
                <a:uLnTx/>
                <a:uFillTx/>
                <a:latin typeface="Arial"/>
                <a:ea typeface="Arial Unicode MS"/>
                <a:cs typeface="Arial"/>
              </a:rPr>
              <a:t>UNDESA 2017 (United Nations Department of Economic and Social Affairs, Population Division (2017). World Population Prospects: The 2017 Revision)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30000" noProof="0">
                <a:ln>
                  <a:noFill/>
                </a:ln>
                <a:solidFill>
                  <a:srgbClr val="10384F"/>
                </a:solidFill>
                <a:effectLst/>
                <a:uLnTx/>
                <a:uFillTx/>
                <a:latin typeface="Arial"/>
                <a:ea typeface="Arial Unicode MS"/>
                <a:cs typeface="Arial"/>
              </a:rPr>
              <a:t>2 </a:t>
            </a:r>
            <a:r>
              <a:rPr kumimoji="0" lang="en-GB" sz="700" b="0" i="0" u="none" strike="noStrike" kern="1200" cap="none" spc="0" normalizeH="0" baseline="0" noProof="0">
                <a:ln>
                  <a:noFill/>
                </a:ln>
                <a:solidFill>
                  <a:srgbClr val="10384F"/>
                </a:solidFill>
                <a:effectLst/>
                <a:uLnTx/>
                <a:uFillTx/>
                <a:latin typeface="Arial"/>
                <a:ea typeface="Arial Unicode MS"/>
                <a:cs typeface="Arial"/>
              </a:rPr>
              <a:t>FAO 2017, (FAO Global Perspective Studies)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30000" noProof="0">
                <a:ln>
                  <a:noFill/>
                </a:ln>
                <a:solidFill>
                  <a:srgbClr val="10384F"/>
                </a:solidFill>
                <a:effectLst/>
                <a:uLnTx/>
                <a:uFillTx/>
                <a:latin typeface="Arial"/>
                <a:ea typeface="Arial Unicode MS"/>
                <a:cs typeface="Arial"/>
              </a:rPr>
              <a:t>3 </a:t>
            </a:r>
            <a:r>
              <a:rPr kumimoji="0" lang="en-GB" sz="700" b="0" i="0" u="none" strike="noStrike" kern="1200" cap="none" spc="0" normalizeH="0" baseline="0" noProof="0">
                <a:ln>
                  <a:noFill/>
                </a:ln>
                <a:solidFill>
                  <a:srgbClr val="10384F"/>
                </a:solidFill>
                <a:effectLst/>
                <a:uLnTx/>
                <a:uFillTx/>
                <a:latin typeface="Arial"/>
                <a:ea typeface="Arial Unicode MS"/>
                <a:cs typeface="Arial"/>
              </a:rPr>
              <a:t>Nelson et. al, (2014); FAO 2016 “Climate change and food security”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30000" noProof="0">
                <a:ln>
                  <a:noFill/>
                </a:ln>
                <a:solidFill>
                  <a:srgbClr val="10384F"/>
                </a:solidFill>
                <a:effectLst/>
                <a:uLnTx/>
                <a:uFillTx/>
                <a:latin typeface="Arial"/>
                <a:ea typeface="Arial Unicode MS"/>
                <a:cs typeface="Arial"/>
              </a:rPr>
              <a:t>4 </a:t>
            </a:r>
            <a:r>
              <a:rPr kumimoji="0" lang="en-GB" sz="700" b="0" i="0" u="none" strike="noStrike" kern="1200" cap="none" spc="0" normalizeH="0" baseline="0" noProof="0">
                <a:ln>
                  <a:noFill/>
                </a:ln>
                <a:solidFill>
                  <a:srgbClr val="10384F"/>
                </a:solidFill>
                <a:effectLst/>
                <a:uLnTx/>
                <a:uFillTx/>
                <a:latin typeface="Arial"/>
                <a:ea typeface="Arial Unicode MS"/>
                <a:cs typeface="Arial"/>
              </a:rPr>
              <a:t>FAOSTAT (accessed Oct 30, 2018) for 1961-2016 data on land, FAO 2012 for 2030 and 2050 data on land, and UNDEDA 2017: World Population Prospects for world population data </a:t>
            </a:r>
          </a:p>
        </p:txBody>
      </p:sp>
      <p:sp>
        <p:nvSpPr>
          <p:cNvPr id="8" name="Rectangle 12">
            <a:extLst>
              <a:ext uri="{FF2B5EF4-FFF2-40B4-BE49-F238E27FC236}">
                <a16:creationId xmlns:a16="http://schemas.microsoft.com/office/drawing/2014/main" id="{A820E818-2F6F-284D-532D-1E04628EC040}"/>
              </a:ext>
            </a:extLst>
          </p:cNvPr>
          <p:cNvSpPr/>
          <p:nvPr>
            <p:custDataLst>
              <p:tags r:id="rId2"/>
            </p:custDataLst>
          </p:nvPr>
        </p:nvSpPr>
        <p:spPr bwMode="gray">
          <a:xfrm>
            <a:off x="874205" y="3507178"/>
            <a:ext cx="10868612" cy="909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9" name="Rectangle 14">
            <a:extLst>
              <a:ext uri="{FF2B5EF4-FFF2-40B4-BE49-F238E27FC236}">
                <a16:creationId xmlns:a16="http://schemas.microsoft.com/office/drawing/2014/main" id="{FD2BD6FE-EF0D-4AFE-8920-BA6B0E404A5A}"/>
              </a:ext>
            </a:extLst>
          </p:cNvPr>
          <p:cNvSpPr/>
          <p:nvPr>
            <p:custDataLst>
              <p:tags r:id="rId3"/>
            </p:custDataLst>
          </p:nvPr>
        </p:nvSpPr>
        <p:spPr bwMode="gray">
          <a:xfrm>
            <a:off x="931356" y="1898352"/>
            <a:ext cx="1291477" cy="180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10" name="Rectangle 16">
            <a:extLst>
              <a:ext uri="{FF2B5EF4-FFF2-40B4-BE49-F238E27FC236}">
                <a16:creationId xmlns:a16="http://schemas.microsoft.com/office/drawing/2014/main" id="{3547BEA8-B7E0-9A32-43D0-83F6D2DD0F31}"/>
              </a:ext>
            </a:extLst>
          </p:cNvPr>
          <p:cNvSpPr/>
          <p:nvPr>
            <p:custDataLst>
              <p:tags r:id="rId4"/>
            </p:custDataLst>
          </p:nvPr>
        </p:nvSpPr>
        <p:spPr bwMode="gray">
          <a:xfrm>
            <a:off x="931355" y="4011483"/>
            <a:ext cx="1296000" cy="64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11" name="Rectangle 17">
            <a:extLst>
              <a:ext uri="{FF2B5EF4-FFF2-40B4-BE49-F238E27FC236}">
                <a16:creationId xmlns:a16="http://schemas.microsoft.com/office/drawing/2014/main" id="{47EACAE4-CE24-B060-9C2A-42EC7AC0A682}"/>
              </a:ext>
            </a:extLst>
          </p:cNvPr>
          <p:cNvSpPr/>
          <p:nvPr>
            <p:custDataLst>
              <p:tags r:id="rId5"/>
            </p:custDataLst>
          </p:nvPr>
        </p:nvSpPr>
        <p:spPr bwMode="gray">
          <a:xfrm>
            <a:off x="2290813" y="1297689"/>
            <a:ext cx="9452007" cy="363028"/>
          </a:xfrm>
          <a:prstGeom prst="round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12" name="Rectangle 18">
            <a:extLst>
              <a:ext uri="{FF2B5EF4-FFF2-40B4-BE49-F238E27FC236}">
                <a16:creationId xmlns:a16="http://schemas.microsoft.com/office/drawing/2014/main" id="{E926C689-C298-53E9-9B51-E466E4F93A3C}"/>
              </a:ext>
            </a:extLst>
          </p:cNvPr>
          <p:cNvSpPr/>
          <p:nvPr>
            <p:custDataLst>
              <p:tags r:id="rId6"/>
            </p:custDataLst>
          </p:nvPr>
        </p:nvSpPr>
        <p:spPr bwMode="gray">
          <a:xfrm>
            <a:off x="2290813" y="1898352"/>
            <a:ext cx="3023368" cy="393503"/>
          </a:xfrm>
          <a:prstGeom prst="roundRect">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13" name="Rectangle 19">
            <a:extLst>
              <a:ext uri="{FF2B5EF4-FFF2-40B4-BE49-F238E27FC236}">
                <a16:creationId xmlns:a16="http://schemas.microsoft.com/office/drawing/2014/main" id="{C6420764-6EAA-7E81-E0CE-FC0F662EB1E5}"/>
              </a:ext>
            </a:extLst>
          </p:cNvPr>
          <p:cNvSpPr/>
          <p:nvPr>
            <p:custDataLst>
              <p:tags r:id="rId7"/>
            </p:custDataLst>
          </p:nvPr>
        </p:nvSpPr>
        <p:spPr bwMode="gray">
          <a:xfrm>
            <a:off x="5505132" y="1898352"/>
            <a:ext cx="3023368" cy="393503"/>
          </a:xfrm>
          <a:prstGeom prst="roundRect">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14" name="Rectangle 20">
            <a:extLst>
              <a:ext uri="{FF2B5EF4-FFF2-40B4-BE49-F238E27FC236}">
                <a16:creationId xmlns:a16="http://schemas.microsoft.com/office/drawing/2014/main" id="{50231A56-8782-A68B-4E79-71699715C45D}"/>
              </a:ext>
            </a:extLst>
          </p:cNvPr>
          <p:cNvSpPr/>
          <p:nvPr>
            <p:custDataLst>
              <p:tags r:id="rId8"/>
            </p:custDataLst>
          </p:nvPr>
        </p:nvSpPr>
        <p:spPr bwMode="gray">
          <a:xfrm>
            <a:off x="8719452" y="1898352"/>
            <a:ext cx="3023368" cy="393503"/>
          </a:xfrm>
          <a:prstGeom prst="roundRect">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grpSp>
        <p:nvGrpSpPr>
          <p:cNvPr id="15" name="Group 21">
            <a:extLst>
              <a:ext uri="{FF2B5EF4-FFF2-40B4-BE49-F238E27FC236}">
                <a16:creationId xmlns:a16="http://schemas.microsoft.com/office/drawing/2014/main" id="{FAEB4AC7-6F8D-3F3F-E178-0723FA941103}"/>
              </a:ext>
            </a:extLst>
          </p:cNvPr>
          <p:cNvGrpSpPr/>
          <p:nvPr/>
        </p:nvGrpSpPr>
        <p:grpSpPr>
          <a:xfrm>
            <a:off x="5409657" y="1898353"/>
            <a:ext cx="3214319" cy="1834849"/>
            <a:chOff x="5409657" y="1858808"/>
            <a:chExt cx="3214319" cy="2911925"/>
          </a:xfrm>
        </p:grpSpPr>
        <p:cxnSp>
          <p:nvCxnSpPr>
            <p:cNvPr id="16" name="Straight Connector 22">
              <a:extLst>
                <a:ext uri="{FF2B5EF4-FFF2-40B4-BE49-F238E27FC236}">
                  <a16:creationId xmlns:a16="http://schemas.microsoft.com/office/drawing/2014/main" id="{F1F3FAF1-F9BE-5E9E-76D9-AA2E18611EFC}"/>
                </a:ext>
              </a:extLst>
            </p:cNvPr>
            <p:cNvCxnSpPr>
              <a:cxnSpLocks/>
            </p:cNvCxnSpPr>
            <p:nvPr/>
          </p:nvCxnSpPr>
          <p:spPr bwMode="gray">
            <a:xfrm>
              <a:off x="5409657" y="1858808"/>
              <a:ext cx="0" cy="291192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23">
              <a:extLst>
                <a:ext uri="{FF2B5EF4-FFF2-40B4-BE49-F238E27FC236}">
                  <a16:creationId xmlns:a16="http://schemas.microsoft.com/office/drawing/2014/main" id="{9C930031-C321-09B4-CDEC-98AA442EE1E7}"/>
                </a:ext>
              </a:extLst>
            </p:cNvPr>
            <p:cNvCxnSpPr>
              <a:cxnSpLocks/>
            </p:cNvCxnSpPr>
            <p:nvPr/>
          </p:nvCxnSpPr>
          <p:spPr bwMode="gray">
            <a:xfrm>
              <a:off x="8623976" y="1858808"/>
              <a:ext cx="0" cy="291192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24">
            <a:extLst>
              <a:ext uri="{FF2B5EF4-FFF2-40B4-BE49-F238E27FC236}">
                <a16:creationId xmlns:a16="http://schemas.microsoft.com/office/drawing/2014/main" id="{7C9B8EA6-FE11-091E-67EA-14DA446043AD}"/>
              </a:ext>
            </a:extLst>
          </p:cNvPr>
          <p:cNvSpPr txBox="1"/>
          <p:nvPr>
            <p:custDataLst>
              <p:tags r:id="rId9"/>
            </p:custDataLst>
          </p:nvPr>
        </p:nvSpPr>
        <p:spPr>
          <a:xfrm>
            <a:off x="2546045" y="1963541"/>
            <a:ext cx="2512903" cy="27546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pt-PT"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AGING POPULATION</a:t>
            </a:r>
          </a:p>
        </p:txBody>
      </p:sp>
      <p:sp>
        <p:nvSpPr>
          <p:cNvPr id="19" name="TextBox 25">
            <a:extLst>
              <a:ext uri="{FF2B5EF4-FFF2-40B4-BE49-F238E27FC236}">
                <a16:creationId xmlns:a16="http://schemas.microsoft.com/office/drawing/2014/main" id="{4893CF1C-D1C5-62CE-3E89-475012CB7452}"/>
              </a:ext>
            </a:extLst>
          </p:cNvPr>
          <p:cNvSpPr txBox="1"/>
          <p:nvPr>
            <p:custDataLst>
              <p:tags r:id="rId10"/>
            </p:custDataLst>
          </p:nvPr>
        </p:nvSpPr>
        <p:spPr>
          <a:xfrm>
            <a:off x="5760365" y="1963541"/>
            <a:ext cx="2512903" cy="27546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pt-PT"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GROWING POPULATION</a:t>
            </a:r>
          </a:p>
        </p:txBody>
      </p:sp>
      <p:sp>
        <p:nvSpPr>
          <p:cNvPr id="20" name="TextBox 26">
            <a:extLst>
              <a:ext uri="{FF2B5EF4-FFF2-40B4-BE49-F238E27FC236}">
                <a16:creationId xmlns:a16="http://schemas.microsoft.com/office/drawing/2014/main" id="{3C015E8C-0C9A-ABF9-A95D-E7DBAA05C148}"/>
              </a:ext>
            </a:extLst>
          </p:cNvPr>
          <p:cNvSpPr txBox="1"/>
          <p:nvPr>
            <p:custDataLst>
              <p:tags r:id="rId11"/>
            </p:custDataLst>
          </p:nvPr>
        </p:nvSpPr>
        <p:spPr>
          <a:xfrm>
            <a:off x="8719453" y="1963541"/>
            <a:ext cx="3023368" cy="27546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pt-PT"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PRESSURE ON ECOSYSTEMS</a:t>
            </a:r>
          </a:p>
        </p:txBody>
      </p:sp>
      <p:sp>
        <p:nvSpPr>
          <p:cNvPr id="21" name="Isosceles Triangle 31">
            <a:extLst>
              <a:ext uri="{FF2B5EF4-FFF2-40B4-BE49-F238E27FC236}">
                <a16:creationId xmlns:a16="http://schemas.microsoft.com/office/drawing/2014/main" id="{3049FF54-13D2-248F-9830-973119660370}"/>
              </a:ext>
            </a:extLst>
          </p:cNvPr>
          <p:cNvSpPr/>
          <p:nvPr>
            <p:custDataLst>
              <p:tags r:id="rId12"/>
            </p:custDataLst>
          </p:nvPr>
        </p:nvSpPr>
        <p:spPr bwMode="gray">
          <a:xfrm rot="16200000" flipH="1">
            <a:off x="2052928" y="2739708"/>
            <a:ext cx="222522" cy="117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22" name="Isosceles Triangle 33">
            <a:extLst>
              <a:ext uri="{FF2B5EF4-FFF2-40B4-BE49-F238E27FC236}">
                <a16:creationId xmlns:a16="http://schemas.microsoft.com/office/drawing/2014/main" id="{C28C190E-E3C7-9475-2872-7D8160DED8B4}"/>
              </a:ext>
            </a:extLst>
          </p:cNvPr>
          <p:cNvSpPr/>
          <p:nvPr>
            <p:custDataLst>
              <p:tags r:id="rId13"/>
            </p:custDataLst>
          </p:nvPr>
        </p:nvSpPr>
        <p:spPr bwMode="gray">
          <a:xfrm rot="16200000" flipH="1">
            <a:off x="2062453" y="4276839"/>
            <a:ext cx="222522" cy="117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23" name="TextBox 34">
            <a:extLst>
              <a:ext uri="{FF2B5EF4-FFF2-40B4-BE49-F238E27FC236}">
                <a16:creationId xmlns:a16="http://schemas.microsoft.com/office/drawing/2014/main" id="{671AC4B6-7936-4515-9EF1-6778D3023E4C}"/>
              </a:ext>
            </a:extLst>
          </p:cNvPr>
          <p:cNvSpPr txBox="1"/>
          <p:nvPr>
            <p:custDataLst>
              <p:tags r:id="rId14"/>
            </p:custDataLst>
          </p:nvPr>
        </p:nvSpPr>
        <p:spPr>
          <a:xfrm>
            <a:off x="1043660" y="4106190"/>
            <a:ext cx="1132267" cy="458587"/>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Our</a:t>
            </a:r>
            <a:b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b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Mission</a:t>
            </a:r>
          </a:p>
        </p:txBody>
      </p:sp>
      <p:sp>
        <p:nvSpPr>
          <p:cNvPr id="24" name="TextBox 36">
            <a:extLst>
              <a:ext uri="{FF2B5EF4-FFF2-40B4-BE49-F238E27FC236}">
                <a16:creationId xmlns:a16="http://schemas.microsoft.com/office/drawing/2014/main" id="{3789336B-A2E9-A8DC-C9C8-0CEE5B0FBF01}"/>
              </a:ext>
            </a:extLst>
          </p:cNvPr>
          <p:cNvSpPr txBox="1"/>
          <p:nvPr>
            <p:custDataLst>
              <p:tags r:id="rId15"/>
            </p:custDataLst>
          </p:nvPr>
        </p:nvSpPr>
        <p:spPr>
          <a:xfrm>
            <a:off x="1043660" y="2478306"/>
            <a:ext cx="1507654" cy="641714"/>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Megatrends</a:t>
            </a: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through</a:t>
            </a:r>
            <a:b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b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2050</a:t>
            </a:r>
          </a:p>
        </p:txBody>
      </p:sp>
      <p:sp>
        <p:nvSpPr>
          <p:cNvPr id="25" name="TextBox 37">
            <a:extLst>
              <a:ext uri="{FF2B5EF4-FFF2-40B4-BE49-F238E27FC236}">
                <a16:creationId xmlns:a16="http://schemas.microsoft.com/office/drawing/2014/main" id="{12F6E147-B23D-6CD3-FA9E-AE9FAB94ECC2}"/>
              </a:ext>
            </a:extLst>
          </p:cNvPr>
          <p:cNvSpPr txBox="1"/>
          <p:nvPr>
            <p:custDataLst>
              <p:tags r:id="rId16"/>
            </p:custDataLst>
          </p:nvPr>
        </p:nvSpPr>
        <p:spPr>
          <a:xfrm>
            <a:off x="3185955" y="1354265"/>
            <a:ext cx="7661718" cy="27546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30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PHARMACEUTICALS • CONSUMER HEALTH • CROP SCIENCE</a:t>
            </a:r>
          </a:p>
        </p:txBody>
      </p:sp>
      <p:sp>
        <p:nvSpPr>
          <p:cNvPr id="26" name="TextBox 53">
            <a:extLst>
              <a:ext uri="{FF2B5EF4-FFF2-40B4-BE49-F238E27FC236}">
                <a16:creationId xmlns:a16="http://schemas.microsoft.com/office/drawing/2014/main" id="{574B2F5A-D06D-A7CB-0E74-9A081159FB97}"/>
              </a:ext>
            </a:extLst>
          </p:cNvPr>
          <p:cNvSpPr txBox="1"/>
          <p:nvPr>
            <p:custDataLst>
              <p:tags r:id="rId17"/>
            </p:custDataLst>
          </p:nvPr>
        </p:nvSpPr>
        <p:spPr>
          <a:xfrm>
            <a:off x="2565295" y="3320704"/>
            <a:ext cx="2512903" cy="236219"/>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pt-PT" sz="1100" b="0"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t>&gt;20% of total population </a:t>
            </a:r>
            <a:r>
              <a:rPr kumimoji="0" lang="pt-PT" sz="1100" b="0" i="0" u="none" strike="noStrike" kern="1200" cap="none" spc="0" normalizeH="0" baseline="30000" noProof="0">
                <a:ln>
                  <a:noFill/>
                </a:ln>
                <a:solidFill>
                  <a:srgbClr val="10384F"/>
                </a:solidFill>
                <a:effectLst/>
                <a:uLnTx/>
                <a:uFillTx/>
                <a:latin typeface="Arial" panose="020B0604020202020204" pitchFamily="34" charset="0"/>
                <a:ea typeface="Arial Unicode MS"/>
                <a:cs typeface="Arial" panose="020B0604020202020204" pitchFamily="34" charset="0"/>
              </a:rPr>
              <a:t>1</a:t>
            </a:r>
          </a:p>
        </p:txBody>
      </p:sp>
      <p:sp>
        <p:nvSpPr>
          <p:cNvPr id="27" name="TextBox 54">
            <a:extLst>
              <a:ext uri="{FF2B5EF4-FFF2-40B4-BE49-F238E27FC236}">
                <a16:creationId xmlns:a16="http://schemas.microsoft.com/office/drawing/2014/main" id="{ABF41F6A-699F-98BD-E3BB-B09D5CF3484B}"/>
              </a:ext>
            </a:extLst>
          </p:cNvPr>
          <p:cNvSpPr txBox="1"/>
          <p:nvPr>
            <p:custDataLst>
              <p:tags r:id="rId18"/>
            </p:custDataLst>
          </p:nvPr>
        </p:nvSpPr>
        <p:spPr>
          <a:xfrm>
            <a:off x="7026442" y="3189651"/>
            <a:ext cx="1521308" cy="52399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t>more food and feed required to meet growing demand </a:t>
            </a:r>
            <a:r>
              <a:rPr kumimoji="0" lang="en-US" sz="1100" b="0" i="0" u="none" strike="noStrike" kern="1200" cap="none" spc="0" normalizeH="0" baseline="30000" noProof="0">
                <a:ln>
                  <a:noFill/>
                </a:ln>
                <a:solidFill>
                  <a:srgbClr val="10384F"/>
                </a:solidFill>
                <a:effectLst/>
                <a:uLnTx/>
                <a:uFillTx/>
                <a:latin typeface="Arial" panose="020B0604020202020204" pitchFamily="34" charset="0"/>
                <a:ea typeface="Arial Unicode MS"/>
                <a:cs typeface="Arial" panose="020B0604020202020204" pitchFamily="34" charset="0"/>
              </a:rPr>
              <a:t>2</a:t>
            </a:r>
          </a:p>
        </p:txBody>
      </p:sp>
      <p:sp>
        <p:nvSpPr>
          <p:cNvPr id="28" name="TextBox 55">
            <a:extLst>
              <a:ext uri="{FF2B5EF4-FFF2-40B4-BE49-F238E27FC236}">
                <a16:creationId xmlns:a16="http://schemas.microsoft.com/office/drawing/2014/main" id="{47B34BC2-0A1A-364B-296F-A6D4C5629A30}"/>
              </a:ext>
            </a:extLst>
          </p:cNvPr>
          <p:cNvSpPr txBox="1"/>
          <p:nvPr>
            <p:custDataLst>
              <p:tags r:id="rId19"/>
            </p:custDataLst>
          </p:nvPr>
        </p:nvSpPr>
        <p:spPr>
          <a:xfrm>
            <a:off x="5505132" y="3189651"/>
            <a:ext cx="1521308" cy="236219"/>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t>People </a:t>
            </a:r>
            <a:r>
              <a:rPr kumimoji="0" lang="en-US" sz="1100" b="0" i="0" u="none" strike="noStrike" kern="1200" cap="none" spc="0" normalizeH="0" baseline="30000" noProof="0">
                <a:ln>
                  <a:noFill/>
                </a:ln>
                <a:solidFill>
                  <a:srgbClr val="10384F"/>
                </a:solidFill>
                <a:effectLst/>
                <a:uLnTx/>
                <a:uFillTx/>
                <a:latin typeface="Arial" panose="020B0604020202020204" pitchFamily="34" charset="0"/>
                <a:ea typeface="Arial Unicode MS"/>
                <a:cs typeface="Arial" panose="020B0604020202020204" pitchFamily="34" charset="0"/>
              </a:rPr>
              <a:t>1</a:t>
            </a:r>
          </a:p>
        </p:txBody>
      </p:sp>
      <p:sp>
        <p:nvSpPr>
          <p:cNvPr id="29" name="TextBox 56">
            <a:extLst>
              <a:ext uri="{FF2B5EF4-FFF2-40B4-BE49-F238E27FC236}">
                <a16:creationId xmlns:a16="http://schemas.microsoft.com/office/drawing/2014/main" id="{684EF657-0D79-2C2E-59E4-CA1F81B0A51C}"/>
              </a:ext>
            </a:extLst>
          </p:cNvPr>
          <p:cNvSpPr txBox="1"/>
          <p:nvPr>
            <p:custDataLst>
              <p:tags r:id="rId20"/>
            </p:custDataLst>
          </p:nvPr>
        </p:nvSpPr>
        <p:spPr>
          <a:xfrm>
            <a:off x="10375515" y="3122274"/>
            <a:ext cx="1213302" cy="52399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t>Significant loss in arable land per capita </a:t>
            </a:r>
            <a:r>
              <a:rPr kumimoji="0" lang="en-US" sz="1100" b="0" i="0" u="none" strike="noStrike" kern="1200" cap="none" spc="0" normalizeH="0" baseline="30000" noProof="0">
                <a:ln>
                  <a:noFill/>
                </a:ln>
                <a:solidFill>
                  <a:srgbClr val="10384F"/>
                </a:solidFill>
                <a:effectLst/>
                <a:uLnTx/>
                <a:uFillTx/>
                <a:latin typeface="Arial" panose="020B0604020202020204" pitchFamily="34" charset="0"/>
                <a:ea typeface="Arial Unicode MS"/>
                <a:cs typeface="Arial" panose="020B0604020202020204" pitchFamily="34" charset="0"/>
              </a:rPr>
              <a:t>4</a:t>
            </a:r>
          </a:p>
        </p:txBody>
      </p:sp>
      <p:sp>
        <p:nvSpPr>
          <p:cNvPr id="30" name="TextBox 57">
            <a:extLst>
              <a:ext uri="{FF2B5EF4-FFF2-40B4-BE49-F238E27FC236}">
                <a16:creationId xmlns:a16="http://schemas.microsoft.com/office/drawing/2014/main" id="{75EBDE80-839B-DE34-4715-838E6653FEBE}"/>
              </a:ext>
            </a:extLst>
          </p:cNvPr>
          <p:cNvSpPr txBox="1"/>
          <p:nvPr>
            <p:custDataLst>
              <p:tags r:id="rId21"/>
            </p:custDataLst>
          </p:nvPr>
        </p:nvSpPr>
        <p:spPr>
          <a:xfrm>
            <a:off x="8700202" y="3189651"/>
            <a:ext cx="1521308" cy="380104"/>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t>Harvest losses from climate change </a:t>
            </a:r>
            <a:r>
              <a:rPr kumimoji="0" lang="en-US" sz="1100" b="0" i="0" u="none" strike="noStrike" kern="1200" cap="none" spc="0" normalizeH="0" baseline="30000" noProof="0">
                <a:ln>
                  <a:noFill/>
                </a:ln>
                <a:solidFill>
                  <a:srgbClr val="10384F"/>
                </a:solidFill>
                <a:effectLst/>
                <a:uLnTx/>
                <a:uFillTx/>
                <a:latin typeface="Arial" panose="020B0604020202020204" pitchFamily="34" charset="0"/>
                <a:ea typeface="Arial Unicode MS"/>
                <a:cs typeface="Arial" panose="020B0604020202020204" pitchFamily="34" charset="0"/>
              </a:rPr>
              <a:t>3</a:t>
            </a:r>
          </a:p>
        </p:txBody>
      </p:sp>
      <p:sp>
        <p:nvSpPr>
          <p:cNvPr id="31" name="TextBox 58">
            <a:extLst>
              <a:ext uri="{FF2B5EF4-FFF2-40B4-BE49-F238E27FC236}">
                <a16:creationId xmlns:a16="http://schemas.microsoft.com/office/drawing/2014/main" id="{62FA2FF3-B018-F4C1-B7E0-0CCEBEA43A13}"/>
              </a:ext>
            </a:extLst>
          </p:cNvPr>
          <p:cNvSpPr txBox="1"/>
          <p:nvPr>
            <p:custDataLst>
              <p:tags r:id="rId22"/>
            </p:custDataLst>
          </p:nvPr>
        </p:nvSpPr>
        <p:spPr>
          <a:xfrm>
            <a:off x="7210358" y="2823333"/>
            <a:ext cx="1143854" cy="406265"/>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1DF"/>
                </a:solidFill>
                <a:effectLst/>
                <a:uLnTx/>
                <a:uFillTx/>
                <a:latin typeface="Arial" panose="020B0604020202020204" pitchFamily="34" charset="0"/>
                <a:ea typeface="Arial Unicode MS"/>
                <a:cs typeface="Arial" panose="020B0604020202020204" pitchFamily="34" charset="0"/>
              </a:rPr>
              <a:t>+50%</a:t>
            </a:r>
          </a:p>
        </p:txBody>
      </p:sp>
      <p:sp>
        <p:nvSpPr>
          <p:cNvPr id="32" name="TextBox 59">
            <a:extLst>
              <a:ext uri="{FF2B5EF4-FFF2-40B4-BE49-F238E27FC236}">
                <a16:creationId xmlns:a16="http://schemas.microsoft.com/office/drawing/2014/main" id="{74DAA5B5-ED66-F5D8-C460-645B1DAD99C2}"/>
              </a:ext>
            </a:extLst>
          </p:cNvPr>
          <p:cNvSpPr txBox="1"/>
          <p:nvPr>
            <p:custDataLst>
              <p:tags r:id="rId23"/>
            </p:custDataLst>
          </p:nvPr>
        </p:nvSpPr>
        <p:spPr>
          <a:xfrm>
            <a:off x="5678381" y="2823333"/>
            <a:ext cx="1184432" cy="406265"/>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1DF"/>
                </a:solidFill>
                <a:effectLst/>
                <a:uLnTx/>
                <a:uFillTx/>
                <a:latin typeface="Arial" panose="020B0604020202020204" pitchFamily="34" charset="0"/>
                <a:ea typeface="Arial Unicode MS"/>
                <a:cs typeface="Arial" panose="020B0604020202020204" pitchFamily="34" charset="0"/>
              </a:rPr>
              <a:t>+2.2bn</a:t>
            </a:r>
          </a:p>
        </p:txBody>
      </p:sp>
      <p:sp>
        <p:nvSpPr>
          <p:cNvPr id="33" name="TextBox 60">
            <a:extLst>
              <a:ext uri="{FF2B5EF4-FFF2-40B4-BE49-F238E27FC236}">
                <a16:creationId xmlns:a16="http://schemas.microsoft.com/office/drawing/2014/main" id="{77E85E51-B083-4D38-348B-F46465060D3C}"/>
              </a:ext>
            </a:extLst>
          </p:cNvPr>
          <p:cNvSpPr txBox="1"/>
          <p:nvPr>
            <p:custDataLst>
              <p:tags r:id="rId24"/>
            </p:custDataLst>
          </p:nvPr>
        </p:nvSpPr>
        <p:spPr>
          <a:xfrm>
            <a:off x="10405428" y="2322568"/>
            <a:ext cx="1143854" cy="406265"/>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1DF"/>
                </a:solidFill>
                <a:effectLst/>
                <a:uLnTx/>
                <a:uFillTx/>
                <a:latin typeface="Arial" panose="020B0604020202020204" pitchFamily="34" charset="0"/>
                <a:ea typeface="Arial Unicode MS"/>
                <a:cs typeface="Arial" panose="020B0604020202020204" pitchFamily="34" charset="0"/>
              </a:rPr>
              <a:t>-20%</a:t>
            </a:r>
          </a:p>
        </p:txBody>
      </p:sp>
      <p:sp>
        <p:nvSpPr>
          <p:cNvPr id="34" name="TextBox 61">
            <a:extLst>
              <a:ext uri="{FF2B5EF4-FFF2-40B4-BE49-F238E27FC236}">
                <a16:creationId xmlns:a16="http://schemas.microsoft.com/office/drawing/2014/main" id="{5BAF6C1A-1470-920D-37C4-C0CCEFFA3D84}"/>
              </a:ext>
            </a:extLst>
          </p:cNvPr>
          <p:cNvSpPr txBox="1"/>
          <p:nvPr>
            <p:custDataLst>
              <p:tags r:id="rId25"/>
            </p:custDataLst>
          </p:nvPr>
        </p:nvSpPr>
        <p:spPr>
          <a:xfrm>
            <a:off x="8884118" y="2823333"/>
            <a:ext cx="1143854" cy="406265"/>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1DF"/>
                </a:solidFill>
                <a:effectLst/>
                <a:uLnTx/>
                <a:uFillTx/>
                <a:latin typeface="Arial" panose="020B0604020202020204" pitchFamily="34" charset="0"/>
                <a:ea typeface="Arial Unicode MS"/>
                <a:cs typeface="Arial" panose="020B0604020202020204" pitchFamily="34" charset="0"/>
              </a:rPr>
              <a:t>-17%</a:t>
            </a:r>
          </a:p>
        </p:txBody>
      </p:sp>
      <p:pic>
        <p:nvPicPr>
          <p:cNvPr id="35" name="Graphic 62" descr="Lunch Box outline">
            <a:extLst>
              <a:ext uri="{FF2B5EF4-FFF2-40B4-BE49-F238E27FC236}">
                <a16:creationId xmlns:a16="http://schemas.microsoft.com/office/drawing/2014/main" id="{AEE133BF-1A90-042E-56B9-A23EB13E42AC}"/>
              </a:ext>
            </a:extLst>
          </p:cNvPr>
          <p:cNvPicPr>
            <a:picLocks noChangeAspect="1"/>
          </p:cNvPicPr>
          <p:nvPr/>
        </p:nvPicPr>
        <p:blipFill>
          <a:blip r:embed="rId41" cstate="screen">
            <a:extLst>
              <a:ext uri="{28A0092B-C50C-407E-A947-70E740481C1C}">
                <a14:useLocalDpi xmlns:a14="http://schemas.microsoft.com/office/drawing/2010/main"/>
              </a:ext>
              <a:ext uri="{96DAC541-7B7A-43D3-8B79-37D633B846F1}">
                <asvg:svgBlip xmlns:asvg="http://schemas.microsoft.com/office/drawing/2016/SVG/main" r:embed="rId42"/>
              </a:ext>
            </a:extLst>
          </a:blip>
          <a:srcRect/>
          <a:stretch/>
        </p:blipFill>
        <p:spPr>
          <a:xfrm>
            <a:off x="7550749" y="2349425"/>
            <a:ext cx="472694" cy="472694"/>
          </a:xfrm>
          <a:prstGeom prst="rect">
            <a:avLst/>
          </a:prstGeom>
          <a:effectLst>
            <a:outerShdw blurRad="381000" sx="102000" sy="102000" algn="ctr" rotWithShape="0">
              <a:prstClr val="black">
                <a:alpha val="20000"/>
              </a:prstClr>
            </a:outerShdw>
          </a:effectLst>
        </p:spPr>
      </p:pic>
      <p:pic>
        <p:nvPicPr>
          <p:cNvPr id="36" name="Graphic 63" descr="Group of men outline">
            <a:extLst>
              <a:ext uri="{FF2B5EF4-FFF2-40B4-BE49-F238E27FC236}">
                <a16:creationId xmlns:a16="http://schemas.microsoft.com/office/drawing/2014/main" id="{DD9B8FF8-5C02-453F-6DAC-50F54DA2EA6C}"/>
              </a:ext>
            </a:extLst>
          </p:cNvPr>
          <p:cNvPicPr>
            <a:picLocks noChangeAspect="1"/>
          </p:cNvPicPr>
          <p:nvPr/>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rcRect/>
          <a:stretch/>
        </p:blipFill>
        <p:spPr>
          <a:xfrm>
            <a:off x="6029439" y="2349425"/>
            <a:ext cx="472694" cy="472694"/>
          </a:xfrm>
          <a:prstGeom prst="rect">
            <a:avLst/>
          </a:prstGeom>
          <a:effectLst>
            <a:outerShdw blurRad="381000" sx="102000" sy="102000" algn="ctr" rotWithShape="0">
              <a:prstClr val="black">
                <a:alpha val="20000"/>
              </a:prstClr>
            </a:outerShdw>
          </a:effectLst>
        </p:spPr>
      </p:pic>
      <p:pic>
        <p:nvPicPr>
          <p:cNvPr id="37" name="Graphic 64" descr="Leaf outline">
            <a:extLst>
              <a:ext uri="{FF2B5EF4-FFF2-40B4-BE49-F238E27FC236}">
                <a16:creationId xmlns:a16="http://schemas.microsoft.com/office/drawing/2014/main" id="{B23B35D6-EF35-002E-D2BD-5EE1990B9D07}"/>
              </a:ext>
            </a:extLst>
          </p:cNvPr>
          <p:cNvPicPr>
            <a:picLocks noChangeAspect="1"/>
          </p:cNvPicPr>
          <p:nvPr/>
        </p:nvPicPr>
        <p:blipFill>
          <a:blip r:embed="rId45" cstate="screen">
            <a:extLst>
              <a:ext uri="{28A0092B-C50C-407E-A947-70E740481C1C}">
                <a14:useLocalDpi xmlns:a14="http://schemas.microsoft.com/office/drawing/2010/main"/>
              </a:ext>
              <a:ext uri="{96DAC541-7B7A-43D3-8B79-37D633B846F1}">
                <asvg:svgBlip xmlns:asvg="http://schemas.microsoft.com/office/drawing/2016/SVG/main" r:embed="rId46"/>
              </a:ext>
            </a:extLst>
          </a:blip>
          <a:srcRect/>
          <a:stretch/>
        </p:blipFill>
        <p:spPr>
          <a:xfrm>
            <a:off x="9224509" y="2349425"/>
            <a:ext cx="472694" cy="472694"/>
          </a:xfrm>
          <a:prstGeom prst="rect">
            <a:avLst/>
          </a:prstGeom>
          <a:effectLst>
            <a:outerShdw blurRad="381000" sx="102000" sy="102000" algn="ctr" rotWithShape="0">
              <a:prstClr val="black">
                <a:alpha val="20000"/>
              </a:prstClr>
            </a:outerShdw>
          </a:effectLst>
        </p:spPr>
      </p:pic>
      <p:sp>
        <p:nvSpPr>
          <p:cNvPr id="38" name="TextBox 65">
            <a:extLst>
              <a:ext uri="{FF2B5EF4-FFF2-40B4-BE49-F238E27FC236}">
                <a16:creationId xmlns:a16="http://schemas.microsoft.com/office/drawing/2014/main" id="{A468121F-B248-A34C-3185-7966350516FD}"/>
              </a:ext>
            </a:extLst>
          </p:cNvPr>
          <p:cNvSpPr txBox="1"/>
          <p:nvPr>
            <p:custDataLst>
              <p:tags r:id="rId26"/>
            </p:custDataLst>
          </p:nvPr>
        </p:nvSpPr>
        <p:spPr>
          <a:xfrm>
            <a:off x="3396150" y="2457574"/>
            <a:ext cx="1530930" cy="877163"/>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91DF"/>
                </a:solidFill>
                <a:effectLst/>
                <a:uLnTx/>
                <a:uFillTx/>
                <a:latin typeface="Arial" panose="020B0604020202020204" pitchFamily="34" charset="0"/>
                <a:ea typeface="Arial Unicode MS"/>
                <a:cs typeface="Arial" panose="020B0604020202020204" pitchFamily="34" charset="0"/>
              </a:rPr>
              <a:t>People 60+ more than doubling</a:t>
            </a:r>
            <a:r>
              <a:rPr kumimoji="0" lang="en-US" sz="2000" b="1" i="0" u="none" strike="noStrike" kern="1200" cap="none" spc="0" normalizeH="0" baseline="30000" noProof="0">
                <a:ln>
                  <a:noFill/>
                </a:ln>
                <a:solidFill>
                  <a:srgbClr val="0091DF"/>
                </a:solidFill>
                <a:effectLst/>
                <a:uLnTx/>
                <a:uFillTx/>
                <a:latin typeface="Arial" panose="020B0604020202020204" pitchFamily="34" charset="0"/>
                <a:ea typeface="Arial Unicode MS"/>
                <a:cs typeface="Arial" panose="020B0604020202020204" pitchFamily="34" charset="0"/>
              </a:rPr>
              <a:t>1</a:t>
            </a:r>
            <a:r>
              <a:rPr kumimoji="0" lang="en-US" sz="2000" b="1" i="0" u="none" strike="noStrike" kern="1200" cap="none" spc="0" normalizeH="0" baseline="0" noProof="0">
                <a:ln>
                  <a:noFill/>
                </a:ln>
                <a:solidFill>
                  <a:srgbClr val="0091DF"/>
                </a:solidFill>
                <a:effectLst/>
                <a:uLnTx/>
                <a:uFillTx/>
                <a:latin typeface="Arial" panose="020B0604020202020204" pitchFamily="34" charset="0"/>
                <a:ea typeface="Arial Unicode MS"/>
                <a:cs typeface="Arial" panose="020B0604020202020204" pitchFamily="34" charset="0"/>
              </a:rPr>
              <a:t> </a:t>
            </a:r>
          </a:p>
        </p:txBody>
      </p:sp>
      <p:pic>
        <p:nvPicPr>
          <p:cNvPr id="39" name="Graphic 66" descr="Man with cane outline">
            <a:extLst>
              <a:ext uri="{FF2B5EF4-FFF2-40B4-BE49-F238E27FC236}">
                <a16:creationId xmlns:a16="http://schemas.microsoft.com/office/drawing/2014/main" id="{566A280C-6DFE-CC9B-0BC4-266ED4824338}"/>
              </a:ext>
            </a:extLst>
          </p:cNvPr>
          <p:cNvPicPr>
            <a:picLocks noChangeAspect="1"/>
          </p:cNvPicPr>
          <p:nvPr/>
        </p:nvPicPr>
        <p:blipFill>
          <a:blip r:embed="rId47">
            <a:extLst>
              <a:ext uri="{28A0092B-C50C-407E-A947-70E740481C1C}">
                <a14:useLocalDpi xmlns:a14="http://schemas.microsoft.com/office/drawing/2010/main"/>
              </a:ext>
              <a:ext uri="{96DAC541-7B7A-43D3-8B79-37D633B846F1}">
                <asvg:svgBlip xmlns:asvg="http://schemas.microsoft.com/office/drawing/2016/SVG/main" r:embed="rId48"/>
              </a:ext>
            </a:extLst>
          </a:blip>
          <a:srcRect/>
          <a:stretch/>
        </p:blipFill>
        <p:spPr>
          <a:xfrm>
            <a:off x="2677915" y="2415918"/>
            <a:ext cx="858595" cy="858595"/>
          </a:xfrm>
          <a:prstGeom prst="rect">
            <a:avLst/>
          </a:prstGeom>
          <a:effectLst>
            <a:outerShdw blurRad="381000" sx="102000" sy="102000" algn="ctr" rotWithShape="0">
              <a:prstClr val="black">
                <a:alpha val="20000"/>
              </a:prstClr>
            </a:outerShdw>
          </a:effectLst>
        </p:spPr>
      </p:pic>
      <p:graphicFrame>
        <p:nvGraphicFramePr>
          <p:cNvPr id="40" name="Chart 89" descr="AQAAAAAQAOgXA/aGxLROm7VSKDQRuMQnjpl4/4ETHUl8sudJzfc7AQ4Yv0DDQtA951//QSgiRdXDuBMrue7wTB8JVdecGntSu2ukXEaeYhc44CDn/xvi">
            <a:extLst>
              <a:ext uri="{FF2B5EF4-FFF2-40B4-BE49-F238E27FC236}">
                <a16:creationId xmlns:a16="http://schemas.microsoft.com/office/drawing/2014/main" id="{33BCBF80-DE9C-4EB4-F537-CFE4511CD67B}"/>
              </a:ext>
            </a:extLst>
          </p:cNvPr>
          <p:cNvGraphicFramePr>
            <a:graphicFrameLocks/>
          </p:cNvGraphicFramePr>
          <p:nvPr/>
        </p:nvGraphicFramePr>
        <p:xfrm>
          <a:off x="10371101" y="2482005"/>
          <a:ext cx="1241369" cy="834221"/>
        </p:xfrm>
        <a:graphic>
          <a:graphicData uri="http://schemas.openxmlformats.org/drawingml/2006/chart">
            <c:chart xmlns:c="http://schemas.openxmlformats.org/drawingml/2006/chart" xmlns:r="http://schemas.openxmlformats.org/officeDocument/2006/relationships" r:id="rId49"/>
          </a:graphicData>
        </a:graphic>
      </p:graphicFrame>
      <p:grpSp>
        <p:nvGrpSpPr>
          <p:cNvPr id="41" name="Group 68">
            <a:extLst>
              <a:ext uri="{FF2B5EF4-FFF2-40B4-BE49-F238E27FC236}">
                <a16:creationId xmlns:a16="http://schemas.microsoft.com/office/drawing/2014/main" id="{D31B0F1B-CD89-38AF-16A3-A9C9085947C8}"/>
              </a:ext>
            </a:extLst>
          </p:cNvPr>
          <p:cNvGrpSpPr/>
          <p:nvPr/>
        </p:nvGrpSpPr>
        <p:grpSpPr>
          <a:xfrm>
            <a:off x="7016816" y="2365322"/>
            <a:ext cx="3214321" cy="1297217"/>
            <a:chOff x="7016816" y="2325779"/>
            <a:chExt cx="3214321" cy="1207294"/>
          </a:xfrm>
        </p:grpSpPr>
        <p:cxnSp>
          <p:nvCxnSpPr>
            <p:cNvPr id="42" name="Straight Connector 69">
              <a:extLst>
                <a:ext uri="{FF2B5EF4-FFF2-40B4-BE49-F238E27FC236}">
                  <a16:creationId xmlns:a16="http://schemas.microsoft.com/office/drawing/2014/main" id="{5F8FD212-AFDC-CA60-F103-0420480FF76C}"/>
                </a:ext>
              </a:extLst>
            </p:cNvPr>
            <p:cNvCxnSpPr>
              <a:cxnSpLocks/>
            </p:cNvCxnSpPr>
            <p:nvPr/>
          </p:nvCxnSpPr>
          <p:spPr bwMode="gray">
            <a:xfrm>
              <a:off x="7016816" y="2325779"/>
              <a:ext cx="0" cy="1207294"/>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70">
              <a:extLst>
                <a:ext uri="{FF2B5EF4-FFF2-40B4-BE49-F238E27FC236}">
                  <a16:creationId xmlns:a16="http://schemas.microsoft.com/office/drawing/2014/main" id="{1C2A3711-A4A7-DD28-E71A-C8D1548A6C34}"/>
                </a:ext>
              </a:extLst>
            </p:cNvPr>
            <p:cNvCxnSpPr>
              <a:cxnSpLocks/>
            </p:cNvCxnSpPr>
            <p:nvPr/>
          </p:nvCxnSpPr>
          <p:spPr bwMode="gray">
            <a:xfrm>
              <a:off x="10231137" y="2325779"/>
              <a:ext cx="0" cy="1207294"/>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6">
            <a:extLst>
              <a:ext uri="{FF2B5EF4-FFF2-40B4-BE49-F238E27FC236}">
                <a16:creationId xmlns:a16="http://schemas.microsoft.com/office/drawing/2014/main" id="{4368E42D-F82E-128C-8EC8-060C68D52E30}"/>
              </a:ext>
            </a:extLst>
          </p:cNvPr>
          <p:cNvSpPr txBox="1"/>
          <p:nvPr>
            <p:custDataLst>
              <p:tags r:id="rId27"/>
            </p:custDataLst>
          </p:nvPr>
        </p:nvSpPr>
        <p:spPr>
          <a:xfrm>
            <a:off x="4010024" y="4152938"/>
            <a:ext cx="5580000" cy="824829"/>
          </a:xfrm>
          <a:prstGeom prst="rect">
            <a:avLst/>
          </a:prstGeom>
          <a:solidFill>
            <a:schemeClr val="bg1"/>
          </a:solidFill>
        </p:spPr>
        <p:txBody>
          <a:bodyPr wrap="square" lIns="91428" tIns="45714" rIns="91428" bIns="45714" rtlCol="0" anchor="t">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09" rtl="0" eaLnBrk="1" fontAlgn="auto" latinLnBrk="0" hangingPunct="1">
              <a:lnSpc>
                <a:spcPct val="85000"/>
              </a:lnSpc>
              <a:spcBef>
                <a:spcPts val="0"/>
              </a:spcBef>
              <a:spcAft>
                <a:spcPts val="0"/>
              </a:spcAft>
              <a:buClrTx/>
              <a:buSzTx/>
              <a:buFontTx/>
              <a:buNone/>
              <a:tabLst>
                <a:tab pos="1147648" algn="l"/>
              </a:tabLst>
              <a:defRPr/>
            </a:pPr>
            <a:r>
              <a:rPr kumimoji="0" lang="en-US" sz="2800" b="1" i="1" u="none" strike="noStrike" kern="1200" cap="none" spc="0" normalizeH="0" baseline="0" noProof="0">
                <a:ln>
                  <a:noFill/>
                </a:ln>
                <a:solidFill>
                  <a:srgbClr val="10384F"/>
                </a:solidFill>
                <a:effectLst/>
                <a:uLnTx/>
                <a:uFillTx/>
                <a:latin typeface="Arial"/>
                <a:ea typeface="Arial Unicode MS"/>
                <a:cs typeface="Arial"/>
              </a:rPr>
              <a:t>Health for All, Hunger for None.</a:t>
            </a:r>
            <a:endParaRPr kumimoji="0" lang="en-US" sz="2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45" name="TextBox 5">
            <a:extLst>
              <a:ext uri="{FF2B5EF4-FFF2-40B4-BE49-F238E27FC236}">
                <a16:creationId xmlns:a16="http://schemas.microsoft.com/office/drawing/2014/main" id="{486F31AE-3692-A77B-50C1-FC434A093845}"/>
              </a:ext>
            </a:extLst>
          </p:cNvPr>
          <p:cNvSpPr txBox="1"/>
          <p:nvPr>
            <p:custDataLst>
              <p:tags r:id="rId28"/>
            </p:custDataLst>
          </p:nvPr>
        </p:nvSpPr>
        <p:spPr>
          <a:xfrm>
            <a:off x="2565295" y="4152938"/>
            <a:ext cx="1708528" cy="458587"/>
          </a:xfrm>
          <a:prstGeom prst="rect">
            <a:avLst/>
          </a:prstGeom>
          <a:noFill/>
        </p:spPr>
        <p:txBody>
          <a:bodyPr wrap="square" rtlCol="0">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09" rtl="0" eaLnBrk="1" fontAlgn="auto" latinLnBrk="0" hangingPunct="1">
              <a:lnSpc>
                <a:spcPct val="85000"/>
              </a:lnSpc>
              <a:spcBef>
                <a:spcPts val="0"/>
              </a:spcBef>
              <a:spcAft>
                <a:spcPts val="400"/>
              </a:spcAft>
              <a:buClrTx/>
              <a:buSzTx/>
              <a:buFontTx/>
              <a:buNone/>
              <a:tabLst/>
              <a:defRPr/>
            </a:pPr>
            <a:r>
              <a:rPr kumimoji="0" lang="en-US" sz="2800" b="0" i="0" u="none" strike="noStrike" kern="1200" cap="none" spc="0" normalizeH="0" baseline="0" noProof="0">
                <a:ln>
                  <a:noFill/>
                </a:ln>
                <a:solidFill>
                  <a:srgbClr val="00617F"/>
                </a:solidFill>
                <a:effectLst/>
                <a:uLnTx/>
                <a:uFillTx/>
                <a:latin typeface="Arial" panose="020B0604020202020204" pitchFamily="34" charset="0"/>
                <a:ea typeface="Arial Unicode MS"/>
                <a:cs typeface="Arial" panose="020B0604020202020204" pitchFamily="34" charset="0"/>
              </a:rPr>
              <a:t>////</a:t>
            </a:r>
            <a:r>
              <a:rPr kumimoji="0" lang="en-US" sz="2800" b="0" i="0" u="none" strike="noStrike" kern="1200" cap="none" spc="0" normalizeH="0" baseline="0" noProof="0">
                <a:ln>
                  <a:noFill/>
                </a:ln>
                <a:solidFill>
                  <a:srgbClr val="10384F">
                    <a:lumMod val="50000"/>
                    <a:lumOff val="50000"/>
                  </a:srgbClr>
                </a:solidFill>
                <a:effectLst/>
                <a:uLnTx/>
                <a:uFillTx/>
                <a:latin typeface="Arial" panose="020B0604020202020204" pitchFamily="34" charset="0"/>
                <a:ea typeface="Arial Unicode MS"/>
                <a:cs typeface="Arial" panose="020B0604020202020204" pitchFamily="34" charset="0"/>
              </a:rPr>
              <a:t>////</a:t>
            </a:r>
            <a:r>
              <a:rPr kumimoji="0" lang="en-US" sz="2800" b="0" i="0" u="none" strike="noStrike" kern="1200" cap="none" spc="0" normalizeH="0" baseline="0" noProof="0">
                <a:ln>
                  <a:noFill/>
                </a:ln>
                <a:solidFill>
                  <a:srgbClr val="66B512"/>
                </a:solidFill>
                <a:effectLst/>
                <a:uLnTx/>
                <a:uFillTx/>
                <a:latin typeface="Arial" panose="020B0604020202020204" pitchFamily="34" charset="0"/>
                <a:ea typeface="Arial Unicode MS"/>
                <a:cs typeface="Arial" panose="020B0604020202020204" pitchFamily="34" charset="0"/>
              </a:rPr>
              <a:t>////</a:t>
            </a:r>
            <a:endParaRPr kumimoji="0" lang="en-US" sz="2800" b="0" i="1" u="none" strike="noStrike" kern="1200" cap="none" spc="0" normalizeH="0" baseline="0" noProof="0">
              <a:ln>
                <a:noFill/>
              </a:ln>
              <a:solidFill>
                <a:srgbClr val="66B512"/>
              </a:solidFill>
              <a:effectLst/>
              <a:uLnTx/>
              <a:uFillTx/>
              <a:latin typeface="Arial" panose="020B0604020202020204" pitchFamily="34" charset="0"/>
              <a:ea typeface="Arial Unicode MS"/>
              <a:cs typeface="Arial" panose="020B0604020202020204" pitchFamily="34" charset="0"/>
            </a:endParaRPr>
          </a:p>
        </p:txBody>
      </p:sp>
      <p:sp>
        <p:nvSpPr>
          <p:cNvPr id="46" name="Rectangle 16">
            <a:extLst>
              <a:ext uri="{FF2B5EF4-FFF2-40B4-BE49-F238E27FC236}">
                <a16:creationId xmlns:a16="http://schemas.microsoft.com/office/drawing/2014/main" id="{BBE4A440-CF6B-BB62-9104-B6EEC8721D02}"/>
              </a:ext>
            </a:extLst>
          </p:cNvPr>
          <p:cNvSpPr/>
          <p:nvPr>
            <p:custDataLst>
              <p:tags r:id="rId29"/>
            </p:custDataLst>
          </p:nvPr>
        </p:nvSpPr>
        <p:spPr bwMode="gray">
          <a:xfrm>
            <a:off x="931355" y="5054777"/>
            <a:ext cx="1296000" cy="64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47" name="Isosceles Triangle 33">
            <a:extLst>
              <a:ext uri="{FF2B5EF4-FFF2-40B4-BE49-F238E27FC236}">
                <a16:creationId xmlns:a16="http://schemas.microsoft.com/office/drawing/2014/main" id="{7897D75B-D8DF-481A-A9BC-D904825D66BB}"/>
              </a:ext>
            </a:extLst>
          </p:cNvPr>
          <p:cNvSpPr/>
          <p:nvPr>
            <p:custDataLst>
              <p:tags r:id="rId30"/>
            </p:custDataLst>
          </p:nvPr>
        </p:nvSpPr>
        <p:spPr bwMode="gray">
          <a:xfrm rot="16200000" flipH="1">
            <a:off x="2062453" y="5329701"/>
            <a:ext cx="222522" cy="1172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48" name="TextBox 34">
            <a:extLst>
              <a:ext uri="{FF2B5EF4-FFF2-40B4-BE49-F238E27FC236}">
                <a16:creationId xmlns:a16="http://schemas.microsoft.com/office/drawing/2014/main" id="{4DA8617B-7666-6FAC-543F-F9D06481BCD3}"/>
              </a:ext>
            </a:extLst>
          </p:cNvPr>
          <p:cNvSpPr txBox="1"/>
          <p:nvPr>
            <p:custDataLst>
              <p:tags r:id="rId31"/>
            </p:custDataLst>
          </p:nvPr>
        </p:nvSpPr>
        <p:spPr>
          <a:xfrm>
            <a:off x="1043659" y="5067488"/>
            <a:ext cx="1260000" cy="641714"/>
          </a:xfrm>
          <a:prstGeom prst="rect">
            <a:avLst/>
          </a:prstGeom>
          <a:noFill/>
        </p:spPr>
        <p:txBody>
          <a:bodyPr wrap="square"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Our </a:t>
            </a: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divisional Vision</a:t>
            </a:r>
          </a:p>
        </p:txBody>
      </p:sp>
      <p:sp>
        <p:nvSpPr>
          <p:cNvPr id="49" name="Rectangle 17">
            <a:extLst>
              <a:ext uri="{FF2B5EF4-FFF2-40B4-BE49-F238E27FC236}">
                <a16:creationId xmlns:a16="http://schemas.microsoft.com/office/drawing/2014/main" id="{7EFC1FE5-0F60-2783-3120-7E1ABE22134F}"/>
              </a:ext>
            </a:extLst>
          </p:cNvPr>
          <p:cNvSpPr/>
          <p:nvPr>
            <p:custDataLst>
              <p:tags r:id="rId32"/>
            </p:custDataLst>
          </p:nvPr>
        </p:nvSpPr>
        <p:spPr bwMode="gray">
          <a:xfrm>
            <a:off x="2290815" y="1250064"/>
            <a:ext cx="9452007" cy="432000"/>
          </a:xfrm>
          <a:prstGeom prst="round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50" name="TextBox 37">
            <a:extLst>
              <a:ext uri="{FF2B5EF4-FFF2-40B4-BE49-F238E27FC236}">
                <a16:creationId xmlns:a16="http://schemas.microsoft.com/office/drawing/2014/main" id="{380A5AA8-893B-0BE5-1FA7-45C58DF93D10}"/>
              </a:ext>
            </a:extLst>
          </p:cNvPr>
          <p:cNvSpPr txBox="1"/>
          <p:nvPr>
            <p:custDataLst>
              <p:tags r:id="rId33"/>
            </p:custDataLst>
          </p:nvPr>
        </p:nvSpPr>
        <p:spPr>
          <a:xfrm>
            <a:off x="3185957" y="1325690"/>
            <a:ext cx="7661718" cy="275460"/>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400" b="1" i="0" u="none" strike="noStrike" kern="1200" cap="none" spc="300" normalizeH="0" baseline="0" noProof="0">
                <a:ln>
                  <a:noFill/>
                </a:ln>
                <a:solidFill>
                  <a:srgbClr val="FFFFFF"/>
                </a:solidFill>
                <a:effectLst/>
                <a:uLnTx/>
                <a:uFillTx/>
                <a:latin typeface="Arial" panose="020B0604020202020204" pitchFamily="34" charset="0"/>
                <a:ea typeface="Arial Unicode MS"/>
                <a:cs typeface="Arial" panose="020B0604020202020204" pitchFamily="34" charset="0"/>
              </a:rPr>
              <a:t>PHARMACEUTICALS • CONSUMER HEALTH • CROP SCIENCE</a:t>
            </a:r>
          </a:p>
        </p:txBody>
      </p:sp>
      <p:pic>
        <p:nvPicPr>
          <p:cNvPr id="51" name="Picture 13" descr="A blue light in a black background&#10;&#10;Description automatically generated">
            <a:extLst>
              <a:ext uri="{FF2B5EF4-FFF2-40B4-BE49-F238E27FC236}">
                <a16:creationId xmlns:a16="http://schemas.microsoft.com/office/drawing/2014/main" id="{C50EB268-195F-E147-7298-8083367011D4}"/>
              </a:ext>
            </a:extLst>
          </p:cNvPr>
          <p:cNvPicPr>
            <a:picLocks noChangeAspect="1"/>
          </p:cNvPicPr>
          <p:nvPr/>
        </p:nvPicPr>
        <p:blipFill rotWithShape="1">
          <a:blip r:embed="rId50" cstate="email">
            <a:extLst>
              <a:ext uri="{28A0092B-C50C-407E-A947-70E740481C1C}">
                <a14:useLocalDpi xmlns:a14="http://schemas.microsoft.com/office/drawing/2010/main"/>
              </a:ext>
            </a:extLst>
          </a:blip>
          <a:srcRect l="71617" t="13524" b="13524"/>
          <a:stretch/>
        </p:blipFill>
        <p:spPr>
          <a:xfrm rot="5400000">
            <a:off x="6939165" y="-736017"/>
            <a:ext cx="155297" cy="9452004"/>
          </a:xfrm>
          <a:prstGeom prst="rect">
            <a:avLst/>
          </a:prstGeom>
        </p:spPr>
      </p:pic>
      <p:sp>
        <p:nvSpPr>
          <p:cNvPr id="52" name="TextBox 6">
            <a:extLst>
              <a:ext uri="{FF2B5EF4-FFF2-40B4-BE49-F238E27FC236}">
                <a16:creationId xmlns:a16="http://schemas.microsoft.com/office/drawing/2014/main" id="{4AA814A4-A931-5462-E50A-8AE8C0C3664D}"/>
              </a:ext>
            </a:extLst>
          </p:cNvPr>
          <p:cNvSpPr txBox="1"/>
          <p:nvPr>
            <p:custDataLst>
              <p:tags r:id="rId34"/>
            </p:custDataLst>
          </p:nvPr>
        </p:nvSpPr>
        <p:spPr>
          <a:xfrm>
            <a:off x="8747792" y="5054777"/>
            <a:ext cx="2340000" cy="612000"/>
          </a:xfrm>
          <a:prstGeom prst="roundRect">
            <a:avLst/>
          </a:prstGeom>
          <a:solidFill>
            <a:schemeClr val="accent4">
              <a:lumMod val="20000"/>
              <a:lumOff val="80000"/>
            </a:schemeClr>
          </a:solidFill>
        </p:spPr>
        <p:txBody>
          <a:bodyPr wrap="square" lIns="36000" tIns="45714" rIns="0" bIns="45714" rtlCol="0" anchor="t">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200" b="0" i="1" u="none" strike="noStrike" kern="1200" cap="none" spc="0" normalizeH="0" baseline="0" noProof="0">
                <a:ln>
                  <a:noFill/>
                </a:ln>
                <a:solidFill>
                  <a:srgbClr val="66B512"/>
                </a:solidFill>
                <a:effectLst/>
                <a:uLnTx/>
                <a:uFillTx/>
                <a:latin typeface="Arial"/>
                <a:ea typeface="Arial Unicode MS"/>
                <a:cs typeface="Arial"/>
              </a:rPr>
              <a:t>Produce 50% More. </a:t>
            </a:r>
          </a:p>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200" b="0" i="1" u="none" strike="noStrike" kern="1200" cap="none" spc="0" normalizeH="0" baseline="0" noProof="0">
                <a:ln>
                  <a:noFill/>
                </a:ln>
                <a:solidFill>
                  <a:srgbClr val="66B512"/>
                </a:solidFill>
                <a:effectLst/>
                <a:uLnTx/>
                <a:uFillTx/>
                <a:latin typeface="Arial"/>
                <a:ea typeface="Arial Unicode MS"/>
                <a:cs typeface="Arial"/>
              </a:rPr>
              <a:t>Restore Nature. </a:t>
            </a:r>
          </a:p>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200" b="0" i="1" u="none" strike="noStrike" kern="1200" cap="none" spc="0" normalizeH="0" baseline="0" noProof="0">
                <a:ln>
                  <a:noFill/>
                </a:ln>
                <a:solidFill>
                  <a:srgbClr val="66B512"/>
                </a:solidFill>
                <a:effectLst/>
                <a:uLnTx/>
                <a:uFillTx/>
                <a:latin typeface="Arial"/>
                <a:ea typeface="Arial Unicode MS"/>
                <a:cs typeface="Arial"/>
              </a:rPr>
              <a:t>Scale Regenerative Ag.</a:t>
            </a:r>
            <a:endParaRPr kumimoji="0" lang="en-GB" sz="1200" b="0" i="0" u="none" strike="noStrike" kern="1200" cap="none" spc="0" normalizeH="0" baseline="0" noProof="0">
              <a:ln>
                <a:noFill/>
              </a:ln>
              <a:solidFill>
                <a:srgbClr val="66B512"/>
              </a:solidFill>
              <a:effectLst/>
              <a:uLnTx/>
              <a:uFillTx/>
              <a:latin typeface="Arial"/>
              <a:ea typeface="Arial Unicode MS"/>
              <a:cs typeface="Arial"/>
            </a:endParaRPr>
          </a:p>
        </p:txBody>
      </p:sp>
      <p:sp>
        <p:nvSpPr>
          <p:cNvPr id="53" name="TextBox 6">
            <a:extLst>
              <a:ext uri="{FF2B5EF4-FFF2-40B4-BE49-F238E27FC236}">
                <a16:creationId xmlns:a16="http://schemas.microsoft.com/office/drawing/2014/main" id="{5FB7F34F-4AA3-1F9D-A208-9651F6C2F248}"/>
              </a:ext>
            </a:extLst>
          </p:cNvPr>
          <p:cNvSpPr txBox="1"/>
          <p:nvPr>
            <p:custDataLst>
              <p:tags r:id="rId35"/>
            </p:custDataLst>
          </p:nvPr>
        </p:nvSpPr>
        <p:spPr>
          <a:xfrm>
            <a:off x="3008769" y="5054777"/>
            <a:ext cx="2340000" cy="612000"/>
          </a:xfrm>
          <a:prstGeom prst="roundRect">
            <a:avLst/>
          </a:prstGeom>
          <a:solidFill>
            <a:schemeClr val="accent1">
              <a:lumMod val="10000"/>
              <a:lumOff val="90000"/>
            </a:schemeClr>
          </a:solidFill>
        </p:spPr>
        <p:txBody>
          <a:bodyPr wrap="square" lIns="36000" tIns="45714" rIns="0" bIns="45714" rtlCol="0" anchor="t">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200" b="0" i="1" u="none" strike="noStrike" kern="1200" cap="none" spc="0" normalizeH="0" baseline="0" noProof="0">
                <a:ln>
                  <a:noFill/>
                </a:ln>
                <a:solidFill>
                  <a:srgbClr val="00617F"/>
                </a:solidFill>
                <a:effectLst/>
                <a:uLnTx/>
                <a:uFillTx/>
                <a:latin typeface="Arial"/>
                <a:ea typeface="Arial Unicode MS"/>
                <a:cs typeface="Arial"/>
              </a:rPr>
              <a:t>Treat the Untreatable.</a:t>
            </a:r>
          </a:p>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200" b="0" i="1" u="none" strike="noStrike" kern="1200" cap="none" spc="0" normalizeH="0" baseline="0" noProof="0">
                <a:ln>
                  <a:noFill/>
                </a:ln>
                <a:solidFill>
                  <a:srgbClr val="00617F"/>
                </a:solidFill>
                <a:effectLst/>
                <a:uLnTx/>
                <a:uFillTx/>
                <a:latin typeface="Arial"/>
                <a:ea typeface="Arial Unicode MS"/>
                <a:cs typeface="Arial"/>
              </a:rPr>
              <a:t>Cure Disease.</a:t>
            </a:r>
          </a:p>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200" b="0" i="1" u="none" strike="noStrike" kern="1200" cap="none" spc="0" normalizeH="0" baseline="0" noProof="0">
                <a:ln>
                  <a:noFill/>
                </a:ln>
                <a:solidFill>
                  <a:srgbClr val="00617F"/>
                </a:solidFill>
                <a:effectLst/>
                <a:uLnTx/>
                <a:uFillTx/>
                <a:latin typeface="Arial"/>
                <a:ea typeface="Arial Unicode MS"/>
                <a:cs typeface="Arial"/>
              </a:rPr>
              <a:t>Offer Hope.</a:t>
            </a:r>
            <a:endParaRPr kumimoji="0" lang="en-GB" sz="1200" b="0" i="0" u="none" strike="noStrike" kern="1200" cap="none" spc="0" normalizeH="0" baseline="0" noProof="0">
              <a:ln>
                <a:noFill/>
              </a:ln>
              <a:solidFill>
                <a:srgbClr val="00617F"/>
              </a:solidFill>
              <a:effectLst/>
              <a:uLnTx/>
              <a:uFillTx/>
              <a:latin typeface="Arial"/>
              <a:ea typeface="Arial Unicode MS"/>
              <a:cs typeface="Arial"/>
            </a:endParaRPr>
          </a:p>
        </p:txBody>
      </p:sp>
      <p:sp>
        <p:nvSpPr>
          <p:cNvPr id="54" name="TextBox 6">
            <a:extLst>
              <a:ext uri="{FF2B5EF4-FFF2-40B4-BE49-F238E27FC236}">
                <a16:creationId xmlns:a16="http://schemas.microsoft.com/office/drawing/2014/main" id="{7D7CABE0-ACA9-506F-DCC1-5222A519B327}"/>
              </a:ext>
            </a:extLst>
          </p:cNvPr>
          <p:cNvSpPr txBox="1"/>
          <p:nvPr>
            <p:custDataLst>
              <p:tags r:id="rId36"/>
            </p:custDataLst>
          </p:nvPr>
        </p:nvSpPr>
        <p:spPr>
          <a:xfrm>
            <a:off x="5878281" y="5054777"/>
            <a:ext cx="2340000" cy="612000"/>
          </a:xfrm>
          <a:prstGeom prst="roundRect">
            <a:avLst/>
          </a:prstGeom>
          <a:solidFill>
            <a:schemeClr val="accent2">
              <a:lumMod val="20000"/>
              <a:lumOff val="80000"/>
            </a:schemeClr>
          </a:solidFill>
        </p:spPr>
        <p:txBody>
          <a:bodyPr wrap="square" lIns="36000" tIns="45714" rIns="0" bIns="45714" rtlCol="0" anchor="t">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200" b="0" i="1" u="none" strike="noStrike" kern="1200" cap="none" spc="0" normalizeH="0" baseline="0" noProof="0">
                <a:ln>
                  <a:noFill/>
                </a:ln>
                <a:solidFill>
                  <a:srgbClr val="0070C0"/>
                </a:solidFill>
                <a:effectLst/>
                <a:uLnTx/>
                <a:uFillTx/>
                <a:latin typeface="Arial"/>
                <a:ea typeface="Arial Unicode MS"/>
                <a:cs typeface="Arial"/>
              </a:rPr>
              <a:t>Help over 1bn People to</a:t>
            </a:r>
            <a:endParaRPr kumimoji="0" lang="en-US" sz="1100" b="0" i="0" u="none" strike="noStrike" kern="1200" cap="none" spc="0" normalizeH="0" baseline="0" noProof="0">
              <a:ln>
                <a:noFill/>
              </a:ln>
              <a:solidFill>
                <a:srgbClr val="0070C0"/>
              </a:solidFill>
              <a:effectLst/>
              <a:uLnTx/>
              <a:uFillTx/>
              <a:latin typeface="Arial"/>
              <a:ea typeface="Arial Unicode MS"/>
              <a:cs typeface="Arial"/>
            </a:endParaRPr>
          </a:p>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200" b="0" i="1" u="none" strike="noStrike" kern="1200" cap="none" spc="0" normalizeH="0" baseline="0" noProof="0">
                <a:ln>
                  <a:noFill/>
                </a:ln>
                <a:solidFill>
                  <a:srgbClr val="0070C0"/>
                </a:solidFill>
                <a:effectLst/>
                <a:uLnTx/>
                <a:uFillTx/>
                <a:latin typeface="Arial"/>
                <a:ea typeface="Arial Unicode MS"/>
                <a:cs typeface="Arial"/>
              </a:rPr>
              <a:t>Live Healthier Lives with most </a:t>
            </a:r>
          </a:p>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200" b="0" i="1" u="none" strike="noStrike" kern="1200" cap="none" spc="0" normalizeH="0" baseline="0" noProof="0">
                <a:ln>
                  <a:noFill/>
                </a:ln>
                <a:solidFill>
                  <a:srgbClr val="0070C0"/>
                </a:solidFill>
                <a:effectLst/>
                <a:uLnTx/>
                <a:uFillTx/>
                <a:latin typeface="Arial"/>
                <a:ea typeface="Arial Unicode MS"/>
                <a:cs typeface="Arial"/>
              </a:rPr>
              <a:t>Trusted Self-Care Solutions.</a:t>
            </a:r>
            <a:endParaRPr kumimoji="0" lang="en-US" sz="1200" b="0" i="0" u="none" strike="noStrike" kern="1200" cap="none" spc="0" normalizeH="0" baseline="0" noProof="0">
              <a:ln>
                <a:noFill/>
              </a:ln>
              <a:solidFill>
                <a:srgbClr val="0070C0"/>
              </a:solidFill>
              <a:effectLst/>
              <a:uLnTx/>
              <a:uFillTx/>
              <a:latin typeface="Arial"/>
              <a:ea typeface="Arial Unicode MS"/>
              <a:cs typeface="Arial"/>
            </a:endParaRPr>
          </a:p>
        </p:txBody>
      </p:sp>
      <p:sp>
        <p:nvSpPr>
          <p:cNvPr id="55" name="TextBox 53">
            <a:extLst>
              <a:ext uri="{FF2B5EF4-FFF2-40B4-BE49-F238E27FC236}">
                <a16:creationId xmlns:a16="http://schemas.microsoft.com/office/drawing/2014/main" id="{D6FE3749-CB71-45C1-7678-CD0388E29F8B}"/>
              </a:ext>
            </a:extLst>
          </p:cNvPr>
          <p:cNvSpPr txBox="1"/>
          <p:nvPr>
            <p:custDataLst>
              <p:tags r:id="rId37"/>
            </p:custDataLst>
          </p:nvPr>
        </p:nvSpPr>
        <p:spPr>
          <a:xfrm>
            <a:off x="2840512" y="4684627"/>
            <a:ext cx="2512903" cy="236219"/>
          </a:xfrm>
          <a:prstGeom prst="rect">
            <a:avLst/>
          </a:prstGeom>
          <a:noFill/>
        </p:spPr>
        <p:txBody>
          <a:bodyPr wrap="square" rtlCol="0">
            <a:spAutoFit/>
          </a:bodyPr>
          <a:lstStyle/>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100" b="1" i="0" u="none" strike="noStrike" kern="1200" cap="none" spc="0" normalizeH="0" baseline="0" noProof="0">
                <a:ln>
                  <a:noFill/>
                </a:ln>
                <a:solidFill>
                  <a:srgbClr val="00617F"/>
                </a:solidFill>
                <a:effectLst/>
                <a:uLnTx/>
                <a:uFillTx/>
                <a:latin typeface="Arial"/>
                <a:ea typeface="Arial Unicode MS"/>
                <a:cs typeface="Arial"/>
              </a:rPr>
              <a:t>Pharmaceuticals </a:t>
            </a:r>
          </a:p>
        </p:txBody>
      </p:sp>
      <p:grpSp>
        <p:nvGrpSpPr>
          <p:cNvPr id="56" name="Group 21">
            <a:extLst>
              <a:ext uri="{FF2B5EF4-FFF2-40B4-BE49-F238E27FC236}">
                <a16:creationId xmlns:a16="http://schemas.microsoft.com/office/drawing/2014/main" id="{BBF7F922-6677-E992-A07E-4485DC8B5A43}"/>
              </a:ext>
            </a:extLst>
          </p:cNvPr>
          <p:cNvGrpSpPr/>
          <p:nvPr/>
        </p:nvGrpSpPr>
        <p:grpSpPr>
          <a:xfrm>
            <a:off x="5590632" y="4680359"/>
            <a:ext cx="2890469" cy="1120140"/>
            <a:chOff x="5581107" y="1858808"/>
            <a:chExt cx="2890469" cy="2911925"/>
          </a:xfrm>
        </p:grpSpPr>
        <p:cxnSp>
          <p:nvCxnSpPr>
            <p:cNvPr id="57" name="Straight Connector 22">
              <a:extLst>
                <a:ext uri="{FF2B5EF4-FFF2-40B4-BE49-F238E27FC236}">
                  <a16:creationId xmlns:a16="http://schemas.microsoft.com/office/drawing/2014/main" id="{D7271E44-B547-4195-B21B-ED50EF2025F2}"/>
                </a:ext>
              </a:extLst>
            </p:cNvPr>
            <p:cNvCxnSpPr>
              <a:cxnSpLocks/>
            </p:cNvCxnSpPr>
            <p:nvPr/>
          </p:nvCxnSpPr>
          <p:spPr bwMode="gray">
            <a:xfrm>
              <a:off x="5581107" y="1858808"/>
              <a:ext cx="0" cy="291192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23">
              <a:extLst>
                <a:ext uri="{FF2B5EF4-FFF2-40B4-BE49-F238E27FC236}">
                  <a16:creationId xmlns:a16="http://schemas.microsoft.com/office/drawing/2014/main" id="{400DFC2E-C685-E642-9477-1CB6EE6AFAF2}"/>
                </a:ext>
              </a:extLst>
            </p:cNvPr>
            <p:cNvCxnSpPr>
              <a:cxnSpLocks/>
            </p:cNvCxnSpPr>
            <p:nvPr/>
          </p:nvCxnSpPr>
          <p:spPr bwMode="gray">
            <a:xfrm>
              <a:off x="8471576" y="1858808"/>
              <a:ext cx="0" cy="291192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9" name="TextBox 53">
            <a:extLst>
              <a:ext uri="{FF2B5EF4-FFF2-40B4-BE49-F238E27FC236}">
                <a16:creationId xmlns:a16="http://schemas.microsoft.com/office/drawing/2014/main" id="{92B9D8A0-A209-F84C-61B7-001E2E507C5A}"/>
              </a:ext>
            </a:extLst>
          </p:cNvPr>
          <p:cNvSpPr txBox="1"/>
          <p:nvPr>
            <p:custDataLst>
              <p:tags r:id="rId38"/>
            </p:custDataLst>
          </p:nvPr>
        </p:nvSpPr>
        <p:spPr>
          <a:xfrm>
            <a:off x="5760361" y="4684627"/>
            <a:ext cx="2512903" cy="236219"/>
          </a:xfrm>
          <a:prstGeom prst="rect">
            <a:avLst/>
          </a:prstGeom>
          <a:noFill/>
        </p:spPr>
        <p:txBody>
          <a:bodyPr wrap="square" rtlCol="0">
            <a:spAutoFit/>
          </a:bodyPr>
          <a:lstStyle/>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100" b="1" i="0" u="none" strike="noStrike" kern="1200" cap="none" spc="0" normalizeH="0" baseline="0" noProof="0">
                <a:ln>
                  <a:noFill/>
                </a:ln>
                <a:solidFill>
                  <a:srgbClr val="0070C0"/>
                </a:solidFill>
                <a:effectLst/>
                <a:uLnTx/>
                <a:uFillTx/>
                <a:latin typeface="Arial"/>
                <a:ea typeface="Arial Unicode MS"/>
                <a:cs typeface="Arial"/>
              </a:rPr>
              <a:t>Consumer Health</a:t>
            </a:r>
            <a:r>
              <a:rPr kumimoji="0" lang="en-GB" sz="1100" b="1" i="0" u="none" strike="noStrike" kern="1200" cap="none" spc="0" normalizeH="0" baseline="0" noProof="0">
                <a:ln>
                  <a:noFill/>
                </a:ln>
                <a:solidFill>
                  <a:srgbClr val="00617F"/>
                </a:solidFill>
                <a:effectLst/>
                <a:uLnTx/>
                <a:uFillTx/>
                <a:latin typeface="Arial"/>
                <a:ea typeface="Arial Unicode MS"/>
                <a:cs typeface="Arial"/>
              </a:rPr>
              <a:t> </a:t>
            </a:r>
          </a:p>
        </p:txBody>
      </p:sp>
      <p:sp>
        <p:nvSpPr>
          <p:cNvPr id="60" name="TextBox 53">
            <a:extLst>
              <a:ext uri="{FF2B5EF4-FFF2-40B4-BE49-F238E27FC236}">
                <a16:creationId xmlns:a16="http://schemas.microsoft.com/office/drawing/2014/main" id="{9079D2E4-D9AF-5C87-E723-D59B936392C6}"/>
              </a:ext>
            </a:extLst>
          </p:cNvPr>
          <p:cNvSpPr txBox="1"/>
          <p:nvPr>
            <p:custDataLst>
              <p:tags r:id="rId39"/>
            </p:custDataLst>
          </p:nvPr>
        </p:nvSpPr>
        <p:spPr>
          <a:xfrm>
            <a:off x="8747792" y="4684627"/>
            <a:ext cx="2512903" cy="236219"/>
          </a:xfrm>
          <a:prstGeom prst="rect">
            <a:avLst/>
          </a:prstGeom>
          <a:noFill/>
        </p:spPr>
        <p:txBody>
          <a:bodyPr wrap="square" rtlCol="0">
            <a:spAutoFit/>
          </a:bodyPr>
          <a:lstStyle/>
          <a:p>
            <a:pPr marL="0" marR="0" lvl="0" indent="0" algn="ctr" defTabSz="914309" rtl="0" eaLnBrk="1" fontAlgn="auto" latinLnBrk="0" hangingPunct="1">
              <a:lnSpc>
                <a:spcPct val="85000"/>
              </a:lnSpc>
              <a:spcBef>
                <a:spcPts val="0"/>
              </a:spcBef>
              <a:spcAft>
                <a:spcPts val="0"/>
              </a:spcAft>
              <a:buClrTx/>
              <a:buSzTx/>
              <a:buFontTx/>
              <a:buNone/>
              <a:tabLst>
                <a:tab pos="1147648" algn="l"/>
              </a:tabLst>
              <a:defRPr/>
            </a:pPr>
            <a:r>
              <a:rPr kumimoji="0" lang="en-GB" sz="1100" b="1" i="0" u="none" strike="noStrike" kern="1200" cap="none" spc="0" normalizeH="0" baseline="0" noProof="0">
                <a:ln>
                  <a:noFill/>
                </a:ln>
                <a:solidFill>
                  <a:srgbClr val="66B512"/>
                </a:solidFill>
                <a:effectLst/>
                <a:uLnTx/>
                <a:uFillTx/>
                <a:latin typeface="Arial"/>
                <a:ea typeface="Arial Unicode MS"/>
                <a:cs typeface="Arial"/>
              </a:rPr>
              <a:t>Crop Science</a:t>
            </a:r>
            <a:r>
              <a:rPr kumimoji="0" lang="en-GB" sz="1100" b="1" i="0" u="none" strike="noStrike" kern="1200" cap="none" spc="0" normalizeH="0" baseline="0" noProof="0">
                <a:ln>
                  <a:noFill/>
                </a:ln>
                <a:solidFill>
                  <a:srgbClr val="00617F"/>
                </a:solidFill>
                <a:effectLst/>
                <a:uLnTx/>
                <a:uFillTx/>
                <a:latin typeface="Arial"/>
                <a:ea typeface="Arial Unicode MS"/>
                <a:cs typeface="Arial"/>
              </a:rPr>
              <a:t> </a:t>
            </a:r>
          </a:p>
        </p:txBody>
      </p:sp>
    </p:spTree>
    <p:extLst>
      <p:ext uri="{BB962C8B-B14F-4D97-AF65-F5344CB8AC3E}">
        <p14:creationId xmlns:p14="http://schemas.microsoft.com/office/powerpoint/2010/main" val="388199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B65B4-E8B1-A41C-B083-E3E047878A5A}"/>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658D7DC-F48B-CB32-A51E-03685E35432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0384F"/>
                </a:solidFill>
                <a:effectLst/>
                <a:uLnTx/>
                <a:uFillTx/>
                <a:latin typeface="Arial"/>
                <a:ea typeface="Arial Unicode MS"/>
                <a:cs typeface="Arial"/>
              </a:rPr>
              <a:t>/// Bayer Debt Investor Information /// Status: Q2 2025</a:t>
            </a:r>
          </a:p>
        </p:txBody>
      </p:sp>
      <p:sp>
        <p:nvSpPr>
          <p:cNvPr id="3" name="Foliennummernplatzhalter 2">
            <a:extLst>
              <a:ext uri="{FF2B5EF4-FFF2-40B4-BE49-F238E27FC236}">
                <a16:creationId xmlns:a16="http://schemas.microsoft.com/office/drawing/2014/main" id="{68E78F90-DDBD-1645-5383-EDB34EEBA41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AD9179-7A6B-4268-BEB2-F3B8EB06115B}" type="slidenum">
              <a:rPr kumimoji="0" lang="en-US" sz="700" b="0" i="0" u="none" strike="noStrike" kern="1200" cap="none" spc="0" normalizeH="0" baseline="0" noProof="0" smtClean="0">
                <a:ln>
                  <a:noFill/>
                </a:ln>
                <a:solidFill>
                  <a:srgbClr val="00BCFF"/>
                </a:solidFill>
                <a:effectLst/>
                <a:uLnTx/>
                <a:uFillTx/>
                <a:latin typeface="Arial"/>
                <a:ea typeface="Arial Unicode MS"/>
                <a:cs typeface="Arial"/>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700" b="0" i="0" u="none" strike="noStrike" kern="1200" cap="none" spc="0" normalizeH="0" baseline="0" noProof="0">
              <a:ln>
                <a:noFill/>
              </a:ln>
              <a:solidFill>
                <a:srgbClr val="00BCFF"/>
              </a:solidFill>
              <a:effectLst/>
              <a:uLnTx/>
              <a:uFillTx/>
              <a:latin typeface="Arial"/>
              <a:ea typeface="Arial Unicode MS"/>
              <a:cs typeface="Arial"/>
            </a:endParaRPr>
          </a:p>
        </p:txBody>
      </p:sp>
      <p:sp>
        <p:nvSpPr>
          <p:cNvPr id="5" name="Titel 4">
            <a:extLst>
              <a:ext uri="{FF2B5EF4-FFF2-40B4-BE49-F238E27FC236}">
                <a16:creationId xmlns:a16="http://schemas.microsoft.com/office/drawing/2014/main" id="{25ACE746-738A-E524-34E8-534238F54535}"/>
              </a:ext>
            </a:extLst>
          </p:cNvPr>
          <p:cNvSpPr>
            <a:spLocks noGrp="1"/>
          </p:cNvSpPr>
          <p:nvPr>
            <p:ph type="title"/>
          </p:nvPr>
        </p:nvSpPr>
        <p:spPr/>
        <p:txBody>
          <a:bodyPr>
            <a:normAutofit/>
          </a:bodyPr>
          <a:lstStyle/>
          <a:p>
            <a:r>
              <a:rPr lang="en-GB" b="0">
                <a:solidFill>
                  <a:srgbClr val="10384F"/>
                </a:solidFill>
                <a:latin typeface="Arial" panose="020B0604020202020204" pitchFamily="34" charset="0"/>
                <a:cs typeface="Arial" panose="020B0604020202020204" pitchFamily="34" charset="0"/>
              </a:rPr>
              <a:t>Our 2030 Sustainability Targets</a:t>
            </a:r>
            <a:r>
              <a:rPr lang="en-GB" b="0" baseline="30000">
                <a:solidFill>
                  <a:srgbClr val="10384F"/>
                </a:solidFill>
                <a:latin typeface="Arial" panose="020B0604020202020204" pitchFamily="34" charset="0"/>
                <a:cs typeface="Arial" panose="020B0604020202020204" pitchFamily="34" charset="0"/>
              </a:rPr>
              <a:t>1</a:t>
            </a:r>
            <a:r>
              <a:rPr lang="en-GB" b="0">
                <a:solidFill>
                  <a:srgbClr val="10384F"/>
                </a:solidFill>
                <a:latin typeface="Arial" panose="020B0604020202020204" pitchFamily="34" charset="0"/>
                <a:cs typeface="Arial" panose="020B0604020202020204" pitchFamily="34" charset="0"/>
              </a:rPr>
              <a:t> </a:t>
            </a:r>
            <a:r>
              <a:rPr lang="en-US" b="0">
                <a:solidFill>
                  <a:srgbClr val="10384F"/>
                </a:solidFill>
                <a:latin typeface="Arial" panose="020B0604020202020204" pitchFamily="34" charset="0"/>
                <a:cs typeface="Arial" panose="020B0604020202020204" pitchFamily="34" charset="0"/>
              </a:rPr>
              <a:t>Positively Contribute </a:t>
            </a:r>
            <a:br>
              <a:rPr lang="en-US" b="0">
                <a:solidFill>
                  <a:srgbClr val="10384F"/>
                </a:solidFill>
                <a:latin typeface="Arial" panose="020B0604020202020204" pitchFamily="34" charset="0"/>
                <a:cs typeface="Arial" panose="020B0604020202020204" pitchFamily="34" charset="0"/>
              </a:rPr>
            </a:br>
            <a:r>
              <a:rPr lang="en-US" b="0">
                <a:solidFill>
                  <a:srgbClr val="10384F"/>
                </a:solidFill>
                <a:latin typeface="Arial" panose="020B0604020202020204" pitchFamily="34" charset="0"/>
                <a:cs typeface="Arial" panose="020B0604020202020204" pitchFamily="34" charset="0"/>
              </a:rPr>
              <a:t>to Today’s Pressing Challenges</a:t>
            </a:r>
            <a:endParaRPr lang="de-DE" b="0"/>
          </a:p>
        </p:txBody>
      </p:sp>
      <p:sp>
        <p:nvSpPr>
          <p:cNvPr id="4" name="Rectangle: Rounded Corners 14">
            <a:extLst>
              <a:ext uri="{FF2B5EF4-FFF2-40B4-BE49-F238E27FC236}">
                <a16:creationId xmlns:a16="http://schemas.microsoft.com/office/drawing/2014/main" id="{6B82D50C-6C22-E5A0-AE47-E21481622DBA}"/>
              </a:ext>
            </a:extLst>
          </p:cNvPr>
          <p:cNvSpPr/>
          <p:nvPr>
            <p:custDataLst>
              <p:tags r:id="rId1"/>
            </p:custDataLst>
          </p:nvPr>
        </p:nvSpPr>
        <p:spPr>
          <a:xfrm>
            <a:off x="906129" y="1479663"/>
            <a:ext cx="10544549" cy="4492180"/>
          </a:xfrm>
          <a:prstGeom prst="roundRect">
            <a:avLst>
              <a:gd name="adj" fmla="val 5285"/>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Arial Unicode MS"/>
                <a:cs typeface="Arial"/>
              </a:rPr>
              <a:t>g</a:t>
            </a:r>
          </a:p>
        </p:txBody>
      </p:sp>
      <p:sp>
        <p:nvSpPr>
          <p:cNvPr id="6" name="Rechteck 11">
            <a:extLst>
              <a:ext uri="{FF2B5EF4-FFF2-40B4-BE49-F238E27FC236}">
                <a16:creationId xmlns:a16="http://schemas.microsoft.com/office/drawing/2014/main" id="{174E1827-85A7-E7DB-F04E-2E320868554A}"/>
              </a:ext>
            </a:extLst>
          </p:cNvPr>
          <p:cNvSpPr/>
          <p:nvPr>
            <p:custDataLst>
              <p:tags r:id="rId2"/>
            </p:custDataLst>
          </p:nvPr>
        </p:nvSpPr>
        <p:spPr>
          <a:xfrm>
            <a:off x="906129" y="1470440"/>
            <a:ext cx="5111334" cy="603443"/>
          </a:xfrm>
          <a:prstGeom prst="roundRect">
            <a:avLst/>
          </a:prstGeom>
          <a:gradFill>
            <a:gsLst>
              <a:gs pos="0">
                <a:srgbClr val="21465A"/>
              </a:gs>
              <a:gs pos="100000">
                <a:srgbClr val="117EBC"/>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615" tIns="65806" rIns="131615" bIns="65806" numCol="1" spcCol="0" rtlCol="0" fromWordArt="0" anchor="ctr" anchorCtr="0" forceAA="0" compatLnSpc="1">
            <a:prstTxWarp prst="textNoShape">
              <a:avLst/>
            </a:prstTxWarp>
            <a:noAutofit/>
          </a:bodyPr>
          <a:lstStyle/>
          <a:p>
            <a:pPr marL="0" marR="0" lvl="0" indent="0" algn="ctr" defTabSz="914127" rtl="0" eaLnBrk="1" fontAlgn="auto" latinLnBrk="0" hangingPunct="1">
              <a:lnSpc>
                <a:spcPct val="85000"/>
              </a:lnSpc>
              <a:spcBef>
                <a:spcPts val="0"/>
              </a:spcBef>
              <a:spcAft>
                <a:spcPts val="0"/>
              </a:spcAft>
              <a:buClrTx/>
              <a:buSzTx/>
              <a:buFontTx/>
              <a:buNone/>
              <a:tabLst/>
              <a:defRPr/>
            </a:pPr>
            <a:r>
              <a:rPr kumimoji="0" lang="en-US" sz="1800" b="1" i="1" u="none" strike="noStrike" kern="1200" cap="none" spc="0" normalizeH="0" baseline="0" noProof="0">
                <a:ln>
                  <a:noFill/>
                </a:ln>
                <a:solidFill>
                  <a:srgbClr val="FFFFFF"/>
                </a:solidFill>
                <a:effectLst/>
                <a:uLnTx/>
                <a:uFillTx/>
                <a:latin typeface="Arial"/>
                <a:ea typeface="Arial Unicode MS"/>
                <a:cs typeface="Arial"/>
              </a:rPr>
              <a:t>Help more PEOPLE thrive</a:t>
            </a:r>
          </a:p>
        </p:txBody>
      </p:sp>
      <p:sp>
        <p:nvSpPr>
          <p:cNvPr id="7" name="Textfeld 25">
            <a:extLst>
              <a:ext uri="{FF2B5EF4-FFF2-40B4-BE49-F238E27FC236}">
                <a16:creationId xmlns:a16="http://schemas.microsoft.com/office/drawing/2014/main" id="{438B4C1B-E678-D854-02A9-29EC3848C759}"/>
              </a:ext>
            </a:extLst>
          </p:cNvPr>
          <p:cNvSpPr txBox="1"/>
          <p:nvPr>
            <p:custDataLst>
              <p:tags r:id="rId3"/>
            </p:custDataLst>
          </p:nvPr>
        </p:nvSpPr>
        <p:spPr bwMode="gray">
          <a:xfrm>
            <a:off x="1663657" y="2293169"/>
            <a:ext cx="4204415" cy="332410"/>
          </a:xfrm>
          <a:prstGeom prst="rect">
            <a:avLst/>
          </a:prstGeom>
          <a:noFill/>
        </p:spPr>
        <p:txBody>
          <a:bodyPr wrap="square" lIns="0" tIns="0" rIns="0" bIns="0" rtlCol="0">
            <a:noAutofit/>
          </a:bodyPr>
          <a:lstStyle>
            <a:lvl1pPr marL="270000" indent="-270000" algn="l" defTabSz="914400" rtl="0" eaLnBrk="1" latinLnBrk="0" hangingPunct="1">
              <a:buFontTx/>
              <a:buBlip>
                <a:blip r:embed="rId17"/>
              </a:buBlip>
            </a:lvl1pPr>
            <a:lvl2pPr marL="270000" indent="-270000" algn="l" defTabSz="914400" rtl="0" eaLnBrk="1" latinLnBrk="0" hangingPunct="1">
              <a:buFontTx/>
              <a:buBlip>
                <a:blip r:embed="rId17"/>
              </a:buBlip>
            </a:lvl2pPr>
            <a:lvl3pPr marL="540000" indent="-270000" algn="l" defTabSz="914400" rtl="0" eaLnBrk="1" latinLnBrk="0" hangingPunct="1">
              <a:buFontTx/>
              <a:buBlip>
                <a:blip r:embed="rId18"/>
              </a:buBlip>
            </a:lvl3pPr>
            <a:lvl4pPr marL="810000" indent="-270000" algn="l" defTabSz="914400" rtl="0" eaLnBrk="1" latinLnBrk="0" hangingPunct="1">
              <a:buFontTx/>
              <a:buBlip>
                <a:blip r:embed="rId19"/>
              </a:buBlip>
            </a:lvl4pPr>
            <a:lvl5pPr marL="1080000" indent="-270000" algn="l" defTabSz="914400" rtl="0" eaLnBrk="1" latinLnBrk="0" hangingPunct="1">
              <a:buFontTx/>
              <a:buBlip>
                <a:blip r:embed="rId20"/>
              </a:buBlip>
            </a:lvl5pPr>
            <a:lvl6pPr marL="1080000" indent="-270000" algn="l" defTabSz="914400" rtl="0" eaLnBrk="1" latinLnBrk="0" hangingPunct="1">
              <a:buFontTx/>
              <a:buBlip>
                <a:blip r:embed="rId20"/>
              </a:buBlip>
            </a:lvl6pPr>
            <a:lvl7pPr marL="1080000" indent="-270000" algn="l" defTabSz="914400" rtl="0" eaLnBrk="1" latinLnBrk="0" hangingPunct="1">
              <a:buFontTx/>
              <a:buBlip>
                <a:blip r:embed="rId20"/>
              </a:buBlip>
            </a:lvl7pPr>
            <a:lvl8pPr marL="1080000" indent="-270000" algn="l" defTabSz="914400" rtl="0" eaLnBrk="1" latinLnBrk="0" hangingPunct="1">
              <a:buFontTx/>
              <a:buBlip>
                <a:blip r:embed="rId20"/>
              </a:buBlip>
            </a:lvl8pPr>
            <a:lvl9pPr marL="1080000" indent="-270000" algn="l" defTabSz="914400" rtl="0" eaLnBrk="1" latinLnBrk="0" hangingPunct="1">
              <a:buFontTx/>
              <a:buBlip>
                <a:blip r:embed="rId20"/>
              </a:buBlip>
            </a:lvl9pPr>
          </a:lstStyle>
          <a:p>
            <a:pPr marL="0" marR="0" lvl="0" indent="0" algn="l" defTabSz="914127" rtl="0" eaLnBrk="1" fontAlgn="auto" latinLnBrk="0" hangingPunct="1">
              <a:lnSpc>
                <a:spcPct val="85000"/>
              </a:lnSpc>
              <a:spcBef>
                <a:spcPts val="0"/>
              </a:spcBef>
              <a:spcAft>
                <a:spcPts val="0"/>
              </a:spcAft>
              <a:buClrTx/>
              <a:buSzTx/>
              <a:buFontTx/>
              <a:buNone/>
              <a:tabLst/>
              <a:defRPr/>
            </a:pPr>
            <a:r>
              <a:rPr kumimoji="0" lang="en-US" sz="1500" b="1" i="0" u="sng" strike="noStrike" kern="1200" cap="none" spc="0" normalizeH="0" baseline="0" noProof="0">
                <a:ln>
                  <a:noFill/>
                </a:ln>
                <a:solidFill>
                  <a:srgbClr val="00BCFF"/>
                </a:solidFill>
                <a:effectLst/>
                <a:uLnTx/>
                <a:uFillTx/>
                <a:latin typeface="Arial"/>
                <a:ea typeface="Arial Unicode MS"/>
                <a:cs typeface="Arial"/>
              </a:rPr>
              <a:t>Food Security: </a:t>
            </a:r>
            <a:br>
              <a:rPr kumimoji="0" lang="en-US" sz="1500" b="0" i="0" u="none" strike="noStrike" kern="1200" cap="none" spc="0" normalizeH="0" baseline="0" noProof="0">
                <a:ln>
                  <a:noFill/>
                </a:ln>
                <a:solidFill>
                  <a:srgbClr val="10384F"/>
                </a:solidFill>
                <a:effectLst/>
                <a:uLnTx/>
                <a:uFillTx/>
                <a:latin typeface="Arial"/>
                <a:ea typeface="Arial Unicode MS"/>
                <a:cs typeface="Arial"/>
              </a:rPr>
            </a:br>
            <a:r>
              <a:rPr kumimoji="0" lang="en-US" sz="1500" b="0" i="0" u="none" strike="noStrike" kern="1200" cap="none" spc="0" normalizeH="0" baseline="0" noProof="0">
                <a:ln>
                  <a:noFill/>
                </a:ln>
                <a:solidFill>
                  <a:srgbClr val="10384F"/>
                </a:solidFill>
                <a:effectLst/>
                <a:uLnTx/>
                <a:uFillTx/>
                <a:latin typeface="Arial"/>
                <a:ea typeface="Arial Unicode MS"/>
                <a:cs typeface="Arial"/>
              </a:rPr>
              <a:t>Support</a:t>
            </a:r>
            <a:r>
              <a:rPr kumimoji="0" lang="en-US" sz="1500" b="1" i="0" u="none" strike="noStrike" kern="1200" cap="none" spc="0" normalizeH="0" baseline="0" noProof="0">
                <a:ln>
                  <a:noFill/>
                </a:ln>
                <a:solidFill>
                  <a:srgbClr val="00BCFF"/>
                </a:solidFill>
                <a:effectLst/>
                <a:uLnTx/>
                <a:uFillTx/>
                <a:latin typeface="Arial"/>
                <a:ea typeface="Arial Unicode MS"/>
                <a:cs typeface="Arial"/>
              </a:rPr>
              <a:t> </a:t>
            </a:r>
            <a:r>
              <a:rPr kumimoji="0" lang="en-US" sz="1500" b="0" i="0" u="none" strike="noStrike" kern="1200" cap="none" spc="0" normalizeH="0" baseline="0" noProof="0">
                <a:ln>
                  <a:noFill/>
                </a:ln>
                <a:solidFill>
                  <a:srgbClr val="10384F"/>
                </a:solidFill>
                <a:effectLst/>
                <a:uLnTx/>
                <a:uFillTx/>
                <a:latin typeface="Arial"/>
                <a:ea typeface="Arial Unicode MS"/>
                <a:cs typeface="Arial"/>
              </a:rPr>
              <a:t>100m smallholder farmers in LMICs</a:t>
            </a:r>
            <a:r>
              <a:rPr kumimoji="0" lang="en-US" sz="1500" b="0" i="0" u="none" strike="noStrike" kern="1200" cap="none" spc="0" normalizeH="0" baseline="30000" noProof="0">
                <a:ln>
                  <a:noFill/>
                </a:ln>
                <a:solidFill>
                  <a:srgbClr val="10384F"/>
                </a:solidFill>
                <a:effectLst/>
                <a:uLnTx/>
                <a:uFillTx/>
                <a:latin typeface="Arial"/>
                <a:ea typeface="Arial Unicode MS"/>
                <a:cs typeface="Arial"/>
              </a:rPr>
              <a:t>2</a:t>
            </a:r>
            <a:endParaRPr kumimoji="0" lang="en-US" sz="1500" b="0" i="0" u="none" strike="noStrike" kern="1200" cap="none" spc="0" normalizeH="0" baseline="0" noProof="0">
              <a:ln>
                <a:noFill/>
              </a:ln>
              <a:solidFill>
                <a:srgbClr val="10384F"/>
              </a:solidFill>
              <a:effectLst/>
              <a:uLnTx/>
              <a:uFillTx/>
              <a:latin typeface="Arial"/>
              <a:ea typeface="Arial Unicode MS"/>
              <a:cs typeface="Arial"/>
            </a:endParaRPr>
          </a:p>
        </p:txBody>
      </p:sp>
      <p:grpSp>
        <p:nvGrpSpPr>
          <p:cNvPr id="8" name="Group 4">
            <a:extLst>
              <a:ext uri="{FF2B5EF4-FFF2-40B4-BE49-F238E27FC236}">
                <a16:creationId xmlns:a16="http://schemas.microsoft.com/office/drawing/2014/main" id="{65EDA1FD-7AF5-37F7-2DEF-EAA7A2F224BC}"/>
              </a:ext>
            </a:extLst>
          </p:cNvPr>
          <p:cNvGrpSpPr>
            <a:grpSpLocks noChangeAspect="1"/>
          </p:cNvGrpSpPr>
          <p:nvPr/>
        </p:nvGrpSpPr>
        <p:grpSpPr bwMode="auto">
          <a:xfrm>
            <a:off x="1113129" y="2285493"/>
            <a:ext cx="293162" cy="294298"/>
            <a:chOff x="-4148" y="-2213"/>
            <a:chExt cx="3893" cy="3888"/>
          </a:xfrm>
          <a:solidFill>
            <a:schemeClr val="accent2"/>
          </a:solidFill>
        </p:grpSpPr>
        <p:sp>
          <p:nvSpPr>
            <p:cNvPr id="9" name="Freeform 5">
              <a:extLst>
                <a:ext uri="{FF2B5EF4-FFF2-40B4-BE49-F238E27FC236}">
                  <a16:creationId xmlns:a16="http://schemas.microsoft.com/office/drawing/2014/main" id="{45C9A3BA-D319-65C3-7493-C74BE6E7C36B}"/>
                </a:ext>
              </a:extLst>
            </p:cNvPr>
            <p:cNvSpPr>
              <a:spLocks/>
            </p:cNvSpPr>
            <p:nvPr/>
          </p:nvSpPr>
          <p:spPr bwMode="auto">
            <a:xfrm>
              <a:off x="-3622" y="592"/>
              <a:ext cx="407" cy="746"/>
            </a:xfrm>
            <a:custGeom>
              <a:avLst/>
              <a:gdLst>
                <a:gd name="T0" fmla="*/ 8 w 199"/>
                <a:gd name="T1" fmla="*/ 160 h 365"/>
                <a:gd name="T2" fmla="*/ 0 w 199"/>
                <a:gd name="T3" fmla="*/ 228 h 365"/>
                <a:gd name="T4" fmla="*/ 89 w 199"/>
                <a:gd name="T5" fmla="*/ 312 h 365"/>
                <a:gd name="T6" fmla="*/ 163 w 199"/>
                <a:gd name="T7" fmla="*/ 365 h 365"/>
                <a:gd name="T8" fmla="*/ 199 w 199"/>
                <a:gd name="T9" fmla="*/ 0 h 365"/>
                <a:gd name="T10" fmla="*/ 155 w 199"/>
                <a:gd name="T11" fmla="*/ 5 h 365"/>
                <a:gd name="T12" fmla="*/ 8 w 199"/>
                <a:gd name="T13" fmla="*/ 160 h 365"/>
              </a:gdLst>
              <a:ahLst/>
              <a:cxnLst>
                <a:cxn ang="0">
                  <a:pos x="T0" y="T1"/>
                </a:cxn>
                <a:cxn ang="0">
                  <a:pos x="T2" y="T3"/>
                </a:cxn>
                <a:cxn ang="0">
                  <a:pos x="T4" y="T5"/>
                </a:cxn>
                <a:cxn ang="0">
                  <a:pos x="T6" y="T7"/>
                </a:cxn>
                <a:cxn ang="0">
                  <a:pos x="T8" y="T9"/>
                </a:cxn>
                <a:cxn ang="0">
                  <a:pos x="T10" y="T11"/>
                </a:cxn>
                <a:cxn ang="0">
                  <a:pos x="T12" y="T13"/>
                </a:cxn>
              </a:cxnLst>
              <a:rect l="0" t="0" r="r" b="b"/>
              <a:pathLst>
                <a:path w="199" h="365">
                  <a:moveTo>
                    <a:pt x="8" y="160"/>
                  </a:moveTo>
                  <a:cubicBezTo>
                    <a:pt x="0" y="228"/>
                    <a:pt x="0" y="228"/>
                    <a:pt x="0" y="228"/>
                  </a:cubicBezTo>
                  <a:cubicBezTo>
                    <a:pt x="28" y="258"/>
                    <a:pt x="58" y="287"/>
                    <a:pt x="89" y="312"/>
                  </a:cubicBezTo>
                  <a:cubicBezTo>
                    <a:pt x="112" y="332"/>
                    <a:pt x="138" y="348"/>
                    <a:pt x="163" y="365"/>
                  </a:cubicBezTo>
                  <a:cubicBezTo>
                    <a:pt x="199" y="0"/>
                    <a:pt x="199" y="0"/>
                    <a:pt x="199" y="0"/>
                  </a:cubicBezTo>
                  <a:cubicBezTo>
                    <a:pt x="177" y="2"/>
                    <a:pt x="160" y="3"/>
                    <a:pt x="155" y="5"/>
                  </a:cubicBezTo>
                  <a:cubicBezTo>
                    <a:pt x="75" y="30"/>
                    <a:pt x="17" y="90"/>
                    <a:pt x="8" y="160"/>
                  </a:cubicBez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0" name="Freeform 6">
              <a:extLst>
                <a:ext uri="{FF2B5EF4-FFF2-40B4-BE49-F238E27FC236}">
                  <a16:creationId xmlns:a16="http://schemas.microsoft.com/office/drawing/2014/main" id="{F5828421-25F5-910E-8B2D-BB82F5DE3F9D}"/>
                </a:ext>
              </a:extLst>
            </p:cNvPr>
            <p:cNvSpPr>
              <a:spLocks/>
            </p:cNvSpPr>
            <p:nvPr/>
          </p:nvSpPr>
          <p:spPr bwMode="auto">
            <a:xfrm>
              <a:off x="-3194" y="577"/>
              <a:ext cx="1985" cy="1098"/>
            </a:xfrm>
            <a:custGeom>
              <a:avLst/>
              <a:gdLst>
                <a:gd name="T0" fmla="*/ 861 w 970"/>
                <a:gd name="T1" fmla="*/ 0 h 537"/>
                <a:gd name="T2" fmla="*/ 861 w 970"/>
                <a:gd name="T3" fmla="*/ 230 h 537"/>
                <a:gd name="T4" fmla="*/ 622 w 970"/>
                <a:gd name="T5" fmla="*/ 469 h 537"/>
                <a:gd name="T6" fmla="*/ 348 w 970"/>
                <a:gd name="T7" fmla="*/ 469 h 537"/>
                <a:gd name="T8" fmla="*/ 109 w 970"/>
                <a:gd name="T9" fmla="*/ 230 h 537"/>
                <a:gd name="T10" fmla="*/ 109 w 970"/>
                <a:gd name="T11" fmla="*/ 1 h 537"/>
                <a:gd name="T12" fmla="*/ 40 w 970"/>
                <a:gd name="T13" fmla="*/ 4 h 537"/>
                <a:gd name="T14" fmla="*/ 0 w 970"/>
                <a:gd name="T15" fmla="*/ 402 h 537"/>
                <a:gd name="T16" fmla="*/ 485 w 970"/>
                <a:gd name="T17" fmla="*/ 537 h 537"/>
                <a:gd name="T18" fmla="*/ 970 w 970"/>
                <a:gd name="T19" fmla="*/ 402 h 537"/>
                <a:gd name="T20" fmla="*/ 930 w 970"/>
                <a:gd name="T21" fmla="*/ 0 h 537"/>
                <a:gd name="T22" fmla="*/ 861 w 970"/>
                <a:gd name="T23"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0" h="537">
                  <a:moveTo>
                    <a:pt x="861" y="0"/>
                  </a:moveTo>
                  <a:cubicBezTo>
                    <a:pt x="861" y="230"/>
                    <a:pt x="861" y="230"/>
                    <a:pt x="861" y="230"/>
                  </a:cubicBezTo>
                  <a:cubicBezTo>
                    <a:pt x="861" y="362"/>
                    <a:pt x="754" y="469"/>
                    <a:pt x="622" y="469"/>
                  </a:cubicBezTo>
                  <a:cubicBezTo>
                    <a:pt x="348" y="469"/>
                    <a:pt x="348" y="469"/>
                    <a:pt x="348" y="469"/>
                  </a:cubicBezTo>
                  <a:cubicBezTo>
                    <a:pt x="216" y="469"/>
                    <a:pt x="109" y="362"/>
                    <a:pt x="109" y="230"/>
                  </a:cubicBezTo>
                  <a:cubicBezTo>
                    <a:pt x="109" y="1"/>
                    <a:pt x="109" y="1"/>
                    <a:pt x="109" y="1"/>
                  </a:cubicBezTo>
                  <a:cubicBezTo>
                    <a:pt x="86" y="2"/>
                    <a:pt x="62" y="3"/>
                    <a:pt x="40" y="4"/>
                  </a:cubicBezTo>
                  <a:cubicBezTo>
                    <a:pt x="0" y="402"/>
                    <a:pt x="0" y="402"/>
                    <a:pt x="0" y="402"/>
                  </a:cubicBezTo>
                  <a:cubicBezTo>
                    <a:pt x="145" y="490"/>
                    <a:pt x="312" y="537"/>
                    <a:pt x="485" y="537"/>
                  </a:cubicBezTo>
                  <a:cubicBezTo>
                    <a:pt x="658" y="537"/>
                    <a:pt x="825" y="490"/>
                    <a:pt x="970" y="402"/>
                  </a:cubicBezTo>
                  <a:cubicBezTo>
                    <a:pt x="930" y="0"/>
                    <a:pt x="930" y="0"/>
                    <a:pt x="930" y="0"/>
                  </a:cubicBezTo>
                  <a:lnTo>
                    <a:pt x="861" y="0"/>
                  </a:ln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1" name="Freeform 7">
              <a:extLst>
                <a:ext uri="{FF2B5EF4-FFF2-40B4-BE49-F238E27FC236}">
                  <a16:creationId xmlns:a16="http://schemas.microsoft.com/office/drawing/2014/main" id="{9268E1C7-A543-AE2A-4B5F-FA1303436F8D}"/>
                </a:ext>
              </a:extLst>
            </p:cNvPr>
            <p:cNvSpPr>
              <a:spLocks/>
            </p:cNvSpPr>
            <p:nvPr/>
          </p:nvSpPr>
          <p:spPr bwMode="auto">
            <a:xfrm>
              <a:off x="-3350" y="-1418"/>
              <a:ext cx="2297" cy="329"/>
            </a:xfrm>
            <a:custGeom>
              <a:avLst/>
              <a:gdLst>
                <a:gd name="T0" fmla="*/ 561 w 1122"/>
                <a:gd name="T1" fmla="*/ 161 h 161"/>
                <a:gd name="T2" fmla="*/ 908 w 1122"/>
                <a:gd name="T3" fmla="*/ 138 h 161"/>
                <a:gd name="T4" fmla="*/ 1017 w 1122"/>
                <a:gd name="T5" fmla="*/ 116 h 161"/>
                <a:gd name="T6" fmla="*/ 1122 w 1122"/>
                <a:gd name="T7" fmla="*/ 68 h 161"/>
                <a:gd name="T8" fmla="*/ 916 w 1122"/>
                <a:gd name="T9" fmla="*/ 0 h 161"/>
                <a:gd name="T10" fmla="*/ 928 w 1122"/>
                <a:gd name="T11" fmla="*/ 38 h 161"/>
                <a:gd name="T12" fmla="*/ 926 w 1122"/>
                <a:gd name="T13" fmla="*/ 59 h 161"/>
                <a:gd name="T14" fmla="*/ 909 w 1122"/>
                <a:gd name="T15" fmla="*/ 70 h 161"/>
                <a:gd name="T16" fmla="*/ 561 w 1122"/>
                <a:gd name="T17" fmla="*/ 93 h 161"/>
                <a:gd name="T18" fmla="*/ 213 w 1122"/>
                <a:gd name="T19" fmla="*/ 70 h 161"/>
                <a:gd name="T20" fmla="*/ 196 w 1122"/>
                <a:gd name="T21" fmla="*/ 59 h 161"/>
                <a:gd name="T22" fmla="*/ 194 w 1122"/>
                <a:gd name="T23" fmla="*/ 38 h 161"/>
                <a:gd name="T24" fmla="*/ 206 w 1122"/>
                <a:gd name="T25" fmla="*/ 0 h 161"/>
                <a:gd name="T26" fmla="*/ 0 w 1122"/>
                <a:gd name="T27" fmla="*/ 68 h 161"/>
                <a:gd name="T28" fmla="*/ 105 w 1122"/>
                <a:gd name="T29" fmla="*/ 116 h 161"/>
                <a:gd name="T30" fmla="*/ 213 w 1122"/>
                <a:gd name="T31" fmla="*/ 138 h 161"/>
                <a:gd name="T32" fmla="*/ 561 w 1122"/>
                <a:gd name="T3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2" h="161">
                  <a:moveTo>
                    <a:pt x="561" y="161"/>
                  </a:moveTo>
                  <a:cubicBezTo>
                    <a:pt x="692" y="161"/>
                    <a:pt x="812" y="153"/>
                    <a:pt x="908" y="138"/>
                  </a:cubicBezTo>
                  <a:cubicBezTo>
                    <a:pt x="945" y="133"/>
                    <a:pt x="980" y="126"/>
                    <a:pt x="1017" y="116"/>
                  </a:cubicBezTo>
                  <a:cubicBezTo>
                    <a:pt x="1114" y="91"/>
                    <a:pt x="1122" y="68"/>
                    <a:pt x="1122" y="68"/>
                  </a:cubicBezTo>
                  <a:cubicBezTo>
                    <a:pt x="1121" y="60"/>
                    <a:pt x="1079" y="26"/>
                    <a:pt x="916" y="0"/>
                  </a:cubicBezTo>
                  <a:cubicBezTo>
                    <a:pt x="928" y="38"/>
                    <a:pt x="928" y="38"/>
                    <a:pt x="928" y="38"/>
                  </a:cubicBezTo>
                  <a:cubicBezTo>
                    <a:pt x="931" y="45"/>
                    <a:pt x="930" y="53"/>
                    <a:pt x="926" y="59"/>
                  </a:cubicBezTo>
                  <a:cubicBezTo>
                    <a:pt x="922" y="65"/>
                    <a:pt x="916" y="69"/>
                    <a:pt x="909" y="70"/>
                  </a:cubicBezTo>
                  <a:cubicBezTo>
                    <a:pt x="807" y="85"/>
                    <a:pt x="687" y="93"/>
                    <a:pt x="561" y="93"/>
                  </a:cubicBezTo>
                  <a:cubicBezTo>
                    <a:pt x="435" y="93"/>
                    <a:pt x="315" y="85"/>
                    <a:pt x="213" y="70"/>
                  </a:cubicBezTo>
                  <a:cubicBezTo>
                    <a:pt x="206" y="69"/>
                    <a:pt x="200" y="65"/>
                    <a:pt x="196" y="59"/>
                  </a:cubicBezTo>
                  <a:cubicBezTo>
                    <a:pt x="192" y="53"/>
                    <a:pt x="191" y="45"/>
                    <a:pt x="194" y="38"/>
                  </a:cubicBezTo>
                  <a:cubicBezTo>
                    <a:pt x="206" y="0"/>
                    <a:pt x="206" y="0"/>
                    <a:pt x="206" y="0"/>
                  </a:cubicBezTo>
                  <a:cubicBezTo>
                    <a:pt x="43" y="26"/>
                    <a:pt x="1" y="60"/>
                    <a:pt x="0" y="68"/>
                  </a:cubicBezTo>
                  <a:cubicBezTo>
                    <a:pt x="0" y="68"/>
                    <a:pt x="7" y="91"/>
                    <a:pt x="105" y="116"/>
                  </a:cubicBezTo>
                  <a:cubicBezTo>
                    <a:pt x="142" y="126"/>
                    <a:pt x="177" y="133"/>
                    <a:pt x="213" y="138"/>
                  </a:cubicBezTo>
                  <a:cubicBezTo>
                    <a:pt x="310" y="153"/>
                    <a:pt x="430" y="161"/>
                    <a:pt x="561" y="161"/>
                  </a:cubicBez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2" name="Freeform 8">
              <a:extLst>
                <a:ext uri="{FF2B5EF4-FFF2-40B4-BE49-F238E27FC236}">
                  <a16:creationId xmlns:a16="http://schemas.microsoft.com/office/drawing/2014/main" id="{19EEF2C2-E738-FC34-E92E-B6D411DDC594}"/>
                </a:ext>
              </a:extLst>
            </p:cNvPr>
            <p:cNvSpPr>
              <a:spLocks/>
            </p:cNvSpPr>
            <p:nvPr/>
          </p:nvSpPr>
          <p:spPr bwMode="auto">
            <a:xfrm>
              <a:off x="-3110" y="-1072"/>
              <a:ext cx="139" cy="390"/>
            </a:xfrm>
            <a:custGeom>
              <a:avLst/>
              <a:gdLst>
                <a:gd name="T0" fmla="*/ 0 w 68"/>
                <a:gd name="T1" fmla="*/ 28 h 191"/>
                <a:gd name="T2" fmla="*/ 68 w 68"/>
                <a:gd name="T3" fmla="*/ 191 h 191"/>
                <a:gd name="T4" fmla="*/ 68 w 68"/>
                <a:gd name="T5" fmla="*/ 13 h 191"/>
                <a:gd name="T6" fmla="*/ 1 w 68"/>
                <a:gd name="T7" fmla="*/ 0 h 191"/>
                <a:gd name="T8" fmla="*/ 0 w 68"/>
                <a:gd name="T9" fmla="*/ 6 h 191"/>
                <a:gd name="T10" fmla="*/ 0 w 68"/>
                <a:gd name="T11" fmla="*/ 28 h 191"/>
              </a:gdLst>
              <a:ahLst/>
              <a:cxnLst>
                <a:cxn ang="0">
                  <a:pos x="T0" y="T1"/>
                </a:cxn>
                <a:cxn ang="0">
                  <a:pos x="T2" y="T3"/>
                </a:cxn>
                <a:cxn ang="0">
                  <a:pos x="T4" y="T5"/>
                </a:cxn>
                <a:cxn ang="0">
                  <a:pos x="T6" y="T7"/>
                </a:cxn>
                <a:cxn ang="0">
                  <a:pos x="T8" y="T9"/>
                </a:cxn>
                <a:cxn ang="0">
                  <a:pos x="T10" y="T11"/>
                </a:cxn>
              </a:cxnLst>
              <a:rect l="0" t="0" r="r" b="b"/>
              <a:pathLst>
                <a:path w="68" h="191">
                  <a:moveTo>
                    <a:pt x="0" y="28"/>
                  </a:moveTo>
                  <a:cubicBezTo>
                    <a:pt x="0" y="105"/>
                    <a:pt x="30" y="172"/>
                    <a:pt x="68" y="191"/>
                  </a:cubicBezTo>
                  <a:cubicBezTo>
                    <a:pt x="68" y="13"/>
                    <a:pt x="68" y="13"/>
                    <a:pt x="68" y="13"/>
                  </a:cubicBezTo>
                  <a:cubicBezTo>
                    <a:pt x="46" y="9"/>
                    <a:pt x="24" y="5"/>
                    <a:pt x="1" y="0"/>
                  </a:cubicBezTo>
                  <a:cubicBezTo>
                    <a:pt x="1" y="2"/>
                    <a:pt x="0" y="4"/>
                    <a:pt x="0" y="6"/>
                  </a:cubicBezTo>
                  <a:lnTo>
                    <a:pt x="0" y="28"/>
                  </a:ln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3" name="Freeform 9">
              <a:extLst>
                <a:ext uri="{FF2B5EF4-FFF2-40B4-BE49-F238E27FC236}">
                  <a16:creationId xmlns:a16="http://schemas.microsoft.com/office/drawing/2014/main" id="{AE0BEF54-04F5-36D6-BC77-7B419E752067}"/>
                </a:ext>
              </a:extLst>
            </p:cNvPr>
            <p:cNvSpPr>
              <a:spLocks/>
            </p:cNvSpPr>
            <p:nvPr/>
          </p:nvSpPr>
          <p:spPr bwMode="auto">
            <a:xfrm>
              <a:off x="-2840" y="-1866"/>
              <a:ext cx="1277" cy="550"/>
            </a:xfrm>
            <a:custGeom>
              <a:avLst/>
              <a:gdLst>
                <a:gd name="T0" fmla="*/ 580 w 624"/>
                <a:gd name="T1" fmla="*/ 115 h 269"/>
                <a:gd name="T2" fmla="*/ 454 w 624"/>
                <a:gd name="T3" fmla="*/ 25 h 269"/>
                <a:gd name="T4" fmla="*/ 395 w 624"/>
                <a:gd name="T5" fmla="*/ 39 h 269"/>
                <a:gd name="T6" fmla="*/ 231 w 624"/>
                <a:gd name="T7" fmla="*/ 40 h 269"/>
                <a:gd name="T8" fmla="*/ 44 w 624"/>
                <a:gd name="T9" fmla="*/ 115 h 269"/>
                <a:gd name="T10" fmla="*/ 0 w 624"/>
                <a:gd name="T11" fmla="*/ 245 h 269"/>
                <a:gd name="T12" fmla="*/ 624 w 624"/>
                <a:gd name="T13" fmla="*/ 245 h 269"/>
                <a:gd name="T14" fmla="*/ 580 w 624"/>
                <a:gd name="T15" fmla="*/ 115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4" h="269">
                  <a:moveTo>
                    <a:pt x="580" y="115"/>
                  </a:moveTo>
                  <a:cubicBezTo>
                    <a:pt x="562" y="61"/>
                    <a:pt x="512" y="25"/>
                    <a:pt x="454" y="25"/>
                  </a:cubicBezTo>
                  <a:cubicBezTo>
                    <a:pt x="434" y="25"/>
                    <a:pt x="414" y="29"/>
                    <a:pt x="395" y="39"/>
                  </a:cubicBezTo>
                  <a:cubicBezTo>
                    <a:pt x="341" y="66"/>
                    <a:pt x="281" y="65"/>
                    <a:pt x="231" y="40"/>
                  </a:cubicBezTo>
                  <a:cubicBezTo>
                    <a:pt x="152" y="0"/>
                    <a:pt x="68" y="42"/>
                    <a:pt x="44" y="115"/>
                  </a:cubicBezTo>
                  <a:cubicBezTo>
                    <a:pt x="0" y="245"/>
                    <a:pt x="0" y="245"/>
                    <a:pt x="0" y="245"/>
                  </a:cubicBezTo>
                  <a:cubicBezTo>
                    <a:pt x="186" y="269"/>
                    <a:pt x="438" y="269"/>
                    <a:pt x="624" y="245"/>
                  </a:cubicBezTo>
                  <a:lnTo>
                    <a:pt x="580" y="115"/>
                  </a:ln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4" name="Freeform 10">
              <a:extLst>
                <a:ext uri="{FF2B5EF4-FFF2-40B4-BE49-F238E27FC236}">
                  <a16:creationId xmlns:a16="http://schemas.microsoft.com/office/drawing/2014/main" id="{56C35F60-4D69-5DA5-58E6-F121F09C15AB}"/>
                </a:ext>
              </a:extLst>
            </p:cNvPr>
            <p:cNvSpPr>
              <a:spLocks/>
            </p:cNvSpPr>
            <p:nvPr/>
          </p:nvSpPr>
          <p:spPr bwMode="auto">
            <a:xfrm>
              <a:off x="-1432" y="-1072"/>
              <a:ext cx="139" cy="390"/>
            </a:xfrm>
            <a:custGeom>
              <a:avLst/>
              <a:gdLst>
                <a:gd name="T0" fmla="*/ 0 w 68"/>
                <a:gd name="T1" fmla="*/ 191 h 191"/>
                <a:gd name="T2" fmla="*/ 68 w 68"/>
                <a:gd name="T3" fmla="*/ 28 h 191"/>
                <a:gd name="T4" fmla="*/ 68 w 68"/>
                <a:gd name="T5" fmla="*/ 6 h 191"/>
                <a:gd name="T6" fmla="*/ 67 w 68"/>
                <a:gd name="T7" fmla="*/ 0 h 191"/>
                <a:gd name="T8" fmla="*/ 0 w 68"/>
                <a:gd name="T9" fmla="*/ 13 h 191"/>
                <a:gd name="T10" fmla="*/ 0 w 68"/>
                <a:gd name="T11" fmla="*/ 191 h 191"/>
              </a:gdLst>
              <a:ahLst/>
              <a:cxnLst>
                <a:cxn ang="0">
                  <a:pos x="T0" y="T1"/>
                </a:cxn>
                <a:cxn ang="0">
                  <a:pos x="T2" y="T3"/>
                </a:cxn>
                <a:cxn ang="0">
                  <a:pos x="T4" y="T5"/>
                </a:cxn>
                <a:cxn ang="0">
                  <a:pos x="T6" y="T7"/>
                </a:cxn>
                <a:cxn ang="0">
                  <a:pos x="T8" y="T9"/>
                </a:cxn>
                <a:cxn ang="0">
                  <a:pos x="T10" y="T11"/>
                </a:cxn>
              </a:cxnLst>
              <a:rect l="0" t="0" r="r" b="b"/>
              <a:pathLst>
                <a:path w="68" h="191">
                  <a:moveTo>
                    <a:pt x="0" y="191"/>
                  </a:moveTo>
                  <a:cubicBezTo>
                    <a:pt x="39" y="171"/>
                    <a:pt x="68" y="104"/>
                    <a:pt x="68" y="28"/>
                  </a:cubicBezTo>
                  <a:cubicBezTo>
                    <a:pt x="68" y="6"/>
                    <a:pt x="68" y="6"/>
                    <a:pt x="68" y="6"/>
                  </a:cubicBezTo>
                  <a:cubicBezTo>
                    <a:pt x="68" y="4"/>
                    <a:pt x="67" y="2"/>
                    <a:pt x="67" y="0"/>
                  </a:cubicBezTo>
                  <a:cubicBezTo>
                    <a:pt x="44" y="5"/>
                    <a:pt x="22" y="9"/>
                    <a:pt x="0" y="13"/>
                  </a:cubicBezTo>
                  <a:lnTo>
                    <a:pt x="0" y="191"/>
                  </a:ln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5" name="Freeform 11">
              <a:extLst>
                <a:ext uri="{FF2B5EF4-FFF2-40B4-BE49-F238E27FC236}">
                  <a16:creationId xmlns:a16="http://schemas.microsoft.com/office/drawing/2014/main" id="{594B7AF3-51C8-4B41-8F4B-7188D0433D72}"/>
                </a:ext>
              </a:extLst>
            </p:cNvPr>
            <p:cNvSpPr>
              <a:spLocks/>
            </p:cNvSpPr>
            <p:nvPr/>
          </p:nvSpPr>
          <p:spPr bwMode="auto">
            <a:xfrm>
              <a:off x="-2871" y="-1029"/>
              <a:ext cx="1339" cy="1030"/>
            </a:xfrm>
            <a:custGeom>
              <a:avLst/>
              <a:gdLst>
                <a:gd name="T0" fmla="*/ 94 w 654"/>
                <a:gd name="T1" fmla="*/ 430 h 504"/>
                <a:gd name="T2" fmla="*/ 327 w 654"/>
                <a:gd name="T3" fmla="*/ 504 h 504"/>
                <a:gd name="T4" fmla="*/ 654 w 654"/>
                <a:gd name="T5" fmla="*/ 259 h 504"/>
                <a:gd name="T6" fmla="*/ 654 w 654"/>
                <a:gd name="T7" fmla="*/ 200 h 504"/>
                <a:gd name="T8" fmla="*/ 654 w 654"/>
                <a:gd name="T9" fmla="*/ 0 h 504"/>
                <a:gd name="T10" fmla="*/ 327 w 654"/>
                <a:gd name="T11" fmla="*/ 20 h 504"/>
                <a:gd name="T12" fmla="*/ 0 w 654"/>
                <a:gd name="T13" fmla="*/ 0 h 504"/>
                <a:gd name="T14" fmla="*/ 0 w 654"/>
                <a:gd name="T15" fmla="*/ 200 h 504"/>
                <a:gd name="T16" fmla="*/ 0 w 654"/>
                <a:gd name="T17" fmla="*/ 259 h 504"/>
                <a:gd name="T18" fmla="*/ 94 w 654"/>
                <a:gd name="T19" fmla="*/ 43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4" h="504">
                  <a:moveTo>
                    <a:pt x="94" y="430"/>
                  </a:moveTo>
                  <a:cubicBezTo>
                    <a:pt x="156" y="477"/>
                    <a:pt x="239" y="504"/>
                    <a:pt x="327" y="504"/>
                  </a:cubicBezTo>
                  <a:cubicBezTo>
                    <a:pt x="507" y="504"/>
                    <a:pt x="654" y="394"/>
                    <a:pt x="654" y="259"/>
                  </a:cubicBezTo>
                  <a:cubicBezTo>
                    <a:pt x="654" y="200"/>
                    <a:pt x="654" y="200"/>
                    <a:pt x="654" y="200"/>
                  </a:cubicBezTo>
                  <a:cubicBezTo>
                    <a:pt x="654" y="0"/>
                    <a:pt x="654" y="0"/>
                    <a:pt x="654" y="0"/>
                  </a:cubicBezTo>
                  <a:cubicBezTo>
                    <a:pt x="560" y="13"/>
                    <a:pt x="448" y="20"/>
                    <a:pt x="327" y="20"/>
                  </a:cubicBezTo>
                  <a:cubicBezTo>
                    <a:pt x="206" y="20"/>
                    <a:pt x="94" y="13"/>
                    <a:pt x="0" y="0"/>
                  </a:cubicBezTo>
                  <a:cubicBezTo>
                    <a:pt x="0" y="200"/>
                    <a:pt x="0" y="200"/>
                    <a:pt x="0" y="200"/>
                  </a:cubicBezTo>
                  <a:cubicBezTo>
                    <a:pt x="0" y="259"/>
                    <a:pt x="0" y="259"/>
                    <a:pt x="0" y="259"/>
                  </a:cubicBezTo>
                  <a:cubicBezTo>
                    <a:pt x="0" y="323"/>
                    <a:pt x="33" y="383"/>
                    <a:pt x="94" y="430"/>
                  </a:cubicBez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6" name="Freeform 12">
              <a:extLst>
                <a:ext uri="{FF2B5EF4-FFF2-40B4-BE49-F238E27FC236}">
                  <a16:creationId xmlns:a16="http://schemas.microsoft.com/office/drawing/2014/main" id="{7173390A-9A7B-B707-59E4-16A96BF9A30A}"/>
                </a:ext>
              </a:extLst>
            </p:cNvPr>
            <p:cNvSpPr>
              <a:spLocks/>
            </p:cNvSpPr>
            <p:nvPr/>
          </p:nvSpPr>
          <p:spPr bwMode="auto">
            <a:xfrm>
              <a:off x="-2103" y="412"/>
              <a:ext cx="528" cy="525"/>
            </a:xfrm>
            <a:custGeom>
              <a:avLst/>
              <a:gdLst>
                <a:gd name="T0" fmla="*/ 352 w 528"/>
                <a:gd name="T1" fmla="*/ 525 h 525"/>
                <a:gd name="T2" fmla="*/ 528 w 528"/>
                <a:gd name="T3" fmla="*/ 0 h 525"/>
                <a:gd name="T4" fmla="*/ 0 w 528"/>
                <a:gd name="T5" fmla="*/ 349 h 525"/>
                <a:gd name="T6" fmla="*/ 352 w 528"/>
                <a:gd name="T7" fmla="*/ 525 h 525"/>
              </a:gdLst>
              <a:ahLst/>
              <a:cxnLst>
                <a:cxn ang="0">
                  <a:pos x="T0" y="T1"/>
                </a:cxn>
                <a:cxn ang="0">
                  <a:pos x="T2" y="T3"/>
                </a:cxn>
                <a:cxn ang="0">
                  <a:pos x="T4" y="T5"/>
                </a:cxn>
                <a:cxn ang="0">
                  <a:pos x="T6" y="T7"/>
                </a:cxn>
              </a:cxnLst>
              <a:rect l="0" t="0" r="r" b="b"/>
              <a:pathLst>
                <a:path w="528" h="525">
                  <a:moveTo>
                    <a:pt x="352" y="525"/>
                  </a:moveTo>
                  <a:lnTo>
                    <a:pt x="528" y="0"/>
                  </a:lnTo>
                  <a:lnTo>
                    <a:pt x="0" y="349"/>
                  </a:lnTo>
                  <a:lnTo>
                    <a:pt x="352" y="525"/>
                  </a:ln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7" name="Freeform 13">
              <a:extLst>
                <a:ext uri="{FF2B5EF4-FFF2-40B4-BE49-F238E27FC236}">
                  <a16:creationId xmlns:a16="http://schemas.microsoft.com/office/drawing/2014/main" id="{64034953-4797-F9A6-9C40-98D023810A6F}"/>
                </a:ext>
              </a:extLst>
            </p:cNvPr>
            <p:cNvSpPr>
              <a:spLocks/>
            </p:cNvSpPr>
            <p:nvPr/>
          </p:nvSpPr>
          <p:spPr bwMode="auto">
            <a:xfrm>
              <a:off x="-2152" y="596"/>
              <a:ext cx="620" cy="840"/>
            </a:xfrm>
            <a:custGeom>
              <a:avLst/>
              <a:gdLst>
                <a:gd name="T0" fmla="*/ 219 w 303"/>
                <a:gd name="T1" fmla="*/ 224 h 411"/>
                <a:gd name="T2" fmla="*/ 210 w 303"/>
                <a:gd name="T3" fmla="*/ 226 h 411"/>
                <a:gd name="T4" fmla="*/ 199 w 303"/>
                <a:gd name="T5" fmla="*/ 223 h 411"/>
                <a:gd name="T6" fmla="*/ 0 w 303"/>
                <a:gd name="T7" fmla="*/ 124 h 411"/>
                <a:gd name="T8" fmla="*/ 0 w 303"/>
                <a:gd name="T9" fmla="*/ 411 h 411"/>
                <a:gd name="T10" fmla="*/ 113 w 303"/>
                <a:gd name="T11" fmla="*/ 411 h 411"/>
                <a:gd name="T12" fmla="*/ 303 w 303"/>
                <a:gd name="T13" fmla="*/ 221 h 411"/>
                <a:gd name="T14" fmla="*/ 303 w 303"/>
                <a:gd name="T15" fmla="*/ 0 h 411"/>
                <a:gd name="T16" fmla="*/ 233 w 303"/>
                <a:gd name="T17" fmla="*/ 209 h 411"/>
                <a:gd name="T18" fmla="*/ 219 w 303"/>
                <a:gd name="T19" fmla="*/ 22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411">
                  <a:moveTo>
                    <a:pt x="219" y="224"/>
                  </a:moveTo>
                  <a:cubicBezTo>
                    <a:pt x="216" y="225"/>
                    <a:pt x="213" y="226"/>
                    <a:pt x="210" y="226"/>
                  </a:cubicBezTo>
                  <a:cubicBezTo>
                    <a:pt x="206" y="226"/>
                    <a:pt x="203" y="225"/>
                    <a:pt x="199" y="223"/>
                  </a:cubicBezTo>
                  <a:cubicBezTo>
                    <a:pt x="0" y="124"/>
                    <a:pt x="0" y="124"/>
                    <a:pt x="0" y="124"/>
                  </a:cubicBezTo>
                  <a:cubicBezTo>
                    <a:pt x="0" y="411"/>
                    <a:pt x="0" y="411"/>
                    <a:pt x="0" y="411"/>
                  </a:cubicBezTo>
                  <a:cubicBezTo>
                    <a:pt x="113" y="411"/>
                    <a:pt x="113" y="411"/>
                    <a:pt x="113" y="411"/>
                  </a:cubicBezTo>
                  <a:cubicBezTo>
                    <a:pt x="218" y="411"/>
                    <a:pt x="303" y="326"/>
                    <a:pt x="303" y="221"/>
                  </a:cubicBezTo>
                  <a:cubicBezTo>
                    <a:pt x="303" y="0"/>
                    <a:pt x="303" y="0"/>
                    <a:pt x="303" y="0"/>
                  </a:cubicBezTo>
                  <a:cubicBezTo>
                    <a:pt x="233" y="209"/>
                    <a:pt x="233" y="209"/>
                    <a:pt x="233" y="209"/>
                  </a:cubicBezTo>
                  <a:cubicBezTo>
                    <a:pt x="231" y="216"/>
                    <a:pt x="226" y="221"/>
                    <a:pt x="219" y="224"/>
                  </a:cubicBez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8" name="Freeform 14">
              <a:extLst>
                <a:ext uri="{FF2B5EF4-FFF2-40B4-BE49-F238E27FC236}">
                  <a16:creationId xmlns:a16="http://schemas.microsoft.com/office/drawing/2014/main" id="{79077C51-1876-770C-E8AD-EFC6375FFA64}"/>
                </a:ext>
              </a:extLst>
            </p:cNvPr>
            <p:cNvSpPr>
              <a:spLocks/>
            </p:cNvSpPr>
            <p:nvPr/>
          </p:nvSpPr>
          <p:spPr bwMode="auto">
            <a:xfrm>
              <a:off x="-2631" y="-3"/>
              <a:ext cx="859" cy="711"/>
            </a:xfrm>
            <a:custGeom>
              <a:avLst/>
              <a:gdLst>
                <a:gd name="T0" fmla="*/ 0 w 420"/>
                <a:gd name="T1" fmla="*/ 0 h 348"/>
                <a:gd name="T2" fmla="*/ 0 w 420"/>
                <a:gd name="T3" fmla="*/ 208 h 348"/>
                <a:gd name="T4" fmla="*/ 210 w 420"/>
                <a:gd name="T5" fmla="*/ 348 h 348"/>
                <a:gd name="T6" fmla="*/ 420 w 420"/>
                <a:gd name="T7" fmla="*/ 208 h 348"/>
                <a:gd name="T8" fmla="*/ 420 w 420"/>
                <a:gd name="T9" fmla="*/ 0 h 348"/>
                <a:gd name="T10" fmla="*/ 210 w 420"/>
                <a:gd name="T11" fmla="*/ 50 h 348"/>
                <a:gd name="T12" fmla="*/ 0 w 420"/>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420" h="348">
                  <a:moveTo>
                    <a:pt x="0" y="0"/>
                  </a:moveTo>
                  <a:cubicBezTo>
                    <a:pt x="0" y="208"/>
                    <a:pt x="0" y="208"/>
                    <a:pt x="0" y="208"/>
                  </a:cubicBezTo>
                  <a:cubicBezTo>
                    <a:pt x="210" y="348"/>
                    <a:pt x="210" y="348"/>
                    <a:pt x="210" y="348"/>
                  </a:cubicBezTo>
                  <a:cubicBezTo>
                    <a:pt x="420" y="208"/>
                    <a:pt x="420" y="208"/>
                    <a:pt x="420" y="208"/>
                  </a:cubicBezTo>
                  <a:cubicBezTo>
                    <a:pt x="420" y="0"/>
                    <a:pt x="420" y="0"/>
                    <a:pt x="420" y="0"/>
                  </a:cubicBezTo>
                  <a:cubicBezTo>
                    <a:pt x="360" y="32"/>
                    <a:pt x="288" y="50"/>
                    <a:pt x="210" y="50"/>
                  </a:cubicBezTo>
                  <a:cubicBezTo>
                    <a:pt x="134" y="50"/>
                    <a:pt x="62" y="33"/>
                    <a:pt x="0" y="0"/>
                  </a:cubicBez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19" name="Freeform 15">
              <a:extLst>
                <a:ext uri="{FF2B5EF4-FFF2-40B4-BE49-F238E27FC236}">
                  <a16:creationId xmlns:a16="http://schemas.microsoft.com/office/drawing/2014/main" id="{57A55AB3-927C-EB9D-5E36-58B400DB39A2}"/>
                </a:ext>
              </a:extLst>
            </p:cNvPr>
            <p:cNvSpPr>
              <a:spLocks/>
            </p:cNvSpPr>
            <p:nvPr/>
          </p:nvSpPr>
          <p:spPr bwMode="auto">
            <a:xfrm>
              <a:off x="-2828" y="412"/>
              <a:ext cx="526" cy="525"/>
            </a:xfrm>
            <a:custGeom>
              <a:avLst/>
              <a:gdLst>
                <a:gd name="T0" fmla="*/ 176 w 526"/>
                <a:gd name="T1" fmla="*/ 525 h 525"/>
                <a:gd name="T2" fmla="*/ 526 w 526"/>
                <a:gd name="T3" fmla="*/ 349 h 525"/>
                <a:gd name="T4" fmla="*/ 0 w 526"/>
                <a:gd name="T5" fmla="*/ 0 h 525"/>
                <a:gd name="T6" fmla="*/ 176 w 526"/>
                <a:gd name="T7" fmla="*/ 525 h 525"/>
              </a:gdLst>
              <a:ahLst/>
              <a:cxnLst>
                <a:cxn ang="0">
                  <a:pos x="T0" y="T1"/>
                </a:cxn>
                <a:cxn ang="0">
                  <a:pos x="T2" y="T3"/>
                </a:cxn>
                <a:cxn ang="0">
                  <a:pos x="T4" y="T5"/>
                </a:cxn>
                <a:cxn ang="0">
                  <a:pos x="T6" y="T7"/>
                </a:cxn>
              </a:cxnLst>
              <a:rect l="0" t="0" r="r" b="b"/>
              <a:pathLst>
                <a:path w="526" h="525">
                  <a:moveTo>
                    <a:pt x="176" y="525"/>
                  </a:moveTo>
                  <a:lnTo>
                    <a:pt x="526" y="349"/>
                  </a:lnTo>
                  <a:lnTo>
                    <a:pt x="0" y="0"/>
                  </a:lnTo>
                  <a:lnTo>
                    <a:pt x="176" y="525"/>
                  </a:ln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20" name="Freeform 16">
              <a:extLst>
                <a:ext uri="{FF2B5EF4-FFF2-40B4-BE49-F238E27FC236}">
                  <a16:creationId xmlns:a16="http://schemas.microsoft.com/office/drawing/2014/main" id="{89D0F7EB-6D27-AE76-B8E1-DA720270F8D4}"/>
                </a:ext>
              </a:extLst>
            </p:cNvPr>
            <p:cNvSpPr>
              <a:spLocks/>
            </p:cNvSpPr>
            <p:nvPr/>
          </p:nvSpPr>
          <p:spPr bwMode="auto">
            <a:xfrm>
              <a:off x="-2871" y="596"/>
              <a:ext cx="620" cy="840"/>
            </a:xfrm>
            <a:custGeom>
              <a:avLst/>
              <a:gdLst>
                <a:gd name="T0" fmla="*/ 0 w 303"/>
                <a:gd name="T1" fmla="*/ 221 h 411"/>
                <a:gd name="T2" fmla="*/ 190 w 303"/>
                <a:gd name="T3" fmla="*/ 411 h 411"/>
                <a:gd name="T4" fmla="*/ 303 w 303"/>
                <a:gd name="T5" fmla="*/ 411 h 411"/>
                <a:gd name="T6" fmla="*/ 303 w 303"/>
                <a:gd name="T7" fmla="*/ 124 h 411"/>
                <a:gd name="T8" fmla="*/ 104 w 303"/>
                <a:gd name="T9" fmla="*/ 223 h 411"/>
                <a:gd name="T10" fmla="*/ 93 w 303"/>
                <a:gd name="T11" fmla="*/ 226 h 411"/>
                <a:gd name="T12" fmla="*/ 83 w 303"/>
                <a:gd name="T13" fmla="*/ 224 h 411"/>
                <a:gd name="T14" fmla="*/ 70 w 303"/>
                <a:gd name="T15" fmla="*/ 209 h 411"/>
                <a:gd name="T16" fmla="*/ 0 w 303"/>
                <a:gd name="T17" fmla="*/ 0 h 411"/>
                <a:gd name="T18" fmla="*/ 0 w 303"/>
                <a:gd name="T19" fmla="*/ 22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411">
                  <a:moveTo>
                    <a:pt x="0" y="221"/>
                  </a:moveTo>
                  <a:cubicBezTo>
                    <a:pt x="0" y="326"/>
                    <a:pt x="85" y="411"/>
                    <a:pt x="190" y="411"/>
                  </a:cubicBezTo>
                  <a:cubicBezTo>
                    <a:pt x="303" y="411"/>
                    <a:pt x="303" y="411"/>
                    <a:pt x="303" y="411"/>
                  </a:cubicBezTo>
                  <a:cubicBezTo>
                    <a:pt x="303" y="124"/>
                    <a:pt x="303" y="124"/>
                    <a:pt x="303" y="124"/>
                  </a:cubicBezTo>
                  <a:cubicBezTo>
                    <a:pt x="104" y="223"/>
                    <a:pt x="104" y="223"/>
                    <a:pt x="104" y="223"/>
                  </a:cubicBezTo>
                  <a:cubicBezTo>
                    <a:pt x="100" y="225"/>
                    <a:pt x="97" y="226"/>
                    <a:pt x="93" y="226"/>
                  </a:cubicBezTo>
                  <a:cubicBezTo>
                    <a:pt x="90" y="226"/>
                    <a:pt x="86" y="225"/>
                    <a:pt x="83" y="224"/>
                  </a:cubicBezTo>
                  <a:cubicBezTo>
                    <a:pt x="77" y="221"/>
                    <a:pt x="72" y="216"/>
                    <a:pt x="70" y="209"/>
                  </a:cubicBezTo>
                  <a:cubicBezTo>
                    <a:pt x="0" y="0"/>
                    <a:pt x="0" y="0"/>
                    <a:pt x="0" y="0"/>
                  </a:cubicBezTo>
                  <a:lnTo>
                    <a:pt x="0" y="221"/>
                  </a:ln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21" name="Freeform 17">
              <a:extLst>
                <a:ext uri="{FF2B5EF4-FFF2-40B4-BE49-F238E27FC236}">
                  <a16:creationId xmlns:a16="http://schemas.microsoft.com/office/drawing/2014/main" id="{40BB3C9F-0039-3168-63C7-9FAD3250BA80}"/>
                </a:ext>
              </a:extLst>
            </p:cNvPr>
            <p:cNvSpPr>
              <a:spLocks/>
            </p:cNvSpPr>
            <p:nvPr/>
          </p:nvSpPr>
          <p:spPr bwMode="auto">
            <a:xfrm>
              <a:off x="-1190" y="583"/>
              <a:ext cx="407" cy="755"/>
            </a:xfrm>
            <a:custGeom>
              <a:avLst/>
              <a:gdLst>
                <a:gd name="T0" fmla="*/ 45 w 199"/>
                <a:gd name="T1" fmla="*/ 9 h 369"/>
                <a:gd name="T2" fmla="*/ 0 w 199"/>
                <a:gd name="T3" fmla="*/ 0 h 369"/>
                <a:gd name="T4" fmla="*/ 37 w 199"/>
                <a:gd name="T5" fmla="*/ 369 h 369"/>
                <a:gd name="T6" fmla="*/ 199 w 199"/>
                <a:gd name="T7" fmla="*/ 232 h 369"/>
                <a:gd name="T8" fmla="*/ 192 w 199"/>
                <a:gd name="T9" fmla="*/ 163 h 369"/>
                <a:gd name="T10" fmla="*/ 45 w 199"/>
                <a:gd name="T11" fmla="*/ 9 h 369"/>
              </a:gdLst>
              <a:ahLst/>
              <a:cxnLst>
                <a:cxn ang="0">
                  <a:pos x="T0" y="T1"/>
                </a:cxn>
                <a:cxn ang="0">
                  <a:pos x="T2" y="T3"/>
                </a:cxn>
                <a:cxn ang="0">
                  <a:pos x="T4" y="T5"/>
                </a:cxn>
                <a:cxn ang="0">
                  <a:pos x="T6" y="T7"/>
                </a:cxn>
                <a:cxn ang="0">
                  <a:pos x="T8" y="T9"/>
                </a:cxn>
                <a:cxn ang="0">
                  <a:pos x="T10" y="T11"/>
                </a:cxn>
              </a:cxnLst>
              <a:rect l="0" t="0" r="r" b="b"/>
              <a:pathLst>
                <a:path w="199" h="369">
                  <a:moveTo>
                    <a:pt x="45" y="9"/>
                  </a:moveTo>
                  <a:cubicBezTo>
                    <a:pt x="30" y="5"/>
                    <a:pt x="15" y="2"/>
                    <a:pt x="0" y="0"/>
                  </a:cubicBezTo>
                  <a:cubicBezTo>
                    <a:pt x="37" y="369"/>
                    <a:pt x="37" y="369"/>
                    <a:pt x="37" y="369"/>
                  </a:cubicBezTo>
                  <a:cubicBezTo>
                    <a:pt x="96" y="330"/>
                    <a:pt x="151" y="285"/>
                    <a:pt x="199" y="232"/>
                  </a:cubicBezTo>
                  <a:cubicBezTo>
                    <a:pt x="192" y="163"/>
                    <a:pt x="192" y="163"/>
                    <a:pt x="192" y="163"/>
                  </a:cubicBezTo>
                  <a:cubicBezTo>
                    <a:pt x="183" y="94"/>
                    <a:pt x="125" y="34"/>
                    <a:pt x="45" y="9"/>
                  </a:cubicBez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22" name="Freeform 18">
              <a:extLst>
                <a:ext uri="{FF2B5EF4-FFF2-40B4-BE49-F238E27FC236}">
                  <a16:creationId xmlns:a16="http://schemas.microsoft.com/office/drawing/2014/main" id="{D46FD34C-5028-197A-2562-C9B7A9AC990D}"/>
                </a:ext>
              </a:extLst>
            </p:cNvPr>
            <p:cNvSpPr>
              <a:spLocks/>
            </p:cNvSpPr>
            <p:nvPr/>
          </p:nvSpPr>
          <p:spPr bwMode="auto">
            <a:xfrm>
              <a:off x="-4148" y="-2213"/>
              <a:ext cx="3893" cy="3168"/>
            </a:xfrm>
            <a:custGeom>
              <a:avLst/>
              <a:gdLst>
                <a:gd name="T0" fmla="*/ 951 w 1902"/>
                <a:gd name="T1" fmla="*/ 0 h 1550"/>
                <a:gd name="T2" fmla="*/ 0 w 1902"/>
                <a:gd name="T3" fmla="*/ 951 h 1550"/>
                <a:gd name="T4" fmla="*/ 214 w 1902"/>
                <a:gd name="T5" fmla="*/ 1550 h 1550"/>
                <a:gd name="T6" fmla="*/ 216 w 1902"/>
                <a:gd name="T7" fmla="*/ 1526 h 1550"/>
                <a:gd name="T8" fmla="*/ 397 w 1902"/>
                <a:gd name="T9" fmla="*/ 1330 h 1550"/>
                <a:gd name="T10" fmla="*/ 606 w 1902"/>
                <a:gd name="T11" fmla="*/ 1319 h 1550"/>
                <a:gd name="T12" fmla="*/ 577 w 1902"/>
                <a:gd name="T13" fmla="*/ 1232 h 1550"/>
                <a:gd name="T14" fmla="*/ 585 w 1902"/>
                <a:gd name="T15" fmla="*/ 1205 h 1550"/>
                <a:gd name="T16" fmla="*/ 613 w 1902"/>
                <a:gd name="T17" fmla="*/ 1204 h 1550"/>
                <a:gd name="T18" fmla="*/ 692 w 1902"/>
                <a:gd name="T19" fmla="*/ 1256 h 1550"/>
                <a:gd name="T20" fmla="*/ 692 w 1902"/>
                <a:gd name="T21" fmla="*/ 1050 h 1550"/>
                <a:gd name="T22" fmla="*/ 688 w 1902"/>
                <a:gd name="T23" fmla="*/ 1047 h 1550"/>
                <a:gd name="T24" fmla="*/ 575 w 1902"/>
                <a:gd name="T25" fmla="*/ 838 h 1550"/>
                <a:gd name="T26" fmla="*/ 575 w 1902"/>
                <a:gd name="T27" fmla="*/ 800 h 1550"/>
                <a:gd name="T28" fmla="*/ 458 w 1902"/>
                <a:gd name="T29" fmla="*/ 586 h 1550"/>
                <a:gd name="T30" fmla="*/ 458 w 1902"/>
                <a:gd name="T31" fmla="*/ 564 h 1550"/>
                <a:gd name="T32" fmla="*/ 461 w 1902"/>
                <a:gd name="T33" fmla="*/ 546 h 1550"/>
                <a:gd name="T34" fmla="*/ 341 w 1902"/>
                <a:gd name="T35" fmla="*/ 457 h 1550"/>
                <a:gd name="T36" fmla="*/ 614 w 1902"/>
                <a:gd name="T37" fmla="*/ 337 h 1550"/>
                <a:gd name="T38" fmla="*/ 636 w 1902"/>
                <a:gd name="T39" fmla="*/ 270 h 1550"/>
                <a:gd name="T40" fmla="*/ 808 w 1902"/>
                <a:gd name="T41" fmla="*/ 146 h 1550"/>
                <a:gd name="T42" fmla="*/ 889 w 1902"/>
                <a:gd name="T43" fmla="*/ 165 h 1550"/>
                <a:gd name="T44" fmla="*/ 1010 w 1902"/>
                <a:gd name="T45" fmla="*/ 166 h 1550"/>
                <a:gd name="T46" fmla="*/ 1266 w 1902"/>
                <a:gd name="T47" fmla="*/ 270 h 1550"/>
                <a:gd name="T48" fmla="*/ 1288 w 1902"/>
                <a:gd name="T49" fmla="*/ 337 h 1550"/>
                <a:gd name="T50" fmla="*/ 1561 w 1902"/>
                <a:gd name="T51" fmla="*/ 457 h 1550"/>
                <a:gd name="T52" fmla="*/ 1441 w 1902"/>
                <a:gd name="T53" fmla="*/ 546 h 1550"/>
                <a:gd name="T54" fmla="*/ 1444 w 1902"/>
                <a:gd name="T55" fmla="*/ 564 h 1550"/>
                <a:gd name="T56" fmla="*/ 1444 w 1902"/>
                <a:gd name="T57" fmla="*/ 586 h 1550"/>
                <a:gd name="T58" fmla="*/ 1327 w 1902"/>
                <a:gd name="T59" fmla="*/ 800 h 1550"/>
                <a:gd name="T60" fmla="*/ 1327 w 1902"/>
                <a:gd name="T61" fmla="*/ 838 h 1550"/>
                <a:gd name="T62" fmla="*/ 1209 w 1902"/>
                <a:gd name="T63" fmla="*/ 1050 h 1550"/>
                <a:gd name="T64" fmla="*/ 1209 w 1902"/>
                <a:gd name="T65" fmla="*/ 1256 h 1550"/>
                <a:gd name="T66" fmla="*/ 1289 w 1902"/>
                <a:gd name="T67" fmla="*/ 1204 h 1550"/>
                <a:gd name="T68" fmla="*/ 1317 w 1902"/>
                <a:gd name="T69" fmla="*/ 1205 h 1550"/>
                <a:gd name="T70" fmla="*/ 1325 w 1902"/>
                <a:gd name="T71" fmla="*/ 1232 h 1550"/>
                <a:gd name="T72" fmla="*/ 1296 w 1902"/>
                <a:gd name="T73" fmla="*/ 1319 h 1550"/>
                <a:gd name="T74" fmla="*/ 1414 w 1902"/>
                <a:gd name="T75" fmla="*/ 1317 h 1550"/>
                <a:gd name="T76" fmla="*/ 1504 w 1902"/>
                <a:gd name="T77" fmla="*/ 1330 h 1550"/>
                <a:gd name="T78" fmla="*/ 1685 w 1902"/>
                <a:gd name="T79" fmla="*/ 1525 h 1550"/>
                <a:gd name="T80" fmla="*/ 1688 w 1902"/>
                <a:gd name="T81" fmla="*/ 1550 h 1550"/>
                <a:gd name="T82" fmla="*/ 1902 w 1902"/>
                <a:gd name="T83" fmla="*/ 951 h 1550"/>
                <a:gd name="T84" fmla="*/ 951 w 1902"/>
                <a:gd name="T85"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02" h="1550">
                  <a:moveTo>
                    <a:pt x="951" y="0"/>
                  </a:moveTo>
                  <a:cubicBezTo>
                    <a:pt x="426" y="0"/>
                    <a:pt x="0" y="426"/>
                    <a:pt x="0" y="951"/>
                  </a:cubicBezTo>
                  <a:cubicBezTo>
                    <a:pt x="0" y="1170"/>
                    <a:pt x="76" y="1380"/>
                    <a:pt x="214" y="1550"/>
                  </a:cubicBezTo>
                  <a:cubicBezTo>
                    <a:pt x="216" y="1526"/>
                    <a:pt x="216" y="1526"/>
                    <a:pt x="216" y="1526"/>
                  </a:cubicBezTo>
                  <a:cubicBezTo>
                    <a:pt x="228" y="1437"/>
                    <a:pt x="299" y="1361"/>
                    <a:pt x="397" y="1330"/>
                  </a:cubicBezTo>
                  <a:cubicBezTo>
                    <a:pt x="426" y="1322"/>
                    <a:pt x="604" y="1319"/>
                    <a:pt x="606" y="1319"/>
                  </a:cubicBezTo>
                  <a:cubicBezTo>
                    <a:pt x="577" y="1232"/>
                    <a:pt x="577" y="1232"/>
                    <a:pt x="577" y="1232"/>
                  </a:cubicBezTo>
                  <a:cubicBezTo>
                    <a:pt x="573" y="1222"/>
                    <a:pt x="577" y="1211"/>
                    <a:pt x="585" y="1205"/>
                  </a:cubicBezTo>
                  <a:cubicBezTo>
                    <a:pt x="593" y="1198"/>
                    <a:pt x="605" y="1198"/>
                    <a:pt x="613" y="1204"/>
                  </a:cubicBezTo>
                  <a:cubicBezTo>
                    <a:pt x="692" y="1256"/>
                    <a:pt x="692" y="1256"/>
                    <a:pt x="692" y="1256"/>
                  </a:cubicBezTo>
                  <a:cubicBezTo>
                    <a:pt x="692" y="1050"/>
                    <a:pt x="692" y="1050"/>
                    <a:pt x="692" y="1050"/>
                  </a:cubicBezTo>
                  <a:cubicBezTo>
                    <a:pt x="691" y="1049"/>
                    <a:pt x="689" y="1048"/>
                    <a:pt x="688" y="1047"/>
                  </a:cubicBezTo>
                  <a:cubicBezTo>
                    <a:pt x="615" y="992"/>
                    <a:pt x="575" y="917"/>
                    <a:pt x="575" y="838"/>
                  </a:cubicBezTo>
                  <a:cubicBezTo>
                    <a:pt x="575" y="800"/>
                    <a:pt x="575" y="800"/>
                    <a:pt x="575" y="800"/>
                  </a:cubicBezTo>
                  <a:cubicBezTo>
                    <a:pt x="508" y="783"/>
                    <a:pt x="458" y="695"/>
                    <a:pt x="458" y="586"/>
                  </a:cubicBezTo>
                  <a:cubicBezTo>
                    <a:pt x="458" y="564"/>
                    <a:pt x="458" y="564"/>
                    <a:pt x="458" y="564"/>
                  </a:cubicBezTo>
                  <a:cubicBezTo>
                    <a:pt x="458" y="558"/>
                    <a:pt x="460" y="552"/>
                    <a:pt x="461" y="546"/>
                  </a:cubicBezTo>
                  <a:cubicBezTo>
                    <a:pt x="381" y="522"/>
                    <a:pt x="341" y="494"/>
                    <a:pt x="341" y="457"/>
                  </a:cubicBezTo>
                  <a:cubicBezTo>
                    <a:pt x="341" y="403"/>
                    <a:pt x="433" y="362"/>
                    <a:pt x="614" y="337"/>
                  </a:cubicBezTo>
                  <a:cubicBezTo>
                    <a:pt x="636" y="270"/>
                    <a:pt x="636" y="270"/>
                    <a:pt x="636" y="270"/>
                  </a:cubicBezTo>
                  <a:cubicBezTo>
                    <a:pt x="661" y="196"/>
                    <a:pt x="730" y="146"/>
                    <a:pt x="808" y="146"/>
                  </a:cubicBezTo>
                  <a:cubicBezTo>
                    <a:pt x="837" y="146"/>
                    <a:pt x="864" y="152"/>
                    <a:pt x="889" y="165"/>
                  </a:cubicBezTo>
                  <a:cubicBezTo>
                    <a:pt x="931" y="186"/>
                    <a:pt x="974" y="185"/>
                    <a:pt x="1010" y="166"/>
                  </a:cubicBezTo>
                  <a:cubicBezTo>
                    <a:pt x="1115" y="114"/>
                    <a:pt x="1232" y="169"/>
                    <a:pt x="1266" y="270"/>
                  </a:cubicBezTo>
                  <a:cubicBezTo>
                    <a:pt x="1288" y="337"/>
                    <a:pt x="1288" y="337"/>
                    <a:pt x="1288" y="337"/>
                  </a:cubicBezTo>
                  <a:cubicBezTo>
                    <a:pt x="1468" y="362"/>
                    <a:pt x="1561" y="403"/>
                    <a:pt x="1561" y="457"/>
                  </a:cubicBezTo>
                  <a:cubicBezTo>
                    <a:pt x="1561" y="494"/>
                    <a:pt x="1521" y="522"/>
                    <a:pt x="1441" y="546"/>
                  </a:cubicBezTo>
                  <a:cubicBezTo>
                    <a:pt x="1441" y="552"/>
                    <a:pt x="1444" y="558"/>
                    <a:pt x="1444" y="564"/>
                  </a:cubicBezTo>
                  <a:cubicBezTo>
                    <a:pt x="1444" y="586"/>
                    <a:pt x="1444" y="586"/>
                    <a:pt x="1444" y="586"/>
                  </a:cubicBezTo>
                  <a:cubicBezTo>
                    <a:pt x="1444" y="696"/>
                    <a:pt x="1394" y="783"/>
                    <a:pt x="1327" y="800"/>
                  </a:cubicBezTo>
                  <a:cubicBezTo>
                    <a:pt x="1327" y="838"/>
                    <a:pt x="1327" y="838"/>
                    <a:pt x="1327" y="838"/>
                  </a:cubicBezTo>
                  <a:cubicBezTo>
                    <a:pt x="1327" y="921"/>
                    <a:pt x="1281" y="996"/>
                    <a:pt x="1209" y="1050"/>
                  </a:cubicBezTo>
                  <a:cubicBezTo>
                    <a:pt x="1209" y="1256"/>
                    <a:pt x="1209" y="1256"/>
                    <a:pt x="1209" y="1256"/>
                  </a:cubicBezTo>
                  <a:cubicBezTo>
                    <a:pt x="1289" y="1204"/>
                    <a:pt x="1289" y="1204"/>
                    <a:pt x="1289" y="1204"/>
                  </a:cubicBezTo>
                  <a:cubicBezTo>
                    <a:pt x="1297" y="1198"/>
                    <a:pt x="1309" y="1198"/>
                    <a:pt x="1317" y="1205"/>
                  </a:cubicBezTo>
                  <a:cubicBezTo>
                    <a:pt x="1325" y="1211"/>
                    <a:pt x="1329" y="1222"/>
                    <a:pt x="1325" y="1232"/>
                  </a:cubicBezTo>
                  <a:cubicBezTo>
                    <a:pt x="1296" y="1319"/>
                    <a:pt x="1296" y="1319"/>
                    <a:pt x="1296" y="1319"/>
                  </a:cubicBezTo>
                  <a:cubicBezTo>
                    <a:pt x="1298" y="1319"/>
                    <a:pt x="1414" y="1317"/>
                    <a:pt x="1414" y="1317"/>
                  </a:cubicBezTo>
                  <a:cubicBezTo>
                    <a:pt x="1443" y="1317"/>
                    <a:pt x="1474" y="1321"/>
                    <a:pt x="1504" y="1330"/>
                  </a:cubicBezTo>
                  <a:cubicBezTo>
                    <a:pt x="1603" y="1361"/>
                    <a:pt x="1674" y="1437"/>
                    <a:pt x="1685" y="1525"/>
                  </a:cubicBezTo>
                  <a:cubicBezTo>
                    <a:pt x="1688" y="1550"/>
                    <a:pt x="1688" y="1550"/>
                    <a:pt x="1688" y="1550"/>
                  </a:cubicBezTo>
                  <a:cubicBezTo>
                    <a:pt x="1826" y="1380"/>
                    <a:pt x="1902" y="1170"/>
                    <a:pt x="1902" y="951"/>
                  </a:cubicBezTo>
                  <a:cubicBezTo>
                    <a:pt x="1902" y="426"/>
                    <a:pt x="1475" y="0"/>
                    <a:pt x="951" y="0"/>
                  </a:cubicBezTo>
                  <a:close/>
                </a:path>
              </a:pathLst>
            </a:custGeom>
            <a:grpFill/>
            <a:ln w="6350">
              <a:noFill/>
              <a:round/>
              <a:headEnd/>
              <a:tailEnd/>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grpSp>
      <p:sp>
        <p:nvSpPr>
          <p:cNvPr id="23" name="Textfeld 28">
            <a:extLst>
              <a:ext uri="{FF2B5EF4-FFF2-40B4-BE49-F238E27FC236}">
                <a16:creationId xmlns:a16="http://schemas.microsoft.com/office/drawing/2014/main" id="{F59CE7B0-A9E9-F08A-078F-323E315E4E38}"/>
              </a:ext>
            </a:extLst>
          </p:cNvPr>
          <p:cNvSpPr txBox="1"/>
          <p:nvPr>
            <p:custDataLst>
              <p:tags r:id="rId4"/>
            </p:custDataLst>
          </p:nvPr>
        </p:nvSpPr>
        <p:spPr bwMode="gray">
          <a:xfrm>
            <a:off x="1675536" y="2906149"/>
            <a:ext cx="3785334" cy="701148"/>
          </a:xfrm>
          <a:prstGeom prst="rect">
            <a:avLst/>
          </a:prstGeom>
          <a:noFill/>
        </p:spPr>
        <p:txBody>
          <a:bodyPr wrap="square" lIns="0" tIns="0" rIns="0" bIns="0" rtlCol="0">
            <a:noAutofit/>
          </a:bodyPr>
          <a:lstStyle/>
          <a:p>
            <a:pPr marL="0" marR="0" lvl="0" indent="0" algn="l" defTabSz="914127" rtl="0" eaLnBrk="1" fontAlgn="auto" latinLnBrk="0" hangingPunct="1">
              <a:lnSpc>
                <a:spcPct val="85000"/>
              </a:lnSpc>
              <a:spcBef>
                <a:spcPts val="0"/>
              </a:spcBef>
              <a:spcAft>
                <a:spcPts val="0"/>
              </a:spcAft>
              <a:buClrTx/>
              <a:buSzTx/>
              <a:buFontTx/>
              <a:buNone/>
              <a:tabLst/>
              <a:defRPr/>
            </a:pPr>
            <a:r>
              <a:rPr kumimoji="0" lang="en-US" sz="1500" b="1" i="0" u="sng" strike="noStrike" kern="1200" cap="none" spc="0" normalizeH="0" baseline="0" noProof="0">
                <a:ln>
                  <a:noFill/>
                </a:ln>
                <a:solidFill>
                  <a:srgbClr val="00BCFF"/>
                </a:solidFill>
                <a:effectLst/>
                <a:uLnTx/>
                <a:uFillTx/>
                <a:latin typeface="Arial"/>
                <a:ea typeface="Arial Unicode MS"/>
                <a:cs typeface="Arial"/>
              </a:rPr>
              <a:t>Access to Health: </a:t>
            </a:r>
          </a:p>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10384F"/>
              </a:solidFill>
              <a:effectLst/>
              <a:uLnTx/>
              <a:uFillTx/>
              <a:latin typeface="Arial"/>
              <a:ea typeface="Arial Unicode MS"/>
              <a:cs typeface="Arial"/>
            </a:endParaRPr>
          </a:p>
          <a:p>
            <a:pPr marL="0" marR="0" lvl="0" indent="0" algn="l" defTabSz="914127" rtl="0" eaLnBrk="1" fontAlgn="auto" latinLnBrk="0" hangingPunct="1">
              <a:lnSpc>
                <a:spcPct val="85000"/>
              </a:lnSpc>
              <a:spcBef>
                <a:spcPts val="0"/>
              </a:spcBef>
              <a:spcAft>
                <a:spcPts val="0"/>
              </a:spcAft>
              <a:buClrTx/>
              <a:buSzTx/>
              <a:buFontTx/>
              <a:buNone/>
              <a:tabLst/>
              <a:defRPr/>
            </a:pPr>
            <a:r>
              <a:rPr kumimoji="0" lang="en-US" sz="1500" b="0" i="0" u="none" strike="noStrike" kern="1200" cap="none" spc="0" normalizeH="0" baseline="0" noProof="0">
                <a:ln>
                  <a:noFill/>
                </a:ln>
                <a:solidFill>
                  <a:srgbClr val="10384F"/>
                </a:solidFill>
                <a:effectLst/>
                <a:uLnTx/>
                <a:uFillTx/>
                <a:latin typeface="Arial"/>
                <a:ea typeface="Arial Unicode MS"/>
                <a:cs typeface="Arial"/>
              </a:rPr>
              <a:t>Support</a:t>
            </a:r>
            <a:r>
              <a:rPr kumimoji="0" lang="en-US" sz="1500" b="1" i="0" u="none" strike="noStrike" kern="1200" cap="none" spc="0" normalizeH="0" baseline="0" noProof="0">
                <a:ln>
                  <a:noFill/>
                </a:ln>
                <a:solidFill>
                  <a:srgbClr val="10384F"/>
                </a:solidFill>
                <a:effectLst/>
                <a:uLnTx/>
                <a:uFillTx/>
                <a:latin typeface="Arial"/>
                <a:ea typeface="Arial Unicode MS"/>
                <a:cs typeface="Arial"/>
              </a:rPr>
              <a:t> </a:t>
            </a:r>
            <a:r>
              <a:rPr kumimoji="0" lang="en-US" sz="1500" b="0" i="0" u="none" strike="noStrike" kern="1200" cap="none" spc="0" normalizeH="0" baseline="0" noProof="0">
                <a:ln>
                  <a:noFill/>
                </a:ln>
                <a:solidFill>
                  <a:srgbClr val="10384F"/>
                </a:solidFill>
                <a:effectLst/>
                <a:uLnTx/>
                <a:uFillTx/>
                <a:latin typeface="Arial"/>
                <a:ea typeface="Arial Unicode MS"/>
                <a:cs typeface="Arial"/>
              </a:rPr>
              <a:t>100m people in underserved</a:t>
            </a:r>
            <a:r>
              <a:rPr kumimoji="0" lang="en-US" sz="1500" b="0" i="0" u="none" strike="noStrike" kern="1200" cap="none" spc="0" normalizeH="0" baseline="30000" noProof="0">
                <a:ln>
                  <a:noFill/>
                </a:ln>
                <a:solidFill>
                  <a:srgbClr val="10384F"/>
                </a:solidFill>
                <a:effectLst/>
                <a:uLnTx/>
                <a:uFillTx/>
                <a:latin typeface="Arial"/>
                <a:ea typeface="Arial Unicode MS"/>
                <a:cs typeface="Arial"/>
              </a:rPr>
              <a:t>3</a:t>
            </a:r>
            <a:r>
              <a:rPr kumimoji="0" lang="en-US" sz="1500" b="0" i="0" u="none" strike="noStrike" kern="1200" cap="none" spc="0" normalizeH="0" baseline="0" noProof="0">
                <a:ln>
                  <a:noFill/>
                </a:ln>
                <a:solidFill>
                  <a:srgbClr val="10384F"/>
                </a:solidFill>
                <a:effectLst/>
                <a:uLnTx/>
                <a:uFillTx/>
                <a:latin typeface="Arial"/>
                <a:ea typeface="Arial Unicode MS"/>
                <a:cs typeface="Arial"/>
              </a:rPr>
              <a:t> communities with self care interventions</a:t>
            </a:r>
          </a:p>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10384F"/>
              </a:solidFill>
              <a:effectLst/>
              <a:uLnTx/>
              <a:uFillTx/>
              <a:latin typeface="Arial"/>
              <a:ea typeface="Arial Unicode MS"/>
              <a:cs typeface="Arial"/>
            </a:endParaRPr>
          </a:p>
          <a:p>
            <a:pPr marL="0" marR="0" lvl="0" indent="0" algn="l" defTabSz="914127" rtl="0" eaLnBrk="1" fontAlgn="auto" latinLnBrk="0" hangingPunct="1">
              <a:lnSpc>
                <a:spcPct val="85000"/>
              </a:lnSpc>
              <a:spcBef>
                <a:spcPts val="0"/>
              </a:spcBef>
              <a:spcAft>
                <a:spcPts val="0"/>
              </a:spcAft>
              <a:buClrTx/>
              <a:buSzTx/>
              <a:buFontTx/>
              <a:buNone/>
              <a:tabLst/>
              <a:defRPr/>
            </a:pPr>
            <a:r>
              <a:rPr kumimoji="0" lang="en-US" sz="1500" b="0" i="0" u="none" strike="noStrike" kern="1200" cap="none" spc="0" normalizeH="0" baseline="0" noProof="0">
                <a:ln>
                  <a:noFill/>
                </a:ln>
                <a:solidFill>
                  <a:srgbClr val="10384F"/>
                </a:solidFill>
                <a:effectLst/>
                <a:uLnTx/>
                <a:uFillTx/>
                <a:latin typeface="Arial"/>
                <a:ea typeface="Arial Unicode MS"/>
                <a:cs typeface="Arial"/>
              </a:rPr>
              <a:t>Increase availability and affordability of our innovative pharma products in LMICs</a:t>
            </a:r>
            <a:r>
              <a:rPr kumimoji="0" lang="en-US" sz="1500" b="0" i="0" u="none" strike="noStrike" kern="1200" cap="none" spc="0" normalizeH="0" baseline="30000" noProof="0">
                <a:ln>
                  <a:noFill/>
                </a:ln>
                <a:solidFill>
                  <a:srgbClr val="10384F"/>
                </a:solidFill>
                <a:effectLst/>
                <a:uLnTx/>
                <a:uFillTx/>
                <a:latin typeface="Arial"/>
                <a:ea typeface="Arial Unicode MS"/>
                <a:cs typeface="Arial"/>
              </a:rPr>
              <a:t>2</a:t>
            </a:r>
          </a:p>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10384F"/>
              </a:solidFill>
              <a:effectLst/>
              <a:uLnTx/>
              <a:uFillTx/>
              <a:latin typeface="Arial"/>
              <a:ea typeface="Arial Unicode MS"/>
              <a:cs typeface="Arial"/>
            </a:endParaRPr>
          </a:p>
          <a:p>
            <a:pPr marL="0" marR="0" lvl="0" indent="0" algn="l" defTabSz="914127" rtl="0" eaLnBrk="1" fontAlgn="auto" latinLnBrk="0" hangingPunct="1">
              <a:lnSpc>
                <a:spcPct val="85000"/>
              </a:lnSpc>
              <a:spcBef>
                <a:spcPts val="0"/>
              </a:spcBef>
              <a:spcAft>
                <a:spcPts val="0"/>
              </a:spcAft>
              <a:buClrTx/>
              <a:buSzTx/>
              <a:buFontTx/>
              <a:buNone/>
              <a:tabLst/>
              <a:defRPr/>
            </a:pPr>
            <a:br>
              <a:rPr kumimoji="0" lang="en-US" sz="1500" b="0" i="0" u="none" strike="noStrike" kern="1200" cap="none" spc="0" normalizeH="0" baseline="0" noProof="0">
                <a:ln>
                  <a:noFill/>
                </a:ln>
                <a:solidFill>
                  <a:srgbClr val="10384F"/>
                </a:solidFill>
                <a:effectLst/>
                <a:uLnTx/>
                <a:uFillTx/>
                <a:latin typeface="Arial"/>
                <a:ea typeface="Arial Unicode MS"/>
                <a:cs typeface="Arial"/>
              </a:rPr>
            </a:br>
            <a:endParaRPr kumimoji="0" lang="en-US" sz="1500" b="0" i="0" u="none" strike="noStrike" kern="1200" cap="none" spc="0" normalizeH="0" baseline="0" noProof="0">
              <a:ln>
                <a:noFill/>
              </a:ln>
              <a:solidFill>
                <a:srgbClr val="10384F"/>
              </a:solidFill>
              <a:effectLst/>
              <a:uLnTx/>
              <a:uFillTx/>
              <a:latin typeface="Arial"/>
              <a:ea typeface="Arial Unicode MS"/>
              <a:cs typeface="Arial"/>
            </a:endParaRPr>
          </a:p>
        </p:txBody>
      </p:sp>
      <p:sp>
        <p:nvSpPr>
          <p:cNvPr id="24" name="Ellipse 94">
            <a:extLst>
              <a:ext uri="{FF2B5EF4-FFF2-40B4-BE49-F238E27FC236}">
                <a16:creationId xmlns:a16="http://schemas.microsoft.com/office/drawing/2014/main" id="{72F8DD4B-AAD1-3C7E-2EBF-589EEFC613CC}"/>
              </a:ext>
            </a:extLst>
          </p:cNvPr>
          <p:cNvSpPr/>
          <p:nvPr>
            <p:custDataLst>
              <p:tags r:id="rId5"/>
            </p:custDataLst>
          </p:nvPr>
        </p:nvSpPr>
        <p:spPr bwMode="gray">
          <a:xfrm>
            <a:off x="1099241" y="2887582"/>
            <a:ext cx="315992" cy="32419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7" rtl="0" eaLnBrk="1" fontAlgn="auto" latinLnBrk="0" hangingPunct="1">
              <a:lnSpc>
                <a:spcPct val="85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a:endParaRPr>
          </a:p>
        </p:txBody>
      </p:sp>
      <p:grpSp>
        <p:nvGrpSpPr>
          <p:cNvPr id="25" name="Group 25">
            <a:extLst>
              <a:ext uri="{FF2B5EF4-FFF2-40B4-BE49-F238E27FC236}">
                <a16:creationId xmlns:a16="http://schemas.microsoft.com/office/drawing/2014/main" id="{A676ED43-9B08-E612-ADE3-8A1A044E76F3}"/>
              </a:ext>
            </a:extLst>
          </p:cNvPr>
          <p:cNvGrpSpPr>
            <a:grpSpLocks noChangeAspect="1"/>
          </p:cNvGrpSpPr>
          <p:nvPr/>
        </p:nvGrpSpPr>
        <p:grpSpPr bwMode="auto">
          <a:xfrm>
            <a:off x="1168687" y="2983955"/>
            <a:ext cx="177099" cy="187429"/>
            <a:chOff x="2728" y="1123"/>
            <a:chExt cx="2219" cy="2072"/>
          </a:xfrm>
          <a:solidFill>
            <a:schemeClr val="bg1"/>
          </a:solidFill>
        </p:grpSpPr>
        <p:sp>
          <p:nvSpPr>
            <p:cNvPr id="26" name="Freeform 26">
              <a:extLst>
                <a:ext uri="{FF2B5EF4-FFF2-40B4-BE49-F238E27FC236}">
                  <a16:creationId xmlns:a16="http://schemas.microsoft.com/office/drawing/2014/main" id="{7B34D785-FB1C-7042-975E-5123AF6FA5A1}"/>
                </a:ext>
              </a:extLst>
            </p:cNvPr>
            <p:cNvSpPr>
              <a:spLocks/>
            </p:cNvSpPr>
            <p:nvPr/>
          </p:nvSpPr>
          <p:spPr bwMode="auto">
            <a:xfrm>
              <a:off x="2744" y="1649"/>
              <a:ext cx="2186" cy="1106"/>
            </a:xfrm>
            <a:custGeom>
              <a:avLst/>
              <a:gdLst>
                <a:gd name="T0" fmla="*/ 1044 w 1067"/>
                <a:gd name="T1" fmla="*/ 296 h 540"/>
                <a:gd name="T2" fmla="*/ 692 w 1067"/>
                <a:gd name="T3" fmla="*/ 296 h 540"/>
                <a:gd name="T4" fmla="*/ 637 w 1067"/>
                <a:gd name="T5" fmla="*/ 171 h 540"/>
                <a:gd name="T6" fmla="*/ 613 w 1067"/>
                <a:gd name="T7" fmla="*/ 158 h 540"/>
                <a:gd name="T8" fmla="*/ 593 w 1067"/>
                <a:gd name="T9" fmla="*/ 176 h 540"/>
                <a:gd name="T10" fmla="*/ 546 w 1067"/>
                <a:gd name="T11" fmla="*/ 408 h 540"/>
                <a:gd name="T12" fmla="*/ 455 w 1067"/>
                <a:gd name="T13" fmla="*/ 17 h 540"/>
                <a:gd name="T14" fmla="*/ 432 w 1067"/>
                <a:gd name="T15" fmla="*/ 0 h 540"/>
                <a:gd name="T16" fmla="*/ 432 w 1067"/>
                <a:gd name="T17" fmla="*/ 0 h 540"/>
                <a:gd name="T18" fmla="*/ 410 w 1067"/>
                <a:gd name="T19" fmla="*/ 17 h 540"/>
                <a:gd name="T20" fmla="*/ 336 w 1067"/>
                <a:gd name="T21" fmla="*/ 296 h 540"/>
                <a:gd name="T22" fmla="*/ 24 w 1067"/>
                <a:gd name="T23" fmla="*/ 296 h 540"/>
                <a:gd name="T24" fmla="*/ 0 w 1067"/>
                <a:gd name="T25" fmla="*/ 319 h 540"/>
                <a:gd name="T26" fmla="*/ 24 w 1067"/>
                <a:gd name="T27" fmla="*/ 343 h 540"/>
                <a:gd name="T28" fmla="*/ 354 w 1067"/>
                <a:gd name="T29" fmla="*/ 343 h 540"/>
                <a:gd name="T30" fmla="*/ 376 w 1067"/>
                <a:gd name="T31" fmla="*/ 325 h 540"/>
                <a:gd name="T32" fmla="*/ 431 w 1067"/>
                <a:gd name="T33" fmla="*/ 119 h 540"/>
                <a:gd name="T34" fmla="*/ 524 w 1067"/>
                <a:gd name="T35" fmla="*/ 522 h 540"/>
                <a:gd name="T36" fmla="*/ 547 w 1067"/>
                <a:gd name="T37" fmla="*/ 540 h 540"/>
                <a:gd name="T38" fmla="*/ 547 w 1067"/>
                <a:gd name="T39" fmla="*/ 540 h 540"/>
                <a:gd name="T40" fmla="*/ 570 w 1067"/>
                <a:gd name="T41" fmla="*/ 522 h 540"/>
                <a:gd name="T42" fmla="*/ 624 w 1067"/>
                <a:gd name="T43" fmla="*/ 256 h 540"/>
                <a:gd name="T44" fmla="*/ 656 w 1067"/>
                <a:gd name="T45" fmla="*/ 329 h 540"/>
                <a:gd name="T46" fmla="*/ 677 w 1067"/>
                <a:gd name="T47" fmla="*/ 343 h 540"/>
                <a:gd name="T48" fmla="*/ 1044 w 1067"/>
                <a:gd name="T49" fmla="*/ 343 h 540"/>
                <a:gd name="T50" fmla="*/ 1067 w 1067"/>
                <a:gd name="T51" fmla="*/ 319 h 540"/>
                <a:gd name="T52" fmla="*/ 1044 w 1067"/>
                <a:gd name="T53" fmla="*/ 29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7" h="540">
                  <a:moveTo>
                    <a:pt x="1044" y="296"/>
                  </a:moveTo>
                  <a:cubicBezTo>
                    <a:pt x="692" y="296"/>
                    <a:pt x="692" y="296"/>
                    <a:pt x="692" y="296"/>
                  </a:cubicBezTo>
                  <a:cubicBezTo>
                    <a:pt x="637" y="171"/>
                    <a:pt x="637" y="171"/>
                    <a:pt x="637" y="171"/>
                  </a:cubicBezTo>
                  <a:cubicBezTo>
                    <a:pt x="633" y="162"/>
                    <a:pt x="623" y="157"/>
                    <a:pt x="613" y="158"/>
                  </a:cubicBezTo>
                  <a:cubicBezTo>
                    <a:pt x="603" y="159"/>
                    <a:pt x="595" y="166"/>
                    <a:pt x="593" y="176"/>
                  </a:cubicBezTo>
                  <a:cubicBezTo>
                    <a:pt x="546" y="408"/>
                    <a:pt x="546" y="408"/>
                    <a:pt x="546" y="408"/>
                  </a:cubicBezTo>
                  <a:cubicBezTo>
                    <a:pt x="455" y="17"/>
                    <a:pt x="455" y="17"/>
                    <a:pt x="455" y="17"/>
                  </a:cubicBezTo>
                  <a:cubicBezTo>
                    <a:pt x="452" y="7"/>
                    <a:pt x="443" y="0"/>
                    <a:pt x="432" y="0"/>
                  </a:cubicBezTo>
                  <a:cubicBezTo>
                    <a:pt x="432" y="0"/>
                    <a:pt x="432" y="0"/>
                    <a:pt x="432" y="0"/>
                  </a:cubicBezTo>
                  <a:cubicBezTo>
                    <a:pt x="422" y="0"/>
                    <a:pt x="412" y="7"/>
                    <a:pt x="410" y="17"/>
                  </a:cubicBezTo>
                  <a:cubicBezTo>
                    <a:pt x="336" y="296"/>
                    <a:pt x="336" y="296"/>
                    <a:pt x="336" y="296"/>
                  </a:cubicBezTo>
                  <a:cubicBezTo>
                    <a:pt x="24" y="296"/>
                    <a:pt x="24" y="296"/>
                    <a:pt x="24" y="296"/>
                  </a:cubicBezTo>
                  <a:cubicBezTo>
                    <a:pt x="11" y="296"/>
                    <a:pt x="0" y="307"/>
                    <a:pt x="0" y="319"/>
                  </a:cubicBezTo>
                  <a:cubicBezTo>
                    <a:pt x="0" y="332"/>
                    <a:pt x="11" y="343"/>
                    <a:pt x="24" y="343"/>
                  </a:cubicBezTo>
                  <a:cubicBezTo>
                    <a:pt x="354" y="343"/>
                    <a:pt x="354" y="343"/>
                    <a:pt x="354" y="343"/>
                  </a:cubicBezTo>
                  <a:cubicBezTo>
                    <a:pt x="364" y="343"/>
                    <a:pt x="373" y="335"/>
                    <a:pt x="376" y="325"/>
                  </a:cubicBezTo>
                  <a:cubicBezTo>
                    <a:pt x="431" y="119"/>
                    <a:pt x="431" y="119"/>
                    <a:pt x="431" y="119"/>
                  </a:cubicBezTo>
                  <a:cubicBezTo>
                    <a:pt x="524" y="522"/>
                    <a:pt x="524" y="522"/>
                    <a:pt x="524" y="522"/>
                  </a:cubicBezTo>
                  <a:cubicBezTo>
                    <a:pt x="527" y="533"/>
                    <a:pt x="536" y="540"/>
                    <a:pt x="547" y="540"/>
                  </a:cubicBezTo>
                  <a:cubicBezTo>
                    <a:pt x="547" y="540"/>
                    <a:pt x="547" y="540"/>
                    <a:pt x="547" y="540"/>
                  </a:cubicBezTo>
                  <a:cubicBezTo>
                    <a:pt x="558" y="540"/>
                    <a:pt x="568" y="532"/>
                    <a:pt x="570" y="522"/>
                  </a:cubicBezTo>
                  <a:cubicBezTo>
                    <a:pt x="624" y="256"/>
                    <a:pt x="624" y="256"/>
                    <a:pt x="624" y="256"/>
                  </a:cubicBezTo>
                  <a:cubicBezTo>
                    <a:pt x="656" y="329"/>
                    <a:pt x="656" y="329"/>
                    <a:pt x="656" y="329"/>
                  </a:cubicBezTo>
                  <a:cubicBezTo>
                    <a:pt x="660" y="337"/>
                    <a:pt x="668" y="343"/>
                    <a:pt x="677" y="343"/>
                  </a:cubicBezTo>
                  <a:cubicBezTo>
                    <a:pt x="1044" y="343"/>
                    <a:pt x="1044" y="343"/>
                    <a:pt x="1044" y="343"/>
                  </a:cubicBezTo>
                  <a:cubicBezTo>
                    <a:pt x="1057" y="343"/>
                    <a:pt x="1067" y="332"/>
                    <a:pt x="1067" y="319"/>
                  </a:cubicBezTo>
                  <a:cubicBezTo>
                    <a:pt x="1067" y="307"/>
                    <a:pt x="1057" y="296"/>
                    <a:pt x="1044"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Arial Unicode MS"/>
                <a:cs typeface="Arial"/>
              </a:endParaRPr>
            </a:p>
          </p:txBody>
        </p:sp>
        <p:sp>
          <p:nvSpPr>
            <p:cNvPr id="27" name="Freeform 27">
              <a:extLst>
                <a:ext uri="{FF2B5EF4-FFF2-40B4-BE49-F238E27FC236}">
                  <a16:creationId xmlns:a16="http://schemas.microsoft.com/office/drawing/2014/main" id="{FF0D0719-4B95-F5A0-3DF8-A55B957EE04A}"/>
                </a:ext>
              </a:extLst>
            </p:cNvPr>
            <p:cNvSpPr>
              <a:spLocks/>
            </p:cNvSpPr>
            <p:nvPr/>
          </p:nvSpPr>
          <p:spPr bwMode="auto">
            <a:xfrm>
              <a:off x="2728" y="1123"/>
              <a:ext cx="2219" cy="1048"/>
            </a:xfrm>
            <a:custGeom>
              <a:avLst/>
              <a:gdLst>
                <a:gd name="T0" fmla="*/ 104 w 1083"/>
                <a:gd name="T1" fmla="*/ 504 h 512"/>
                <a:gd name="T2" fmla="*/ 107 w 1083"/>
                <a:gd name="T3" fmla="*/ 471 h 512"/>
                <a:gd name="T4" fmla="*/ 47 w 1083"/>
                <a:gd name="T5" fmla="*/ 305 h 512"/>
                <a:gd name="T6" fmla="*/ 306 w 1083"/>
                <a:gd name="T7" fmla="*/ 46 h 512"/>
                <a:gd name="T8" fmla="*/ 523 w 1083"/>
                <a:gd name="T9" fmla="*/ 153 h 512"/>
                <a:gd name="T10" fmla="*/ 542 w 1083"/>
                <a:gd name="T11" fmla="*/ 163 h 512"/>
                <a:gd name="T12" fmla="*/ 560 w 1083"/>
                <a:gd name="T13" fmla="*/ 153 h 512"/>
                <a:gd name="T14" fmla="*/ 777 w 1083"/>
                <a:gd name="T15" fmla="*/ 46 h 512"/>
                <a:gd name="T16" fmla="*/ 1036 w 1083"/>
                <a:gd name="T17" fmla="*/ 305 h 512"/>
                <a:gd name="T18" fmla="*/ 976 w 1083"/>
                <a:gd name="T19" fmla="*/ 471 h 512"/>
                <a:gd name="T20" fmla="*/ 979 w 1083"/>
                <a:gd name="T21" fmla="*/ 504 h 512"/>
                <a:gd name="T22" fmla="*/ 994 w 1083"/>
                <a:gd name="T23" fmla="*/ 509 h 512"/>
                <a:gd name="T24" fmla="*/ 1012 w 1083"/>
                <a:gd name="T25" fmla="*/ 501 h 512"/>
                <a:gd name="T26" fmla="*/ 1083 w 1083"/>
                <a:gd name="T27" fmla="*/ 305 h 512"/>
                <a:gd name="T28" fmla="*/ 777 w 1083"/>
                <a:gd name="T29" fmla="*/ 0 h 512"/>
                <a:gd name="T30" fmla="*/ 542 w 1083"/>
                <a:gd name="T31" fmla="*/ 103 h 512"/>
                <a:gd name="T32" fmla="*/ 306 w 1083"/>
                <a:gd name="T33" fmla="*/ 0 h 512"/>
                <a:gd name="T34" fmla="*/ 0 w 1083"/>
                <a:gd name="T35" fmla="*/ 305 h 512"/>
                <a:gd name="T36" fmla="*/ 72 w 1083"/>
                <a:gd name="T37" fmla="*/ 501 h 512"/>
                <a:gd name="T38" fmla="*/ 104 w 1083"/>
                <a:gd name="T39" fmla="*/ 5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3" h="512">
                  <a:moveTo>
                    <a:pt x="104" y="504"/>
                  </a:moveTo>
                  <a:cubicBezTo>
                    <a:pt x="114" y="496"/>
                    <a:pt x="115" y="481"/>
                    <a:pt x="107" y="471"/>
                  </a:cubicBezTo>
                  <a:cubicBezTo>
                    <a:pt x="68" y="425"/>
                    <a:pt x="47" y="366"/>
                    <a:pt x="47" y="305"/>
                  </a:cubicBezTo>
                  <a:cubicBezTo>
                    <a:pt x="47" y="162"/>
                    <a:pt x="163" y="46"/>
                    <a:pt x="306" y="46"/>
                  </a:cubicBezTo>
                  <a:cubicBezTo>
                    <a:pt x="391" y="46"/>
                    <a:pt x="472" y="86"/>
                    <a:pt x="523" y="153"/>
                  </a:cubicBezTo>
                  <a:cubicBezTo>
                    <a:pt x="528" y="159"/>
                    <a:pt x="534" y="163"/>
                    <a:pt x="542" y="163"/>
                  </a:cubicBezTo>
                  <a:cubicBezTo>
                    <a:pt x="549" y="163"/>
                    <a:pt x="556" y="159"/>
                    <a:pt x="560" y="153"/>
                  </a:cubicBezTo>
                  <a:cubicBezTo>
                    <a:pt x="611" y="86"/>
                    <a:pt x="692" y="46"/>
                    <a:pt x="777" y="46"/>
                  </a:cubicBezTo>
                  <a:cubicBezTo>
                    <a:pt x="920" y="46"/>
                    <a:pt x="1036" y="162"/>
                    <a:pt x="1036" y="305"/>
                  </a:cubicBezTo>
                  <a:cubicBezTo>
                    <a:pt x="1036" y="366"/>
                    <a:pt x="1015" y="425"/>
                    <a:pt x="976" y="471"/>
                  </a:cubicBezTo>
                  <a:cubicBezTo>
                    <a:pt x="968" y="481"/>
                    <a:pt x="969" y="496"/>
                    <a:pt x="979" y="504"/>
                  </a:cubicBezTo>
                  <a:cubicBezTo>
                    <a:pt x="983" y="508"/>
                    <a:pt x="989" y="509"/>
                    <a:pt x="994" y="509"/>
                  </a:cubicBezTo>
                  <a:cubicBezTo>
                    <a:pt x="1000" y="509"/>
                    <a:pt x="1007" y="507"/>
                    <a:pt x="1012" y="501"/>
                  </a:cubicBezTo>
                  <a:cubicBezTo>
                    <a:pt x="1058" y="446"/>
                    <a:pt x="1083" y="377"/>
                    <a:pt x="1083" y="305"/>
                  </a:cubicBezTo>
                  <a:cubicBezTo>
                    <a:pt x="1083" y="137"/>
                    <a:pt x="946" y="0"/>
                    <a:pt x="777" y="0"/>
                  </a:cubicBezTo>
                  <a:cubicBezTo>
                    <a:pt x="688" y="0"/>
                    <a:pt x="602" y="38"/>
                    <a:pt x="542" y="103"/>
                  </a:cubicBezTo>
                  <a:cubicBezTo>
                    <a:pt x="482" y="38"/>
                    <a:pt x="396" y="0"/>
                    <a:pt x="306" y="0"/>
                  </a:cubicBezTo>
                  <a:cubicBezTo>
                    <a:pt x="137" y="0"/>
                    <a:pt x="0" y="137"/>
                    <a:pt x="0" y="305"/>
                  </a:cubicBezTo>
                  <a:cubicBezTo>
                    <a:pt x="0" y="377"/>
                    <a:pt x="26" y="446"/>
                    <a:pt x="72" y="501"/>
                  </a:cubicBezTo>
                  <a:cubicBezTo>
                    <a:pt x="80" y="511"/>
                    <a:pt x="94" y="512"/>
                    <a:pt x="104"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Arial Unicode MS"/>
                <a:cs typeface="Arial"/>
              </a:endParaRPr>
            </a:p>
          </p:txBody>
        </p:sp>
        <p:sp>
          <p:nvSpPr>
            <p:cNvPr id="28" name="Freeform 28">
              <a:extLst>
                <a:ext uri="{FF2B5EF4-FFF2-40B4-BE49-F238E27FC236}">
                  <a16:creationId xmlns:a16="http://schemas.microsoft.com/office/drawing/2014/main" id="{B075EC10-C232-8E9C-D882-C5ED170BEB0C}"/>
                </a:ext>
              </a:extLst>
            </p:cNvPr>
            <p:cNvSpPr>
              <a:spLocks/>
            </p:cNvSpPr>
            <p:nvPr/>
          </p:nvSpPr>
          <p:spPr bwMode="auto">
            <a:xfrm>
              <a:off x="3181" y="2446"/>
              <a:ext cx="1307" cy="749"/>
            </a:xfrm>
            <a:custGeom>
              <a:avLst/>
              <a:gdLst>
                <a:gd name="T0" fmla="*/ 594 w 638"/>
                <a:gd name="T1" fmla="*/ 10 h 366"/>
                <a:gd name="T2" fmla="*/ 333 w 638"/>
                <a:gd name="T3" fmla="*/ 311 h 366"/>
                <a:gd name="T4" fmla="*/ 316 w 638"/>
                <a:gd name="T5" fmla="*/ 319 h 366"/>
                <a:gd name="T6" fmla="*/ 315 w 638"/>
                <a:gd name="T7" fmla="*/ 319 h 366"/>
                <a:gd name="T8" fmla="*/ 298 w 638"/>
                <a:gd name="T9" fmla="*/ 311 h 366"/>
                <a:gd name="T10" fmla="*/ 44 w 638"/>
                <a:gd name="T11" fmla="*/ 11 h 366"/>
                <a:gd name="T12" fmla="*/ 11 w 638"/>
                <a:gd name="T13" fmla="*/ 8 h 366"/>
                <a:gd name="T14" fmla="*/ 8 w 638"/>
                <a:gd name="T15" fmla="*/ 41 h 366"/>
                <a:gd name="T16" fmla="*/ 262 w 638"/>
                <a:gd name="T17" fmla="*/ 341 h 366"/>
                <a:gd name="T18" fmla="*/ 315 w 638"/>
                <a:gd name="T19" fmla="*/ 366 h 366"/>
                <a:gd name="T20" fmla="*/ 316 w 638"/>
                <a:gd name="T21" fmla="*/ 366 h 366"/>
                <a:gd name="T22" fmla="*/ 368 w 638"/>
                <a:gd name="T23" fmla="*/ 342 h 366"/>
                <a:gd name="T24" fmla="*/ 629 w 638"/>
                <a:gd name="T25" fmla="*/ 41 h 366"/>
                <a:gd name="T26" fmla="*/ 627 w 638"/>
                <a:gd name="T27" fmla="*/ 8 h 366"/>
                <a:gd name="T28" fmla="*/ 594 w 638"/>
                <a:gd name="T29" fmla="*/ 1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8" h="366">
                  <a:moveTo>
                    <a:pt x="594" y="10"/>
                  </a:moveTo>
                  <a:cubicBezTo>
                    <a:pt x="333" y="311"/>
                    <a:pt x="333" y="311"/>
                    <a:pt x="333" y="311"/>
                  </a:cubicBezTo>
                  <a:cubicBezTo>
                    <a:pt x="329" y="316"/>
                    <a:pt x="322" y="319"/>
                    <a:pt x="316" y="319"/>
                  </a:cubicBezTo>
                  <a:cubicBezTo>
                    <a:pt x="316" y="319"/>
                    <a:pt x="315" y="319"/>
                    <a:pt x="315" y="319"/>
                  </a:cubicBezTo>
                  <a:cubicBezTo>
                    <a:pt x="308" y="319"/>
                    <a:pt x="302" y="316"/>
                    <a:pt x="298" y="311"/>
                  </a:cubicBezTo>
                  <a:cubicBezTo>
                    <a:pt x="44" y="11"/>
                    <a:pt x="44" y="11"/>
                    <a:pt x="44" y="11"/>
                  </a:cubicBezTo>
                  <a:cubicBezTo>
                    <a:pt x="35" y="1"/>
                    <a:pt x="21" y="0"/>
                    <a:pt x="11" y="8"/>
                  </a:cubicBezTo>
                  <a:cubicBezTo>
                    <a:pt x="1" y="16"/>
                    <a:pt x="0" y="31"/>
                    <a:pt x="8" y="41"/>
                  </a:cubicBezTo>
                  <a:cubicBezTo>
                    <a:pt x="262" y="341"/>
                    <a:pt x="262" y="341"/>
                    <a:pt x="262" y="341"/>
                  </a:cubicBezTo>
                  <a:cubicBezTo>
                    <a:pt x="275" y="357"/>
                    <a:pt x="295" y="366"/>
                    <a:pt x="315" y="366"/>
                  </a:cubicBezTo>
                  <a:cubicBezTo>
                    <a:pt x="315" y="366"/>
                    <a:pt x="315" y="366"/>
                    <a:pt x="316" y="366"/>
                  </a:cubicBezTo>
                  <a:cubicBezTo>
                    <a:pt x="336" y="366"/>
                    <a:pt x="355" y="357"/>
                    <a:pt x="368" y="342"/>
                  </a:cubicBezTo>
                  <a:cubicBezTo>
                    <a:pt x="629" y="41"/>
                    <a:pt x="629" y="41"/>
                    <a:pt x="629" y="41"/>
                  </a:cubicBezTo>
                  <a:cubicBezTo>
                    <a:pt x="638" y="31"/>
                    <a:pt x="637" y="17"/>
                    <a:pt x="627" y="8"/>
                  </a:cubicBezTo>
                  <a:cubicBezTo>
                    <a:pt x="617" y="0"/>
                    <a:pt x="603" y="1"/>
                    <a:pt x="59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a:ea typeface="Arial Unicode MS"/>
                <a:cs typeface="Arial"/>
              </a:endParaRPr>
            </a:p>
          </p:txBody>
        </p:sp>
      </p:grpSp>
      <p:sp>
        <p:nvSpPr>
          <p:cNvPr id="29" name="Textfeld 28">
            <a:extLst>
              <a:ext uri="{FF2B5EF4-FFF2-40B4-BE49-F238E27FC236}">
                <a16:creationId xmlns:a16="http://schemas.microsoft.com/office/drawing/2014/main" id="{63FFC7EE-EBDE-7B71-963C-D9DFE1E4DA6F}"/>
              </a:ext>
            </a:extLst>
          </p:cNvPr>
          <p:cNvSpPr txBox="1"/>
          <p:nvPr>
            <p:custDataLst>
              <p:tags r:id="rId6"/>
            </p:custDataLst>
          </p:nvPr>
        </p:nvSpPr>
        <p:spPr bwMode="gray">
          <a:xfrm>
            <a:off x="1627211" y="4575704"/>
            <a:ext cx="4204415" cy="331291"/>
          </a:xfrm>
          <a:prstGeom prst="rect">
            <a:avLst/>
          </a:prstGeom>
          <a:noFill/>
        </p:spPr>
        <p:txBody>
          <a:bodyPr wrap="square" lIns="0" tIns="0" rIns="0" bIns="0" rtlCol="0">
            <a:noAutofit/>
          </a:bodyPr>
          <a:lstStyle>
            <a:defPPr>
              <a:defRPr lang="en-US"/>
            </a:defPPr>
            <a:lvl1pPr defTabSz="914218">
              <a:lnSpc>
                <a:spcPct val="85000"/>
              </a:lnSpc>
              <a:defRPr sz="1200" b="1" u="sng">
                <a:solidFill>
                  <a:srgbClr val="00BCFF"/>
                </a:solidFill>
                <a:latin typeface="Arial"/>
                <a:ea typeface="Arial Unicode MS"/>
                <a:cs typeface="Arial"/>
              </a:defRPr>
            </a:lvl1pPr>
          </a:lstStyle>
          <a:p>
            <a:pPr marL="0" marR="0" lvl="0" indent="0" algn="l" defTabSz="914218" rtl="0" eaLnBrk="1" fontAlgn="auto" latinLnBrk="0" hangingPunct="1">
              <a:lnSpc>
                <a:spcPct val="85000"/>
              </a:lnSpc>
              <a:spcBef>
                <a:spcPts val="0"/>
              </a:spcBef>
              <a:spcAft>
                <a:spcPts val="1200"/>
              </a:spcAft>
              <a:buClrTx/>
              <a:buSzTx/>
              <a:buFontTx/>
              <a:buNone/>
              <a:tabLst/>
              <a:defRPr/>
            </a:pPr>
            <a:r>
              <a:rPr kumimoji="0" lang="en-US" sz="1500" b="1" i="0" u="sng" strike="noStrike" kern="1200" cap="none" spc="0" normalizeH="0" baseline="0" noProof="0">
                <a:ln>
                  <a:noFill/>
                </a:ln>
                <a:solidFill>
                  <a:srgbClr val="00BCFF"/>
                </a:solidFill>
                <a:effectLst/>
                <a:uLnTx/>
                <a:uFillTx/>
                <a:latin typeface="Arial"/>
                <a:ea typeface="Arial Unicode MS"/>
                <a:cs typeface="Arial"/>
              </a:rPr>
              <a:t>Women’s Empowerment</a:t>
            </a:r>
            <a:r>
              <a:rPr kumimoji="0" lang="en-US" sz="1500" b="0" i="0" u="none" strike="noStrike" kern="1200" cap="none" spc="0" normalizeH="0" baseline="0" noProof="0">
                <a:ln>
                  <a:noFill/>
                </a:ln>
                <a:solidFill>
                  <a:srgbClr val="10384F"/>
                </a:solidFill>
                <a:effectLst/>
                <a:uLnTx/>
                <a:uFillTx/>
                <a:latin typeface="Arial"/>
                <a:ea typeface="Arial Unicode MS"/>
                <a:cs typeface="Arial"/>
              </a:rPr>
              <a:t>: </a:t>
            </a:r>
          </a:p>
          <a:p>
            <a:pPr marL="0" marR="0" lvl="0" indent="0" algn="l" defTabSz="914218" rtl="0" eaLnBrk="1" fontAlgn="auto" latinLnBrk="0" hangingPunct="1">
              <a:lnSpc>
                <a:spcPct val="85000"/>
              </a:lnSpc>
              <a:spcBef>
                <a:spcPts val="0"/>
              </a:spcBef>
              <a:spcAft>
                <a:spcPts val="1200"/>
              </a:spcAft>
              <a:buClrTx/>
              <a:buSzTx/>
              <a:buFontTx/>
              <a:buNone/>
              <a:tabLst/>
              <a:defRPr/>
            </a:pPr>
            <a:r>
              <a:rPr kumimoji="0" lang="en-US" sz="1500" b="0" i="0" u="none" strike="noStrike" kern="1200" cap="none" spc="0" normalizeH="0" baseline="0" noProof="0">
                <a:ln>
                  <a:noFill/>
                </a:ln>
                <a:solidFill>
                  <a:srgbClr val="10384F"/>
                </a:solidFill>
                <a:effectLst/>
                <a:uLnTx/>
                <a:uFillTx/>
                <a:latin typeface="Arial"/>
                <a:ea typeface="Arial Unicode MS"/>
                <a:cs typeface="Arial"/>
              </a:rPr>
              <a:t>Fulfill the need of 100m women in LMICs</a:t>
            </a:r>
            <a:r>
              <a:rPr kumimoji="0" lang="en-US" sz="1500" b="0" i="0" u="none" strike="noStrike" kern="1200" cap="none" spc="0" normalizeH="0" baseline="30000" noProof="0">
                <a:ln>
                  <a:noFill/>
                </a:ln>
                <a:solidFill>
                  <a:srgbClr val="10384F"/>
                </a:solidFill>
                <a:effectLst/>
                <a:uLnTx/>
                <a:uFillTx/>
                <a:latin typeface="Arial"/>
                <a:ea typeface="Arial Unicode MS"/>
                <a:cs typeface="Arial"/>
              </a:rPr>
              <a:t>2</a:t>
            </a:r>
            <a:r>
              <a:rPr kumimoji="0" lang="en-US" sz="1500" b="0" i="0" u="none" strike="noStrike" kern="1200" cap="none" spc="0" normalizeH="0" baseline="0" noProof="0">
                <a:ln>
                  <a:noFill/>
                </a:ln>
                <a:solidFill>
                  <a:srgbClr val="10384F"/>
                </a:solidFill>
                <a:effectLst/>
                <a:uLnTx/>
                <a:uFillTx/>
                <a:latin typeface="Arial"/>
                <a:ea typeface="Arial Unicode MS"/>
                <a:cs typeface="Arial"/>
              </a:rPr>
              <a:t> for modern contraception</a:t>
            </a:r>
          </a:p>
          <a:p>
            <a:pPr marL="0" marR="0" lvl="0" indent="0" algn="l" defTabSz="914218" rtl="0" eaLnBrk="1" fontAlgn="auto" latinLnBrk="0" hangingPunct="1">
              <a:lnSpc>
                <a:spcPct val="85000"/>
              </a:lnSpc>
              <a:spcBef>
                <a:spcPts val="0"/>
              </a:spcBef>
              <a:spcAft>
                <a:spcPts val="1200"/>
              </a:spcAft>
              <a:buClrTx/>
              <a:buSzTx/>
              <a:buFontTx/>
              <a:buNone/>
              <a:tabLst/>
              <a:defRPr/>
            </a:pPr>
            <a:r>
              <a:rPr kumimoji="0" lang="en-US" sz="1500" b="0" i="0" u="none" strike="noStrike" kern="1200" cap="none" spc="0" normalizeH="0" baseline="0" noProof="0">
                <a:ln>
                  <a:noFill/>
                </a:ln>
                <a:solidFill>
                  <a:srgbClr val="10384F"/>
                </a:solidFill>
                <a:effectLst/>
                <a:uLnTx/>
                <a:uFillTx/>
                <a:latin typeface="Arial"/>
                <a:ea typeface="Arial Unicode MS"/>
                <a:cs typeface="Arial"/>
              </a:rPr>
              <a:t>Achieve gender balance at all managerial levels</a:t>
            </a:r>
          </a:p>
          <a:p>
            <a:pPr marL="0" marR="0" lvl="0" indent="0" algn="l" defTabSz="914218" rtl="0" eaLnBrk="1" fontAlgn="auto" latinLnBrk="0" hangingPunct="1">
              <a:lnSpc>
                <a:spcPct val="85000"/>
              </a:lnSpc>
              <a:spcBef>
                <a:spcPts val="0"/>
              </a:spcBef>
              <a:spcAft>
                <a:spcPts val="0"/>
              </a:spcAft>
              <a:buClrTx/>
              <a:buSzTx/>
              <a:buFontTx/>
              <a:buNone/>
              <a:tabLst/>
              <a:defRPr/>
            </a:pPr>
            <a:endParaRPr kumimoji="0" lang="en-US" sz="1500" b="1" i="0" u="sng" strike="noStrike" kern="1200" cap="none" spc="0" normalizeH="0" baseline="0" noProof="0">
              <a:ln>
                <a:noFill/>
              </a:ln>
              <a:solidFill>
                <a:srgbClr val="00BCFF"/>
              </a:solidFill>
              <a:effectLst/>
              <a:uLnTx/>
              <a:uFillTx/>
              <a:latin typeface="Arial"/>
              <a:ea typeface="Arial Unicode MS"/>
              <a:cs typeface="Arial"/>
            </a:endParaRPr>
          </a:p>
        </p:txBody>
      </p:sp>
      <p:grpSp>
        <p:nvGrpSpPr>
          <p:cNvPr id="30" name="Gruppieren 173">
            <a:extLst>
              <a:ext uri="{FF2B5EF4-FFF2-40B4-BE49-F238E27FC236}">
                <a16:creationId xmlns:a16="http://schemas.microsoft.com/office/drawing/2014/main" id="{8A445B73-AE5D-8CF6-F2E1-1C267766F1ED}"/>
              </a:ext>
            </a:extLst>
          </p:cNvPr>
          <p:cNvGrpSpPr/>
          <p:nvPr/>
        </p:nvGrpSpPr>
        <p:grpSpPr>
          <a:xfrm>
            <a:off x="1086012" y="4541608"/>
            <a:ext cx="358145" cy="351222"/>
            <a:chOff x="1001951" y="4372379"/>
            <a:chExt cx="358333" cy="358328"/>
          </a:xfrm>
        </p:grpSpPr>
        <p:sp>
          <p:nvSpPr>
            <p:cNvPr id="31" name="Ellipse 174">
              <a:extLst>
                <a:ext uri="{FF2B5EF4-FFF2-40B4-BE49-F238E27FC236}">
                  <a16:creationId xmlns:a16="http://schemas.microsoft.com/office/drawing/2014/main" id="{6489ED67-1E0C-7786-1D54-F7EFBADE84B5}"/>
                </a:ext>
              </a:extLst>
            </p:cNvPr>
            <p:cNvSpPr/>
            <p:nvPr/>
          </p:nvSpPr>
          <p:spPr bwMode="gray">
            <a:xfrm>
              <a:off x="1001951" y="4372379"/>
              <a:ext cx="358333" cy="35832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7" rtl="0" eaLnBrk="1" fontAlgn="auto" latinLnBrk="0" hangingPunct="1">
                <a:lnSpc>
                  <a:spcPct val="85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a:endParaRPr>
            </a:p>
          </p:txBody>
        </p:sp>
        <p:sp>
          <p:nvSpPr>
            <p:cNvPr id="32" name="Female">
              <a:extLst>
                <a:ext uri="{FF2B5EF4-FFF2-40B4-BE49-F238E27FC236}">
                  <a16:creationId xmlns:a16="http://schemas.microsoft.com/office/drawing/2014/main" id="{F0761BD5-846B-2E80-1682-3E5C041C4AFF}"/>
                </a:ext>
              </a:extLst>
            </p:cNvPr>
            <p:cNvSpPr>
              <a:spLocks noEditPoints="1"/>
            </p:cNvSpPr>
            <p:nvPr/>
          </p:nvSpPr>
          <p:spPr bwMode="gray">
            <a:xfrm rot="18888155">
              <a:off x="1097709" y="4456427"/>
              <a:ext cx="180000" cy="180000"/>
            </a:xfrm>
            <a:custGeom>
              <a:avLst/>
              <a:gdLst>
                <a:gd name="T0" fmla="*/ 145 w 165"/>
                <a:gd name="T1" fmla="*/ 20 h 165"/>
                <a:gd name="T2" fmla="*/ 145 w 165"/>
                <a:gd name="T3" fmla="*/ 93 h 165"/>
                <a:gd name="T4" fmla="*/ 84 w 165"/>
                <a:gd name="T5" fmla="*/ 102 h 165"/>
                <a:gd name="T6" fmla="*/ 64 w 165"/>
                <a:gd name="T7" fmla="*/ 123 h 165"/>
                <a:gd name="T8" fmla="*/ 79 w 165"/>
                <a:gd name="T9" fmla="*/ 138 h 165"/>
                <a:gd name="T10" fmla="*/ 79 w 165"/>
                <a:gd name="T11" fmla="*/ 159 h 165"/>
                <a:gd name="T12" fmla="*/ 57 w 165"/>
                <a:gd name="T13" fmla="*/ 159 h 165"/>
                <a:gd name="T14" fmla="*/ 42 w 165"/>
                <a:gd name="T15" fmla="*/ 144 h 165"/>
                <a:gd name="T16" fmla="*/ 30 w 165"/>
                <a:gd name="T17" fmla="*/ 156 h 165"/>
                <a:gd name="T18" fmla="*/ 9 w 165"/>
                <a:gd name="T19" fmla="*/ 156 h 165"/>
                <a:gd name="T20" fmla="*/ 9 w 165"/>
                <a:gd name="T21" fmla="*/ 135 h 165"/>
                <a:gd name="T22" fmla="*/ 21 w 165"/>
                <a:gd name="T23" fmla="*/ 123 h 165"/>
                <a:gd name="T24" fmla="*/ 6 w 165"/>
                <a:gd name="T25" fmla="*/ 108 h 165"/>
                <a:gd name="T26" fmla="*/ 6 w 165"/>
                <a:gd name="T27" fmla="*/ 86 h 165"/>
                <a:gd name="T28" fmla="*/ 27 w 165"/>
                <a:gd name="T29" fmla="*/ 86 h 165"/>
                <a:gd name="T30" fmla="*/ 42 w 165"/>
                <a:gd name="T31" fmla="*/ 101 h 165"/>
                <a:gd name="T32" fmla="*/ 63 w 165"/>
                <a:gd name="T33" fmla="*/ 81 h 165"/>
                <a:gd name="T34" fmla="*/ 72 w 165"/>
                <a:gd name="T35" fmla="*/ 20 h 165"/>
                <a:gd name="T36" fmla="*/ 145 w 165"/>
                <a:gd name="T37" fmla="*/ 20 h 165"/>
                <a:gd name="T38" fmla="*/ 62 w 165"/>
                <a:gd name="T39" fmla="*/ 155 h 165"/>
                <a:gd name="T40" fmla="*/ 74 w 165"/>
                <a:gd name="T41" fmla="*/ 155 h 165"/>
                <a:gd name="T42" fmla="*/ 74 w 165"/>
                <a:gd name="T43" fmla="*/ 143 h 165"/>
                <a:gd name="T44" fmla="*/ 54 w 165"/>
                <a:gd name="T45" fmla="*/ 123 h 165"/>
                <a:gd name="T46" fmla="*/ 83 w 165"/>
                <a:gd name="T47" fmla="*/ 94 h 165"/>
                <a:gd name="T48" fmla="*/ 85 w 165"/>
                <a:gd name="T49" fmla="*/ 95 h 165"/>
                <a:gd name="T50" fmla="*/ 140 w 165"/>
                <a:gd name="T51" fmla="*/ 89 h 165"/>
                <a:gd name="T52" fmla="*/ 140 w 165"/>
                <a:gd name="T53" fmla="*/ 25 h 165"/>
                <a:gd name="T54" fmla="*/ 77 w 165"/>
                <a:gd name="T55" fmla="*/ 25 h 165"/>
                <a:gd name="T56" fmla="*/ 70 w 165"/>
                <a:gd name="T57" fmla="*/ 80 h 165"/>
                <a:gd name="T58" fmla="*/ 71 w 165"/>
                <a:gd name="T59" fmla="*/ 82 h 165"/>
                <a:gd name="T60" fmla="*/ 42 w 165"/>
                <a:gd name="T61" fmla="*/ 111 h 165"/>
                <a:gd name="T62" fmla="*/ 23 w 165"/>
                <a:gd name="T63" fmla="*/ 91 h 165"/>
                <a:gd name="T64" fmla="*/ 11 w 165"/>
                <a:gd name="T65" fmla="*/ 91 h 165"/>
                <a:gd name="T66" fmla="*/ 11 w 165"/>
                <a:gd name="T67" fmla="*/ 103 h 165"/>
                <a:gd name="T68" fmla="*/ 30 w 165"/>
                <a:gd name="T69" fmla="*/ 123 h 165"/>
                <a:gd name="T70" fmla="*/ 14 w 165"/>
                <a:gd name="T71" fmla="*/ 140 h 165"/>
                <a:gd name="T72" fmla="*/ 14 w 165"/>
                <a:gd name="T73" fmla="*/ 152 h 165"/>
                <a:gd name="T74" fmla="*/ 26 w 165"/>
                <a:gd name="T75" fmla="*/ 152 h 165"/>
                <a:gd name="T76" fmla="*/ 42 w 165"/>
                <a:gd name="T77" fmla="*/ 135 h 165"/>
                <a:gd name="T78" fmla="*/ 62 w 165"/>
                <a:gd name="T79" fmla="*/ 155 h 165"/>
                <a:gd name="T80" fmla="*/ 128 w 165"/>
                <a:gd name="T81" fmla="*/ 37 h 165"/>
                <a:gd name="T82" fmla="*/ 128 w 165"/>
                <a:gd name="T83" fmla="*/ 77 h 165"/>
                <a:gd name="T84" fmla="*/ 89 w 165"/>
                <a:gd name="T85" fmla="*/ 77 h 165"/>
                <a:gd name="T86" fmla="*/ 89 w 165"/>
                <a:gd name="T87" fmla="*/ 37 h 165"/>
                <a:gd name="T88" fmla="*/ 128 w 165"/>
                <a:gd name="T89" fmla="*/ 37 h 165"/>
                <a:gd name="T90" fmla="*/ 93 w 165"/>
                <a:gd name="T91" fmla="*/ 72 h 165"/>
                <a:gd name="T92" fmla="*/ 123 w 165"/>
                <a:gd name="T93" fmla="*/ 72 h 165"/>
                <a:gd name="T94" fmla="*/ 123 w 165"/>
                <a:gd name="T95" fmla="*/ 42 h 165"/>
                <a:gd name="T96" fmla="*/ 93 w 165"/>
                <a:gd name="T97" fmla="*/ 42 h 165"/>
                <a:gd name="T98" fmla="*/ 93 w 165"/>
                <a:gd name="T99" fmla="*/ 7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 h="165">
                  <a:moveTo>
                    <a:pt x="145" y="20"/>
                  </a:moveTo>
                  <a:cubicBezTo>
                    <a:pt x="165" y="41"/>
                    <a:pt x="165" y="73"/>
                    <a:pt x="145" y="93"/>
                  </a:cubicBezTo>
                  <a:cubicBezTo>
                    <a:pt x="129" y="109"/>
                    <a:pt x="104" y="113"/>
                    <a:pt x="84" y="102"/>
                  </a:cubicBezTo>
                  <a:cubicBezTo>
                    <a:pt x="64" y="123"/>
                    <a:pt x="64" y="123"/>
                    <a:pt x="64" y="123"/>
                  </a:cubicBezTo>
                  <a:cubicBezTo>
                    <a:pt x="79" y="138"/>
                    <a:pt x="79" y="138"/>
                    <a:pt x="79" y="138"/>
                  </a:cubicBezTo>
                  <a:cubicBezTo>
                    <a:pt x="85" y="144"/>
                    <a:pt x="85" y="153"/>
                    <a:pt x="79" y="159"/>
                  </a:cubicBezTo>
                  <a:cubicBezTo>
                    <a:pt x="73" y="165"/>
                    <a:pt x="63" y="165"/>
                    <a:pt x="57" y="159"/>
                  </a:cubicBezTo>
                  <a:cubicBezTo>
                    <a:pt x="42" y="144"/>
                    <a:pt x="42" y="144"/>
                    <a:pt x="42" y="144"/>
                  </a:cubicBezTo>
                  <a:cubicBezTo>
                    <a:pt x="30" y="156"/>
                    <a:pt x="30" y="156"/>
                    <a:pt x="30" y="156"/>
                  </a:cubicBezTo>
                  <a:cubicBezTo>
                    <a:pt x="24" y="162"/>
                    <a:pt x="15" y="162"/>
                    <a:pt x="9" y="156"/>
                  </a:cubicBezTo>
                  <a:cubicBezTo>
                    <a:pt x="3" y="151"/>
                    <a:pt x="3" y="141"/>
                    <a:pt x="9" y="135"/>
                  </a:cubicBezTo>
                  <a:cubicBezTo>
                    <a:pt x="21" y="123"/>
                    <a:pt x="21" y="123"/>
                    <a:pt x="21" y="123"/>
                  </a:cubicBezTo>
                  <a:cubicBezTo>
                    <a:pt x="6" y="108"/>
                    <a:pt x="6" y="108"/>
                    <a:pt x="6" y="108"/>
                  </a:cubicBezTo>
                  <a:cubicBezTo>
                    <a:pt x="0" y="102"/>
                    <a:pt x="0" y="92"/>
                    <a:pt x="6" y="86"/>
                  </a:cubicBezTo>
                  <a:cubicBezTo>
                    <a:pt x="12" y="81"/>
                    <a:pt x="22" y="81"/>
                    <a:pt x="27" y="86"/>
                  </a:cubicBezTo>
                  <a:cubicBezTo>
                    <a:pt x="42" y="101"/>
                    <a:pt x="42" y="101"/>
                    <a:pt x="42" y="101"/>
                  </a:cubicBezTo>
                  <a:cubicBezTo>
                    <a:pt x="63" y="81"/>
                    <a:pt x="63" y="81"/>
                    <a:pt x="63" y="81"/>
                  </a:cubicBezTo>
                  <a:cubicBezTo>
                    <a:pt x="52" y="61"/>
                    <a:pt x="56" y="37"/>
                    <a:pt x="72" y="20"/>
                  </a:cubicBezTo>
                  <a:cubicBezTo>
                    <a:pt x="92" y="0"/>
                    <a:pt x="125" y="0"/>
                    <a:pt x="145" y="20"/>
                  </a:cubicBezTo>
                  <a:close/>
                  <a:moveTo>
                    <a:pt x="62" y="155"/>
                  </a:moveTo>
                  <a:cubicBezTo>
                    <a:pt x="65" y="158"/>
                    <a:pt x="71" y="158"/>
                    <a:pt x="74" y="155"/>
                  </a:cubicBezTo>
                  <a:cubicBezTo>
                    <a:pt x="77" y="151"/>
                    <a:pt x="77" y="146"/>
                    <a:pt x="74" y="143"/>
                  </a:cubicBezTo>
                  <a:cubicBezTo>
                    <a:pt x="54" y="123"/>
                    <a:pt x="54" y="123"/>
                    <a:pt x="54" y="123"/>
                  </a:cubicBezTo>
                  <a:cubicBezTo>
                    <a:pt x="83" y="94"/>
                    <a:pt x="83" y="94"/>
                    <a:pt x="83" y="94"/>
                  </a:cubicBezTo>
                  <a:cubicBezTo>
                    <a:pt x="85" y="95"/>
                    <a:pt x="85" y="95"/>
                    <a:pt x="85" y="95"/>
                  </a:cubicBezTo>
                  <a:cubicBezTo>
                    <a:pt x="103" y="106"/>
                    <a:pt x="126" y="103"/>
                    <a:pt x="140" y="89"/>
                  </a:cubicBezTo>
                  <a:cubicBezTo>
                    <a:pt x="158" y="71"/>
                    <a:pt x="158" y="43"/>
                    <a:pt x="140" y="25"/>
                  </a:cubicBezTo>
                  <a:cubicBezTo>
                    <a:pt x="123" y="8"/>
                    <a:pt x="94" y="8"/>
                    <a:pt x="77" y="25"/>
                  </a:cubicBezTo>
                  <a:cubicBezTo>
                    <a:pt x="62" y="40"/>
                    <a:pt x="59" y="62"/>
                    <a:pt x="70" y="80"/>
                  </a:cubicBezTo>
                  <a:cubicBezTo>
                    <a:pt x="71" y="82"/>
                    <a:pt x="71" y="82"/>
                    <a:pt x="71" y="82"/>
                  </a:cubicBezTo>
                  <a:cubicBezTo>
                    <a:pt x="42" y="111"/>
                    <a:pt x="42" y="111"/>
                    <a:pt x="42" y="111"/>
                  </a:cubicBezTo>
                  <a:cubicBezTo>
                    <a:pt x="23" y="91"/>
                    <a:pt x="23" y="91"/>
                    <a:pt x="23" y="91"/>
                  </a:cubicBezTo>
                  <a:cubicBezTo>
                    <a:pt x="19" y="88"/>
                    <a:pt x="14" y="88"/>
                    <a:pt x="11" y="91"/>
                  </a:cubicBezTo>
                  <a:cubicBezTo>
                    <a:pt x="7" y="94"/>
                    <a:pt x="7" y="100"/>
                    <a:pt x="11" y="103"/>
                  </a:cubicBezTo>
                  <a:cubicBezTo>
                    <a:pt x="30" y="123"/>
                    <a:pt x="30" y="123"/>
                    <a:pt x="30" y="123"/>
                  </a:cubicBezTo>
                  <a:cubicBezTo>
                    <a:pt x="14" y="140"/>
                    <a:pt x="14" y="140"/>
                    <a:pt x="14" y="140"/>
                  </a:cubicBezTo>
                  <a:cubicBezTo>
                    <a:pt x="10" y="143"/>
                    <a:pt x="10" y="148"/>
                    <a:pt x="14" y="152"/>
                  </a:cubicBezTo>
                  <a:cubicBezTo>
                    <a:pt x="17" y="155"/>
                    <a:pt x="22" y="155"/>
                    <a:pt x="26" y="152"/>
                  </a:cubicBezTo>
                  <a:cubicBezTo>
                    <a:pt x="42" y="135"/>
                    <a:pt x="42" y="135"/>
                    <a:pt x="42" y="135"/>
                  </a:cubicBezTo>
                  <a:lnTo>
                    <a:pt x="62" y="155"/>
                  </a:lnTo>
                  <a:close/>
                  <a:moveTo>
                    <a:pt x="128" y="37"/>
                  </a:moveTo>
                  <a:cubicBezTo>
                    <a:pt x="139" y="48"/>
                    <a:pt x="139" y="66"/>
                    <a:pt x="128" y="77"/>
                  </a:cubicBezTo>
                  <a:cubicBezTo>
                    <a:pt x="117" y="87"/>
                    <a:pt x="100" y="87"/>
                    <a:pt x="89" y="77"/>
                  </a:cubicBezTo>
                  <a:cubicBezTo>
                    <a:pt x="78" y="66"/>
                    <a:pt x="78" y="48"/>
                    <a:pt x="89" y="37"/>
                  </a:cubicBezTo>
                  <a:cubicBezTo>
                    <a:pt x="100" y="26"/>
                    <a:pt x="117" y="26"/>
                    <a:pt x="128" y="37"/>
                  </a:cubicBezTo>
                  <a:close/>
                  <a:moveTo>
                    <a:pt x="93" y="72"/>
                  </a:moveTo>
                  <a:cubicBezTo>
                    <a:pt x="102" y="80"/>
                    <a:pt x="115" y="80"/>
                    <a:pt x="123" y="72"/>
                  </a:cubicBezTo>
                  <a:cubicBezTo>
                    <a:pt x="132" y="64"/>
                    <a:pt x="132" y="50"/>
                    <a:pt x="123" y="42"/>
                  </a:cubicBezTo>
                  <a:cubicBezTo>
                    <a:pt x="115" y="34"/>
                    <a:pt x="102" y="34"/>
                    <a:pt x="93" y="42"/>
                  </a:cubicBezTo>
                  <a:cubicBezTo>
                    <a:pt x="85" y="50"/>
                    <a:pt x="85" y="64"/>
                    <a:pt x="93" y="72"/>
                  </a:cubicBezTo>
                  <a:close/>
                </a:path>
              </a:pathLst>
            </a:custGeom>
            <a:solidFill>
              <a:schemeClr val="accent1"/>
            </a:solidFill>
            <a:ln w="3175">
              <a:solidFill>
                <a:schemeClr val="bg1"/>
              </a:solidFill>
            </a:ln>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grpSp>
      <p:cxnSp>
        <p:nvCxnSpPr>
          <p:cNvPr id="33" name="Straight Connector 99">
            <a:extLst>
              <a:ext uri="{FF2B5EF4-FFF2-40B4-BE49-F238E27FC236}">
                <a16:creationId xmlns:a16="http://schemas.microsoft.com/office/drawing/2014/main" id="{13104F84-F80E-223A-A421-E8096A9273FF}"/>
              </a:ext>
            </a:extLst>
          </p:cNvPr>
          <p:cNvCxnSpPr>
            <a:cxnSpLocks/>
          </p:cNvCxnSpPr>
          <p:nvPr/>
        </p:nvCxnSpPr>
        <p:spPr bwMode="gray">
          <a:xfrm>
            <a:off x="1675537" y="2783463"/>
            <a:ext cx="2915620" cy="0"/>
          </a:xfrm>
          <a:prstGeom prst="line">
            <a:avLst/>
          </a:prstGeom>
          <a:ln w="635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100">
            <a:extLst>
              <a:ext uri="{FF2B5EF4-FFF2-40B4-BE49-F238E27FC236}">
                <a16:creationId xmlns:a16="http://schemas.microsoft.com/office/drawing/2014/main" id="{D2762E11-94F6-8644-5144-EA3B5F10F86C}"/>
              </a:ext>
            </a:extLst>
          </p:cNvPr>
          <p:cNvCxnSpPr>
            <a:cxnSpLocks/>
          </p:cNvCxnSpPr>
          <p:nvPr/>
        </p:nvCxnSpPr>
        <p:spPr bwMode="gray">
          <a:xfrm>
            <a:off x="1675537" y="4409216"/>
            <a:ext cx="2915620" cy="0"/>
          </a:xfrm>
          <a:prstGeom prst="line">
            <a:avLst/>
          </a:prstGeom>
          <a:ln w="635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Footer Placeholder 3">
            <a:extLst>
              <a:ext uri="{FF2B5EF4-FFF2-40B4-BE49-F238E27FC236}">
                <a16:creationId xmlns:a16="http://schemas.microsoft.com/office/drawing/2014/main" id="{DD3AD2E0-030F-4FD8-41D5-CFDA11C26F79}"/>
              </a:ext>
            </a:extLst>
          </p:cNvPr>
          <p:cNvSpPr txBox="1">
            <a:spLocks/>
          </p:cNvSpPr>
          <p:nvPr>
            <p:custDataLst>
              <p:tags r:id="rId7"/>
            </p:custDataLst>
          </p:nvPr>
        </p:nvSpPr>
        <p:spPr bwMode="gray">
          <a:xfrm>
            <a:off x="1051453" y="6163662"/>
            <a:ext cx="10472740" cy="375643"/>
          </a:xfrm>
          <a:prstGeom prst="rect">
            <a:avLst/>
          </a:prstGeom>
        </p:spPr>
        <p:txBody>
          <a:bodyPr vert="horz" lIns="0" tIns="0" rIns="0" bIns="0" rtlCol="0" anchor="t" anchorCtr="0">
            <a:noAutofit/>
          </a:bodyPr>
          <a:lstStyle>
            <a:defPPr>
              <a:defRPr lang="de-DE"/>
            </a:defPPr>
            <a:lvl1pPr marL="0" algn="l" defTabSz="914400" rtl="0" eaLnBrk="1" latinLnBrk="0" hangingPunct="1">
              <a:defRPr sz="700" kern="1200">
                <a:solidFill>
                  <a:schemeClr val="accent1"/>
                </a:solidFill>
                <a:latin typeface="+mn-lt"/>
                <a:ea typeface="+mn-ea"/>
                <a:cs typeface="+mn-cs"/>
              </a:defRPr>
            </a:lvl1pPr>
            <a:lvl2pPr marL="0" indent="0" algn="l" defTabSz="914400" rtl="0" eaLnBrk="1" latinLnBrk="0" hangingPunct="1">
              <a:defRPr sz="700" kern="1200">
                <a:solidFill>
                  <a:schemeClr val="accent1"/>
                </a:solidFill>
                <a:latin typeface="+mn-lt"/>
                <a:ea typeface="+mn-ea"/>
                <a:cs typeface="+mn-cs"/>
              </a:defRPr>
            </a:lvl2pPr>
            <a:lvl3pPr marL="0" indent="0" algn="l" defTabSz="914400" rtl="0" eaLnBrk="1" latinLnBrk="0" hangingPunct="1">
              <a:defRPr sz="700" kern="1200">
                <a:solidFill>
                  <a:schemeClr val="accent1"/>
                </a:solidFill>
                <a:latin typeface="+mn-lt"/>
                <a:ea typeface="+mn-ea"/>
                <a:cs typeface="+mn-cs"/>
              </a:defRPr>
            </a:lvl3pPr>
            <a:lvl4pPr marL="0" indent="0" algn="l" defTabSz="914400" rtl="0" eaLnBrk="1" latinLnBrk="0" hangingPunct="1">
              <a:defRPr sz="700" kern="1200">
                <a:solidFill>
                  <a:schemeClr val="accent1"/>
                </a:solidFill>
                <a:latin typeface="+mn-lt"/>
                <a:ea typeface="+mn-ea"/>
                <a:cs typeface="+mn-cs"/>
              </a:defRPr>
            </a:lvl4pPr>
            <a:lvl5pPr marL="0" indent="0" algn="l" defTabSz="914400" rtl="0" eaLnBrk="1" latinLnBrk="0" hangingPunct="1">
              <a:defRPr sz="700" kern="1200">
                <a:solidFill>
                  <a:schemeClr val="accent1"/>
                </a:solidFill>
                <a:latin typeface="+mn-lt"/>
                <a:ea typeface="+mn-ea"/>
                <a:cs typeface="+mn-cs"/>
              </a:defRPr>
            </a:lvl5pPr>
            <a:lvl6pPr marL="0" indent="0" algn="l" defTabSz="914400" rtl="0" eaLnBrk="1" latinLnBrk="0" hangingPunct="1">
              <a:tabLst/>
              <a:defRPr sz="700" kern="1200">
                <a:solidFill>
                  <a:schemeClr val="accent1"/>
                </a:solidFill>
                <a:latin typeface="+mn-lt"/>
                <a:ea typeface="+mn-ea"/>
                <a:cs typeface="+mn-cs"/>
              </a:defRPr>
            </a:lvl6pPr>
            <a:lvl7pPr marL="0" indent="0" algn="l" defTabSz="914400" rtl="0" eaLnBrk="1" latinLnBrk="0" hangingPunct="1">
              <a:tabLst/>
              <a:defRPr sz="700" kern="1200">
                <a:solidFill>
                  <a:schemeClr val="accent1"/>
                </a:solidFill>
                <a:latin typeface="+mn-lt"/>
                <a:ea typeface="+mn-ea"/>
                <a:cs typeface="+mn-cs"/>
              </a:defRPr>
            </a:lvl7pPr>
            <a:lvl8pPr marL="0" indent="0" algn="l" defTabSz="914400" rtl="0" eaLnBrk="1" latinLnBrk="0" hangingPunct="1">
              <a:defRPr sz="700" kern="1200">
                <a:solidFill>
                  <a:schemeClr val="accent1"/>
                </a:solidFill>
                <a:latin typeface="+mn-lt"/>
                <a:ea typeface="+mn-ea"/>
                <a:cs typeface="+mn-cs"/>
              </a:defRPr>
            </a:lvl8pPr>
            <a:lvl9pPr marL="0" indent="0" algn="l" defTabSz="914400" rtl="0" eaLnBrk="1" latinLnBrk="0" hangingPunct="1">
              <a:defRPr sz="700" kern="1200">
                <a:solidFill>
                  <a:schemeClr val="accent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30000" noProof="0">
                <a:ln>
                  <a:noFill/>
                </a:ln>
                <a:solidFill>
                  <a:srgbClr val="10384F"/>
                </a:solidFill>
                <a:effectLst/>
                <a:uLnTx/>
                <a:uFillTx/>
                <a:latin typeface="Arial"/>
                <a:ea typeface="Arial Unicode MS"/>
                <a:cs typeface="Arial"/>
              </a:rPr>
              <a:t>1</a:t>
            </a:r>
            <a:r>
              <a:rPr kumimoji="0" lang="en-GB" sz="700" b="0" i="0" u="none" strike="noStrike" kern="1200" cap="none" spc="0" normalizeH="0" baseline="0" noProof="0">
                <a:ln>
                  <a:noFill/>
                </a:ln>
                <a:solidFill>
                  <a:srgbClr val="10384F"/>
                </a:solidFill>
                <a:effectLst/>
                <a:uLnTx/>
                <a:uFillTx/>
                <a:latin typeface="Arial"/>
                <a:ea typeface="Arial Unicode MS"/>
                <a:cs typeface="Arial"/>
              </a:rPr>
              <a:t> The respective target year is 2030 unless specified otherwise; </a:t>
            </a:r>
            <a:r>
              <a:rPr kumimoji="0" lang="en-GB" sz="700" b="0" i="0" u="none" strike="noStrike" kern="1200" cap="none" spc="0" normalizeH="0" baseline="30000" noProof="0">
                <a:ln>
                  <a:noFill/>
                </a:ln>
                <a:solidFill>
                  <a:srgbClr val="10384F"/>
                </a:solidFill>
                <a:effectLst/>
                <a:uLnTx/>
                <a:uFillTx/>
                <a:latin typeface="Arial"/>
                <a:ea typeface="Arial Unicode MS"/>
                <a:cs typeface="Arial"/>
              </a:rPr>
              <a:t>2</a:t>
            </a:r>
            <a:r>
              <a:rPr kumimoji="0" lang="en-GB" sz="700" b="0" i="0" u="none" strike="noStrike" kern="1200" cap="none" spc="0" normalizeH="0" baseline="0" noProof="0">
                <a:ln>
                  <a:noFill/>
                </a:ln>
                <a:solidFill>
                  <a:srgbClr val="10384F"/>
                </a:solidFill>
                <a:effectLst/>
                <a:uLnTx/>
                <a:uFillTx/>
                <a:latin typeface="Arial"/>
                <a:ea typeface="Arial Unicode MS"/>
                <a:cs typeface="Arial"/>
              </a:rPr>
              <a:t> LMIC: low and middle income countries - all countries included in the World Bank list as per 1 July 2019; </a:t>
            </a:r>
            <a:r>
              <a:rPr kumimoji="0" lang="en-GB" sz="700" b="0" i="0" u="none" strike="noStrike" kern="1200" cap="none" spc="0" normalizeH="0" baseline="30000" noProof="0">
                <a:ln>
                  <a:noFill/>
                </a:ln>
                <a:solidFill>
                  <a:srgbClr val="10384F"/>
                </a:solidFill>
                <a:effectLst/>
                <a:uLnTx/>
                <a:uFillTx/>
                <a:latin typeface="Arial"/>
                <a:ea typeface="Arial Unicode MS"/>
                <a:cs typeface="Arial"/>
              </a:rPr>
              <a:t>3</a:t>
            </a:r>
            <a:r>
              <a:rPr kumimoji="0" lang="en-GB" sz="700" b="0" i="0" u="none" strike="noStrike" kern="1200" cap="none" spc="0" normalizeH="0" baseline="0" noProof="0">
                <a:ln>
                  <a:noFill/>
                </a:ln>
                <a:solidFill>
                  <a:srgbClr val="10384F"/>
                </a:solidFill>
                <a:effectLst/>
                <a:uLnTx/>
                <a:uFillTx/>
                <a:latin typeface="Arial"/>
                <a:ea typeface="Arial Unicode MS"/>
                <a:cs typeface="Arial"/>
              </a:rPr>
              <a:t> Underserved: economically or medically; </a:t>
            </a:r>
            <a:r>
              <a:rPr kumimoji="0" lang="en-GB" sz="700" b="0" i="0" u="none" strike="noStrike" kern="1200" cap="none" spc="0" normalizeH="0" baseline="30000" noProof="0">
                <a:ln>
                  <a:noFill/>
                </a:ln>
                <a:solidFill>
                  <a:srgbClr val="10384F"/>
                </a:solidFill>
                <a:effectLst/>
                <a:uLnTx/>
                <a:uFillTx/>
                <a:latin typeface="Arial"/>
                <a:ea typeface="Arial Unicode MS"/>
                <a:cs typeface="Arial"/>
              </a:rPr>
              <a:t>4 </a:t>
            </a:r>
            <a:r>
              <a:rPr kumimoji="0" lang="en-US" sz="700" b="0" i="0" u="none" strike="noStrike" kern="1200" cap="none" spc="0" normalizeH="0" baseline="0" noProof="0">
                <a:ln>
                  <a:noFill/>
                </a:ln>
                <a:solidFill>
                  <a:srgbClr val="10384F"/>
                </a:solidFill>
                <a:effectLst/>
                <a:uLnTx/>
                <a:uFillTx/>
                <a:latin typeface="Arial"/>
                <a:ea typeface="Arial Unicode MS"/>
                <a:cs typeface="Arial"/>
              </a:rPr>
              <a:t>By 2030, the remaining greenhouse gas emissions of our own operations will be fully offset by purchasing certificates from verified climate protection projects, especially in the areas of forest conservation and agriculture; </a:t>
            </a:r>
            <a:r>
              <a:rPr kumimoji="0" lang="en-US" sz="700" b="0" i="0" u="none" strike="noStrike" kern="1200" cap="none" spc="0" normalizeH="0" baseline="30000" noProof="0">
                <a:ln>
                  <a:noFill/>
                </a:ln>
                <a:solidFill>
                  <a:srgbClr val="10384F"/>
                </a:solidFill>
                <a:effectLst/>
                <a:uLnTx/>
                <a:uFillTx/>
                <a:latin typeface="Arial"/>
                <a:ea typeface="Arial Unicode MS"/>
                <a:cs typeface="Arial"/>
              </a:rPr>
              <a:t>5</a:t>
            </a:r>
            <a:r>
              <a:rPr kumimoji="0" lang="en-GB" sz="700" b="0" i="0" u="none" strike="noStrike" kern="1200" cap="none" spc="0" normalizeH="0" baseline="0" noProof="0">
                <a:ln>
                  <a:noFill/>
                </a:ln>
                <a:solidFill>
                  <a:srgbClr val="10384F"/>
                </a:solidFill>
                <a:effectLst/>
                <a:uLnTx/>
                <a:uFillTx/>
                <a:latin typeface="Arial"/>
                <a:ea typeface="Arial Unicode MS"/>
                <a:cs typeface="Arial"/>
              </a:rPr>
              <a:t> By 2029 from a 2019 base year; </a:t>
            </a:r>
            <a:r>
              <a:rPr kumimoji="0" lang="en-GB" sz="700" b="0" i="0" u="none" strike="noStrike" kern="1200" cap="none" spc="0" normalizeH="0" baseline="30000" noProof="0">
                <a:ln>
                  <a:noFill/>
                </a:ln>
                <a:solidFill>
                  <a:srgbClr val="10384F"/>
                </a:solidFill>
                <a:effectLst/>
                <a:uLnTx/>
                <a:uFillTx/>
                <a:latin typeface="Arial"/>
                <a:ea typeface="Arial Unicode MS"/>
                <a:cs typeface="Arial"/>
              </a:rPr>
              <a:t>6 </a:t>
            </a:r>
            <a:r>
              <a:rPr kumimoji="0" lang="en-US" sz="700" b="0" i="0" u="none" strike="noStrike" kern="1200" cap="none" spc="0" normalizeH="0" baseline="30000" noProof="0">
                <a:ln>
                  <a:noFill/>
                </a:ln>
                <a:solidFill>
                  <a:srgbClr val="10384F"/>
                </a:solidFill>
                <a:effectLst/>
                <a:uLnTx/>
                <a:uFillTx/>
                <a:latin typeface="Arial"/>
                <a:ea typeface="Arial Unicode MS"/>
                <a:cs typeface="Arial"/>
              </a:rPr>
              <a:t> </a:t>
            </a:r>
            <a:r>
              <a:rPr kumimoji="0" lang="en-US" sz="700" b="0" i="0" u="none" strike="noStrike" kern="1200" cap="none" spc="0" normalizeH="0" baseline="0" noProof="0">
                <a:ln>
                  <a:noFill/>
                </a:ln>
                <a:solidFill>
                  <a:srgbClr val="10384F"/>
                </a:solidFill>
                <a:effectLst/>
                <a:uLnTx/>
                <a:uFillTx/>
                <a:latin typeface="Arial"/>
                <a:ea typeface="Arial Unicode MS"/>
                <a:cs typeface="Arial"/>
              </a:rPr>
              <a:t>Against a 2014-2018 average baseline; </a:t>
            </a:r>
            <a:r>
              <a:rPr kumimoji="0" lang="en-US" sz="700" b="0" i="0" u="none" strike="noStrike" kern="1200" cap="none" spc="0" normalizeH="0" baseline="30000" noProof="0">
                <a:ln>
                  <a:noFill/>
                </a:ln>
                <a:solidFill>
                  <a:srgbClr val="10384F"/>
                </a:solidFill>
                <a:effectLst/>
                <a:uLnTx/>
                <a:uFillTx/>
                <a:latin typeface="Arial"/>
                <a:ea typeface="Arial Unicode MS"/>
                <a:cs typeface="Arial"/>
              </a:rPr>
              <a:t>7</a:t>
            </a:r>
            <a:r>
              <a:rPr kumimoji="0" lang="en-US" sz="700" b="0" i="0" u="none" strike="noStrike" kern="1200" cap="none" spc="0" normalizeH="0" baseline="0" noProof="0">
                <a:ln>
                  <a:noFill/>
                </a:ln>
                <a:solidFill>
                  <a:srgbClr val="10384F"/>
                </a:solidFill>
                <a:effectLst/>
                <a:uLnTx/>
                <a:uFillTx/>
                <a:latin typeface="Arial"/>
                <a:ea typeface="Arial Unicode MS"/>
                <a:cs typeface="Arial"/>
              </a:rPr>
              <a:t> compared to the overall base year emission intensity. This applies to the highest greenhouse gas emitting crop systems in the regions Bayer serves with its products;</a:t>
            </a:r>
            <a:r>
              <a:rPr kumimoji="0" lang="en-GB" sz="700" b="0" i="0" u="none" strike="noStrike" kern="1200" cap="none" spc="0" normalizeH="0" baseline="30000" noProof="0">
                <a:ln>
                  <a:noFill/>
                </a:ln>
                <a:solidFill>
                  <a:srgbClr val="10384F"/>
                </a:solidFill>
                <a:effectLst/>
                <a:uLnTx/>
                <a:uFillTx/>
                <a:latin typeface="Arial"/>
                <a:ea typeface="Arial Unicode MS"/>
                <a:cs typeface="Arial"/>
              </a:rPr>
              <a:t> 8 </a:t>
            </a:r>
            <a:r>
              <a:rPr kumimoji="0" lang="en-GB" sz="700" b="0" i="0" u="none" strike="noStrike" kern="1200" cap="none" spc="0" normalizeH="0" baseline="0" noProof="0">
                <a:ln>
                  <a:noFill/>
                </a:ln>
                <a:solidFill>
                  <a:srgbClr val="10384F"/>
                </a:solidFill>
                <a:effectLst/>
                <a:uLnTx/>
                <a:uFillTx/>
                <a:latin typeface="Arial"/>
                <a:ea typeface="Arial Unicode MS"/>
                <a:cs typeface="Arial"/>
              </a:rPr>
              <a:t>applies to primary, secondary and tertiary packaging, where safety permits and regulations allow</a:t>
            </a:r>
          </a:p>
        </p:txBody>
      </p:sp>
      <p:sp>
        <p:nvSpPr>
          <p:cNvPr id="36" name="Rechteck 183">
            <a:extLst>
              <a:ext uri="{FF2B5EF4-FFF2-40B4-BE49-F238E27FC236}">
                <a16:creationId xmlns:a16="http://schemas.microsoft.com/office/drawing/2014/main" id="{BF159AA2-D62C-2300-1CD8-519DF29D89F8}"/>
              </a:ext>
            </a:extLst>
          </p:cNvPr>
          <p:cNvSpPr/>
          <p:nvPr>
            <p:custDataLst>
              <p:tags r:id="rId8"/>
            </p:custDataLst>
          </p:nvPr>
        </p:nvSpPr>
        <p:spPr>
          <a:xfrm>
            <a:off x="6339342" y="1479664"/>
            <a:ext cx="5111334" cy="603443"/>
          </a:xfrm>
          <a:prstGeom prst="roundRect">
            <a:avLst/>
          </a:prstGeom>
          <a:gradFill>
            <a:gsLst>
              <a:gs pos="0">
                <a:srgbClr val="21465A"/>
              </a:gs>
              <a:gs pos="100000">
                <a:srgbClr val="117EBC"/>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615" tIns="65806" rIns="131615" bIns="65806" numCol="1" spcCol="0" rtlCol="0" fromWordArt="0" anchor="ctr" anchorCtr="0" forceAA="0" compatLnSpc="1">
            <a:prstTxWarp prst="textNoShape">
              <a:avLst/>
            </a:prstTxWarp>
            <a:noAutofit/>
          </a:bodyPr>
          <a:lstStyle/>
          <a:p>
            <a:pPr marL="0" marR="0" lvl="0" indent="0" algn="ctr" defTabSz="914127" rtl="0" eaLnBrk="1" fontAlgn="auto" latinLnBrk="0" hangingPunct="1">
              <a:lnSpc>
                <a:spcPct val="85000"/>
              </a:lnSpc>
              <a:spcBef>
                <a:spcPts val="0"/>
              </a:spcBef>
              <a:spcAft>
                <a:spcPts val="0"/>
              </a:spcAft>
              <a:buClrTx/>
              <a:buSzTx/>
              <a:buFontTx/>
              <a:buNone/>
              <a:tabLst/>
              <a:defRPr/>
            </a:pPr>
            <a:r>
              <a:rPr kumimoji="0" lang="en-US" sz="1800" b="1" i="1" u="none" strike="noStrike" kern="1200" cap="none" spc="0" normalizeH="0" baseline="0" noProof="0">
                <a:ln>
                  <a:noFill/>
                </a:ln>
                <a:solidFill>
                  <a:srgbClr val="FFFFFF"/>
                </a:solidFill>
                <a:effectLst/>
                <a:uLnTx/>
                <a:uFillTx/>
                <a:latin typeface="Arial"/>
                <a:ea typeface="Arial Unicode MS"/>
                <a:cs typeface="Arial"/>
              </a:rPr>
              <a:t>Decrease ECOLOGICAL footprint</a:t>
            </a:r>
          </a:p>
        </p:txBody>
      </p:sp>
      <p:sp>
        <p:nvSpPr>
          <p:cNvPr id="37" name="Rechteck 185">
            <a:extLst>
              <a:ext uri="{FF2B5EF4-FFF2-40B4-BE49-F238E27FC236}">
                <a16:creationId xmlns:a16="http://schemas.microsoft.com/office/drawing/2014/main" id="{DA932D43-92E7-0299-175C-A26F41578680}"/>
              </a:ext>
            </a:extLst>
          </p:cNvPr>
          <p:cNvSpPr/>
          <p:nvPr>
            <p:custDataLst>
              <p:tags r:id="rId9"/>
            </p:custDataLst>
          </p:nvPr>
        </p:nvSpPr>
        <p:spPr bwMode="gray">
          <a:xfrm>
            <a:off x="6345529" y="2160115"/>
            <a:ext cx="3632134" cy="2335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Unicode MS"/>
              <a:cs typeface="Arial"/>
            </a:endParaRPr>
          </a:p>
        </p:txBody>
      </p:sp>
      <p:sp>
        <p:nvSpPr>
          <p:cNvPr id="38" name="Rechteck 186">
            <a:extLst>
              <a:ext uri="{FF2B5EF4-FFF2-40B4-BE49-F238E27FC236}">
                <a16:creationId xmlns:a16="http://schemas.microsoft.com/office/drawing/2014/main" id="{8EF35A19-051D-B213-2686-49A7FECDAF06}"/>
              </a:ext>
            </a:extLst>
          </p:cNvPr>
          <p:cNvSpPr/>
          <p:nvPr>
            <p:custDataLst>
              <p:tags r:id="rId10"/>
            </p:custDataLst>
          </p:nvPr>
        </p:nvSpPr>
        <p:spPr>
          <a:xfrm>
            <a:off x="6839268" y="2209982"/>
            <a:ext cx="4649581" cy="484685"/>
          </a:xfrm>
          <a:prstGeom prst="rect">
            <a:avLst/>
          </a:prstGeom>
        </p:spPr>
        <p:txBody>
          <a:bodyPr wrap="square">
            <a:spAutoFit/>
          </a:bodyPr>
          <a:lstStyle/>
          <a:p>
            <a:pPr marL="0" marR="0" lvl="0" indent="0" algn="l" defTabSz="914127" rtl="0" eaLnBrk="1" fontAlgn="auto" latinLnBrk="0" hangingPunct="1">
              <a:lnSpc>
                <a:spcPct val="85000"/>
              </a:lnSpc>
              <a:spcBef>
                <a:spcPts val="600"/>
              </a:spcBef>
              <a:spcAft>
                <a:spcPts val="600"/>
              </a:spcAft>
              <a:buClrTx/>
              <a:buSzTx/>
              <a:buFontTx/>
              <a:buNone/>
              <a:tabLst/>
              <a:defRPr/>
            </a:pPr>
            <a:r>
              <a:rPr kumimoji="0" lang="en-US" sz="1500" b="1" i="0" u="none" strike="noStrike" kern="1200" cap="none" spc="0" normalizeH="0" baseline="0" noProof="0">
                <a:ln>
                  <a:noFill/>
                </a:ln>
                <a:solidFill>
                  <a:srgbClr val="00BCFF"/>
                </a:solidFill>
                <a:effectLst/>
                <a:uLnTx/>
                <a:uFillTx/>
                <a:latin typeface="Arial"/>
                <a:ea typeface="Arial Unicode MS"/>
                <a:cs typeface="Arial"/>
              </a:rPr>
              <a:t>Climate neutrality</a:t>
            </a:r>
            <a:r>
              <a:rPr kumimoji="0" lang="en-US" sz="1500" b="1" i="0" u="none" strike="noStrike" kern="1200" cap="none" spc="0" normalizeH="0" baseline="30000" noProof="0">
                <a:ln>
                  <a:noFill/>
                </a:ln>
                <a:solidFill>
                  <a:srgbClr val="00BCFF"/>
                </a:solidFill>
                <a:effectLst/>
                <a:uLnTx/>
                <a:uFillTx/>
                <a:latin typeface="Arial"/>
                <a:ea typeface="Arial Unicode MS"/>
                <a:cs typeface="Arial"/>
              </a:rPr>
              <a:t>4</a:t>
            </a:r>
            <a:r>
              <a:rPr kumimoji="0" lang="en-US" sz="1500" b="1" i="0" u="none" strike="noStrike" kern="1200" cap="none" spc="0" normalizeH="0" baseline="0" noProof="0">
                <a:ln>
                  <a:noFill/>
                </a:ln>
                <a:solidFill>
                  <a:srgbClr val="00BCFF"/>
                </a:solidFill>
                <a:effectLst/>
                <a:uLnTx/>
                <a:uFillTx/>
                <a:latin typeface="Arial"/>
                <a:ea typeface="Arial Unicode MS"/>
                <a:cs typeface="Arial"/>
              </a:rPr>
              <a:t> in own operations</a:t>
            </a:r>
            <a:br>
              <a:rPr kumimoji="0" lang="en-US" sz="1500" b="1" i="0" u="none" strike="noStrike" kern="1200" cap="none" spc="0" normalizeH="0" baseline="0" noProof="0">
                <a:ln>
                  <a:noFill/>
                </a:ln>
                <a:solidFill>
                  <a:srgbClr val="66B512"/>
                </a:solidFill>
                <a:effectLst/>
                <a:uLnTx/>
                <a:uFillTx/>
                <a:latin typeface="Arial"/>
                <a:ea typeface="Arial Unicode MS"/>
                <a:cs typeface="Arial"/>
              </a:rPr>
            </a:br>
            <a:r>
              <a:rPr kumimoji="0" lang="en-US" sz="1500" b="0" i="0" u="none" strike="noStrike" kern="1200" cap="none" spc="0" normalizeH="0" baseline="0" noProof="0">
                <a:ln>
                  <a:noFill/>
                </a:ln>
                <a:solidFill>
                  <a:srgbClr val="10384F"/>
                </a:solidFill>
                <a:effectLst/>
                <a:uLnTx/>
                <a:uFillTx/>
                <a:latin typeface="Arial"/>
                <a:ea typeface="Arial Unicode MS"/>
                <a:cs typeface="Arial"/>
              </a:rPr>
              <a:t>+             </a:t>
            </a:r>
            <a:r>
              <a:rPr kumimoji="0" lang="en-US" sz="1500" b="1" i="0" u="none" strike="noStrike" kern="1200" cap="none" spc="0" normalizeH="0" baseline="0" noProof="0">
                <a:ln>
                  <a:noFill/>
                </a:ln>
                <a:solidFill>
                  <a:srgbClr val="00BCFF"/>
                </a:solidFill>
                <a:effectLst/>
                <a:uLnTx/>
                <a:uFillTx/>
                <a:latin typeface="Arial"/>
                <a:ea typeface="Arial Unicode MS"/>
                <a:cs typeface="Arial"/>
              </a:rPr>
              <a:t>reduced emissions in our supply chain</a:t>
            </a:r>
          </a:p>
        </p:txBody>
      </p:sp>
      <p:grpSp>
        <p:nvGrpSpPr>
          <p:cNvPr id="39" name="Gruppieren 187">
            <a:extLst>
              <a:ext uri="{FF2B5EF4-FFF2-40B4-BE49-F238E27FC236}">
                <a16:creationId xmlns:a16="http://schemas.microsoft.com/office/drawing/2014/main" id="{C122B2A6-B011-9CFE-2C7A-5609DEFB4A16}"/>
              </a:ext>
            </a:extLst>
          </p:cNvPr>
          <p:cNvGrpSpPr/>
          <p:nvPr/>
        </p:nvGrpSpPr>
        <p:grpSpPr>
          <a:xfrm>
            <a:off x="6570901" y="2222097"/>
            <a:ext cx="300167" cy="285441"/>
            <a:chOff x="8009139" y="3104816"/>
            <a:chExt cx="679742" cy="679732"/>
          </a:xfrm>
        </p:grpSpPr>
        <p:sp>
          <p:nvSpPr>
            <p:cNvPr id="40" name="Ellipse 188">
              <a:extLst>
                <a:ext uri="{FF2B5EF4-FFF2-40B4-BE49-F238E27FC236}">
                  <a16:creationId xmlns:a16="http://schemas.microsoft.com/office/drawing/2014/main" id="{C6940934-12FA-D6F5-D725-F12BFA3F499E}"/>
                </a:ext>
              </a:extLst>
            </p:cNvPr>
            <p:cNvSpPr/>
            <p:nvPr/>
          </p:nvSpPr>
          <p:spPr bwMode="gray">
            <a:xfrm>
              <a:off x="8009139" y="3104816"/>
              <a:ext cx="679742" cy="679732"/>
            </a:xfrm>
            <a:prstGeom prst="ellipse">
              <a:avLst/>
            </a:prstGeom>
            <a:solidFill>
              <a:srgbClr val="00B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a:endParaRPr>
            </a:p>
          </p:txBody>
        </p:sp>
        <p:grpSp>
          <p:nvGrpSpPr>
            <p:cNvPr id="41" name="Gruppieren 189">
              <a:extLst>
                <a:ext uri="{FF2B5EF4-FFF2-40B4-BE49-F238E27FC236}">
                  <a16:creationId xmlns:a16="http://schemas.microsoft.com/office/drawing/2014/main" id="{E0DFB807-316B-56CF-CEF1-4C6A38BAC346}"/>
                </a:ext>
              </a:extLst>
            </p:cNvPr>
            <p:cNvGrpSpPr/>
            <p:nvPr/>
          </p:nvGrpSpPr>
          <p:grpSpPr>
            <a:xfrm>
              <a:off x="8156626" y="3218818"/>
              <a:ext cx="384768" cy="483510"/>
              <a:chOff x="1136525" y="4083025"/>
              <a:chExt cx="384768" cy="483510"/>
            </a:xfrm>
            <a:solidFill>
              <a:schemeClr val="bg1"/>
            </a:solidFill>
          </p:grpSpPr>
          <p:sp>
            <p:nvSpPr>
              <p:cNvPr id="42" name="Freeform 5">
                <a:extLst>
                  <a:ext uri="{FF2B5EF4-FFF2-40B4-BE49-F238E27FC236}">
                    <a16:creationId xmlns:a16="http://schemas.microsoft.com/office/drawing/2014/main" id="{631A50CD-BC8B-11D0-2329-F43F6735972C}"/>
                  </a:ext>
                </a:extLst>
              </p:cNvPr>
              <p:cNvSpPr>
                <a:spLocks/>
              </p:cNvSpPr>
              <p:nvPr/>
            </p:nvSpPr>
            <p:spPr bwMode="auto">
              <a:xfrm>
                <a:off x="1323592" y="4305900"/>
                <a:ext cx="12153" cy="260635"/>
              </a:xfrm>
              <a:custGeom>
                <a:avLst/>
                <a:gdLst>
                  <a:gd name="T0" fmla="*/ 41 w 82"/>
                  <a:gd name="T1" fmla="*/ 1736 h 1736"/>
                  <a:gd name="T2" fmla="*/ 0 w 82"/>
                  <a:gd name="T3" fmla="*/ 1695 h 1736"/>
                  <a:gd name="T4" fmla="*/ 0 w 82"/>
                  <a:gd name="T5" fmla="*/ 41 h 1736"/>
                  <a:gd name="T6" fmla="*/ 41 w 82"/>
                  <a:gd name="T7" fmla="*/ 0 h 1736"/>
                  <a:gd name="T8" fmla="*/ 82 w 82"/>
                  <a:gd name="T9" fmla="*/ 41 h 1736"/>
                  <a:gd name="T10" fmla="*/ 82 w 82"/>
                  <a:gd name="T11" fmla="*/ 1695 h 1736"/>
                  <a:gd name="T12" fmla="*/ 41 w 82"/>
                  <a:gd name="T13" fmla="*/ 1736 h 1736"/>
                </a:gdLst>
                <a:ahLst/>
                <a:cxnLst>
                  <a:cxn ang="0">
                    <a:pos x="T0" y="T1"/>
                  </a:cxn>
                  <a:cxn ang="0">
                    <a:pos x="T2" y="T3"/>
                  </a:cxn>
                  <a:cxn ang="0">
                    <a:pos x="T4" y="T5"/>
                  </a:cxn>
                  <a:cxn ang="0">
                    <a:pos x="T6" y="T7"/>
                  </a:cxn>
                  <a:cxn ang="0">
                    <a:pos x="T8" y="T9"/>
                  </a:cxn>
                  <a:cxn ang="0">
                    <a:pos x="T10" y="T11"/>
                  </a:cxn>
                  <a:cxn ang="0">
                    <a:pos x="T12" y="T13"/>
                  </a:cxn>
                </a:cxnLst>
                <a:rect l="0" t="0" r="r" b="b"/>
                <a:pathLst>
                  <a:path w="82" h="1736">
                    <a:moveTo>
                      <a:pt x="41" y="1736"/>
                    </a:moveTo>
                    <a:cubicBezTo>
                      <a:pt x="18" y="1736"/>
                      <a:pt x="0" y="1718"/>
                      <a:pt x="0" y="1695"/>
                    </a:cubicBezTo>
                    <a:cubicBezTo>
                      <a:pt x="0" y="41"/>
                      <a:pt x="0" y="41"/>
                      <a:pt x="0" y="41"/>
                    </a:cubicBezTo>
                    <a:cubicBezTo>
                      <a:pt x="0" y="18"/>
                      <a:pt x="18" y="0"/>
                      <a:pt x="41" y="0"/>
                    </a:cubicBezTo>
                    <a:cubicBezTo>
                      <a:pt x="64" y="0"/>
                      <a:pt x="82" y="18"/>
                      <a:pt x="82" y="41"/>
                    </a:cubicBezTo>
                    <a:cubicBezTo>
                      <a:pt x="82" y="1695"/>
                      <a:pt x="82" y="1695"/>
                      <a:pt x="82" y="1695"/>
                    </a:cubicBezTo>
                    <a:cubicBezTo>
                      <a:pt x="82" y="1718"/>
                      <a:pt x="64" y="1736"/>
                      <a:pt x="41" y="17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43" name="Freeform 6">
                <a:extLst>
                  <a:ext uri="{FF2B5EF4-FFF2-40B4-BE49-F238E27FC236}">
                    <a16:creationId xmlns:a16="http://schemas.microsoft.com/office/drawing/2014/main" id="{53291146-234F-4473-ED9F-177C2A8F3E95}"/>
                  </a:ext>
                </a:extLst>
              </p:cNvPr>
              <p:cNvSpPr>
                <a:spLocks/>
              </p:cNvSpPr>
              <p:nvPr/>
            </p:nvSpPr>
            <p:spPr bwMode="auto">
              <a:xfrm>
                <a:off x="1286917" y="4554165"/>
                <a:ext cx="87023" cy="12370"/>
              </a:xfrm>
              <a:custGeom>
                <a:avLst/>
                <a:gdLst>
                  <a:gd name="T0" fmla="*/ 538 w 579"/>
                  <a:gd name="T1" fmla="*/ 82 h 82"/>
                  <a:gd name="T2" fmla="*/ 41 w 579"/>
                  <a:gd name="T3" fmla="*/ 82 h 82"/>
                  <a:gd name="T4" fmla="*/ 0 w 579"/>
                  <a:gd name="T5" fmla="*/ 41 h 82"/>
                  <a:gd name="T6" fmla="*/ 41 w 579"/>
                  <a:gd name="T7" fmla="*/ 0 h 82"/>
                  <a:gd name="T8" fmla="*/ 538 w 579"/>
                  <a:gd name="T9" fmla="*/ 0 h 82"/>
                  <a:gd name="T10" fmla="*/ 579 w 579"/>
                  <a:gd name="T11" fmla="*/ 41 h 82"/>
                  <a:gd name="T12" fmla="*/ 538 w 57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579" h="82">
                    <a:moveTo>
                      <a:pt x="538" y="82"/>
                    </a:moveTo>
                    <a:cubicBezTo>
                      <a:pt x="41" y="82"/>
                      <a:pt x="41" y="82"/>
                      <a:pt x="41" y="82"/>
                    </a:cubicBezTo>
                    <a:cubicBezTo>
                      <a:pt x="18" y="82"/>
                      <a:pt x="0" y="64"/>
                      <a:pt x="0" y="41"/>
                    </a:cubicBezTo>
                    <a:cubicBezTo>
                      <a:pt x="0" y="18"/>
                      <a:pt x="18" y="0"/>
                      <a:pt x="41" y="0"/>
                    </a:cubicBezTo>
                    <a:cubicBezTo>
                      <a:pt x="538" y="0"/>
                      <a:pt x="538" y="0"/>
                      <a:pt x="538" y="0"/>
                    </a:cubicBezTo>
                    <a:cubicBezTo>
                      <a:pt x="560" y="0"/>
                      <a:pt x="579" y="18"/>
                      <a:pt x="579" y="41"/>
                    </a:cubicBezTo>
                    <a:cubicBezTo>
                      <a:pt x="579" y="64"/>
                      <a:pt x="560" y="82"/>
                      <a:pt x="53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44" name="Freeform 7">
                <a:extLst>
                  <a:ext uri="{FF2B5EF4-FFF2-40B4-BE49-F238E27FC236}">
                    <a16:creationId xmlns:a16="http://schemas.microsoft.com/office/drawing/2014/main" id="{9B4B4C4D-2829-5DF5-CAFA-88FAC5E0973F}"/>
                  </a:ext>
                </a:extLst>
              </p:cNvPr>
              <p:cNvSpPr>
                <a:spLocks/>
              </p:cNvSpPr>
              <p:nvPr/>
            </p:nvSpPr>
            <p:spPr bwMode="auto">
              <a:xfrm>
                <a:off x="1322724" y="4342141"/>
                <a:ext cx="77908" cy="59679"/>
              </a:xfrm>
              <a:custGeom>
                <a:avLst/>
                <a:gdLst>
                  <a:gd name="T0" fmla="*/ 47 w 519"/>
                  <a:gd name="T1" fmla="*/ 398 h 398"/>
                  <a:gd name="T2" fmla="*/ 13 w 519"/>
                  <a:gd name="T3" fmla="*/ 381 h 398"/>
                  <a:gd name="T4" fmla="*/ 22 w 519"/>
                  <a:gd name="T5" fmla="*/ 324 h 398"/>
                  <a:gd name="T6" fmla="*/ 449 w 519"/>
                  <a:gd name="T7" fmla="*/ 14 h 398"/>
                  <a:gd name="T8" fmla="*/ 506 w 519"/>
                  <a:gd name="T9" fmla="*/ 23 h 398"/>
                  <a:gd name="T10" fmla="*/ 497 w 519"/>
                  <a:gd name="T11" fmla="*/ 80 h 398"/>
                  <a:gd name="T12" fmla="*/ 71 w 519"/>
                  <a:gd name="T13" fmla="*/ 390 h 398"/>
                  <a:gd name="T14" fmla="*/ 47 w 519"/>
                  <a:gd name="T15" fmla="*/ 398 h 3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9" h="398">
                    <a:moveTo>
                      <a:pt x="47" y="398"/>
                    </a:moveTo>
                    <a:cubicBezTo>
                      <a:pt x="34" y="398"/>
                      <a:pt x="21" y="392"/>
                      <a:pt x="13" y="381"/>
                    </a:cubicBezTo>
                    <a:cubicBezTo>
                      <a:pt x="0" y="363"/>
                      <a:pt x="4" y="337"/>
                      <a:pt x="22" y="324"/>
                    </a:cubicBezTo>
                    <a:cubicBezTo>
                      <a:pt x="449" y="14"/>
                      <a:pt x="449" y="14"/>
                      <a:pt x="449" y="14"/>
                    </a:cubicBezTo>
                    <a:cubicBezTo>
                      <a:pt x="467" y="0"/>
                      <a:pt x="493" y="4"/>
                      <a:pt x="506" y="23"/>
                    </a:cubicBezTo>
                    <a:cubicBezTo>
                      <a:pt x="519" y="41"/>
                      <a:pt x="515" y="67"/>
                      <a:pt x="497" y="80"/>
                    </a:cubicBezTo>
                    <a:cubicBezTo>
                      <a:pt x="71" y="390"/>
                      <a:pt x="71" y="390"/>
                      <a:pt x="71" y="390"/>
                    </a:cubicBezTo>
                    <a:cubicBezTo>
                      <a:pt x="63" y="396"/>
                      <a:pt x="55" y="398"/>
                      <a:pt x="47" y="3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45" name="Freeform 8">
                <a:extLst>
                  <a:ext uri="{FF2B5EF4-FFF2-40B4-BE49-F238E27FC236}">
                    <a16:creationId xmlns:a16="http://schemas.microsoft.com/office/drawing/2014/main" id="{7929068B-3B74-3D5F-0B4A-6DF916DA00F5}"/>
                  </a:ext>
                </a:extLst>
              </p:cNvPr>
              <p:cNvSpPr>
                <a:spLocks/>
              </p:cNvSpPr>
              <p:nvPr/>
            </p:nvSpPr>
            <p:spPr bwMode="auto">
              <a:xfrm>
                <a:off x="1257619" y="4342141"/>
                <a:ext cx="78125" cy="59679"/>
              </a:xfrm>
              <a:custGeom>
                <a:avLst/>
                <a:gdLst>
                  <a:gd name="T0" fmla="*/ 473 w 519"/>
                  <a:gd name="T1" fmla="*/ 398 h 398"/>
                  <a:gd name="T2" fmla="*/ 449 w 519"/>
                  <a:gd name="T3" fmla="*/ 390 h 398"/>
                  <a:gd name="T4" fmla="*/ 22 w 519"/>
                  <a:gd name="T5" fmla="*/ 80 h 398"/>
                  <a:gd name="T6" fmla="*/ 13 w 519"/>
                  <a:gd name="T7" fmla="*/ 23 h 398"/>
                  <a:gd name="T8" fmla="*/ 71 w 519"/>
                  <a:gd name="T9" fmla="*/ 14 h 398"/>
                  <a:gd name="T10" fmla="*/ 497 w 519"/>
                  <a:gd name="T11" fmla="*/ 324 h 398"/>
                  <a:gd name="T12" fmla="*/ 506 w 519"/>
                  <a:gd name="T13" fmla="*/ 381 h 398"/>
                  <a:gd name="T14" fmla="*/ 473 w 519"/>
                  <a:gd name="T15" fmla="*/ 398 h 3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9" h="398">
                    <a:moveTo>
                      <a:pt x="473" y="398"/>
                    </a:moveTo>
                    <a:cubicBezTo>
                      <a:pt x="464" y="398"/>
                      <a:pt x="456" y="396"/>
                      <a:pt x="449" y="390"/>
                    </a:cubicBezTo>
                    <a:cubicBezTo>
                      <a:pt x="22" y="80"/>
                      <a:pt x="22" y="80"/>
                      <a:pt x="22" y="80"/>
                    </a:cubicBezTo>
                    <a:cubicBezTo>
                      <a:pt x="4" y="67"/>
                      <a:pt x="0" y="41"/>
                      <a:pt x="13" y="23"/>
                    </a:cubicBezTo>
                    <a:cubicBezTo>
                      <a:pt x="27" y="4"/>
                      <a:pt x="52" y="0"/>
                      <a:pt x="71" y="14"/>
                    </a:cubicBezTo>
                    <a:cubicBezTo>
                      <a:pt x="497" y="324"/>
                      <a:pt x="497" y="324"/>
                      <a:pt x="497" y="324"/>
                    </a:cubicBezTo>
                    <a:cubicBezTo>
                      <a:pt x="515" y="337"/>
                      <a:pt x="519" y="363"/>
                      <a:pt x="506" y="381"/>
                    </a:cubicBezTo>
                    <a:cubicBezTo>
                      <a:pt x="498" y="392"/>
                      <a:pt x="485" y="398"/>
                      <a:pt x="473" y="3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46" name="Freeform 9">
                <a:extLst>
                  <a:ext uri="{FF2B5EF4-FFF2-40B4-BE49-F238E27FC236}">
                    <a16:creationId xmlns:a16="http://schemas.microsoft.com/office/drawing/2014/main" id="{35BCE1F2-1B8F-9583-59C0-3B2807993388}"/>
                  </a:ext>
                </a:extLst>
              </p:cNvPr>
              <p:cNvSpPr>
                <a:spLocks/>
              </p:cNvSpPr>
              <p:nvPr/>
            </p:nvSpPr>
            <p:spPr bwMode="auto">
              <a:xfrm>
                <a:off x="1322941" y="4277254"/>
                <a:ext cx="43620" cy="39714"/>
              </a:xfrm>
              <a:custGeom>
                <a:avLst/>
                <a:gdLst>
                  <a:gd name="T0" fmla="*/ 46 w 290"/>
                  <a:gd name="T1" fmla="*/ 265 h 265"/>
                  <a:gd name="T2" fmla="*/ 15 w 290"/>
                  <a:gd name="T3" fmla="*/ 251 h 265"/>
                  <a:gd name="T4" fmla="*/ 19 w 290"/>
                  <a:gd name="T5" fmla="*/ 193 h 265"/>
                  <a:gd name="T6" fmla="*/ 217 w 290"/>
                  <a:gd name="T7" fmla="*/ 15 h 265"/>
                  <a:gd name="T8" fmla="*/ 275 w 290"/>
                  <a:gd name="T9" fmla="*/ 18 h 265"/>
                  <a:gd name="T10" fmla="*/ 272 w 290"/>
                  <a:gd name="T11" fmla="*/ 76 h 265"/>
                  <a:gd name="T12" fmla="*/ 73 w 290"/>
                  <a:gd name="T13" fmla="*/ 255 h 265"/>
                  <a:gd name="T14" fmla="*/ 46 w 290"/>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265">
                    <a:moveTo>
                      <a:pt x="46" y="265"/>
                    </a:moveTo>
                    <a:cubicBezTo>
                      <a:pt x="35" y="265"/>
                      <a:pt x="23" y="260"/>
                      <a:pt x="15" y="251"/>
                    </a:cubicBezTo>
                    <a:cubicBezTo>
                      <a:pt x="0" y="235"/>
                      <a:pt x="2" y="209"/>
                      <a:pt x="19" y="193"/>
                    </a:cubicBezTo>
                    <a:cubicBezTo>
                      <a:pt x="217" y="15"/>
                      <a:pt x="217" y="15"/>
                      <a:pt x="217" y="15"/>
                    </a:cubicBezTo>
                    <a:cubicBezTo>
                      <a:pt x="234" y="0"/>
                      <a:pt x="260" y="1"/>
                      <a:pt x="275" y="18"/>
                    </a:cubicBezTo>
                    <a:cubicBezTo>
                      <a:pt x="290" y="35"/>
                      <a:pt x="289" y="61"/>
                      <a:pt x="272" y="76"/>
                    </a:cubicBezTo>
                    <a:cubicBezTo>
                      <a:pt x="73" y="255"/>
                      <a:pt x="73" y="255"/>
                      <a:pt x="73" y="255"/>
                    </a:cubicBezTo>
                    <a:cubicBezTo>
                      <a:pt x="66" y="262"/>
                      <a:pt x="56" y="265"/>
                      <a:pt x="46"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47" name="Freeform 10">
                <a:extLst>
                  <a:ext uri="{FF2B5EF4-FFF2-40B4-BE49-F238E27FC236}">
                    <a16:creationId xmlns:a16="http://schemas.microsoft.com/office/drawing/2014/main" id="{8080E427-8E99-4722-ACAA-3D2B86692063}"/>
                  </a:ext>
                </a:extLst>
              </p:cNvPr>
              <p:cNvSpPr>
                <a:spLocks/>
              </p:cNvSpPr>
              <p:nvPr/>
            </p:nvSpPr>
            <p:spPr bwMode="auto">
              <a:xfrm>
                <a:off x="1291908" y="4277254"/>
                <a:ext cx="43403" cy="39714"/>
              </a:xfrm>
              <a:custGeom>
                <a:avLst/>
                <a:gdLst>
                  <a:gd name="T0" fmla="*/ 244 w 290"/>
                  <a:gd name="T1" fmla="*/ 265 h 265"/>
                  <a:gd name="T2" fmla="*/ 217 w 290"/>
                  <a:gd name="T3" fmla="*/ 255 h 265"/>
                  <a:gd name="T4" fmla="*/ 18 w 290"/>
                  <a:gd name="T5" fmla="*/ 76 h 265"/>
                  <a:gd name="T6" fmla="*/ 15 w 290"/>
                  <a:gd name="T7" fmla="*/ 18 h 265"/>
                  <a:gd name="T8" fmla="*/ 73 w 290"/>
                  <a:gd name="T9" fmla="*/ 15 h 265"/>
                  <a:gd name="T10" fmla="*/ 272 w 290"/>
                  <a:gd name="T11" fmla="*/ 193 h 265"/>
                  <a:gd name="T12" fmla="*/ 275 w 290"/>
                  <a:gd name="T13" fmla="*/ 251 h 265"/>
                  <a:gd name="T14" fmla="*/ 244 w 290"/>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265">
                    <a:moveTo>
                      <a:pt x="244" y="265"/>
                    </a:moveTo>
                    <a:cubicBezTo>
                      <a:pt x="235" y="265"/>
                      <a:pt x="225" y="262"/>
                      <a:pt x="217" y="255"/>
                    </a:cubicBezTo>
                    <a:cubicBezTo>
                      <a:pt x="18" y="76"/>
                      <a:pt x="18" y="76"/>
                      <a:pt x="18" y="76"/>
                    </a:cubicBezTo>
                    <a:cubicBezTo>
                      <a:pt x="1" y="61"/>
                      <a:pt x="0" y="35"/>
                      <a:pt x="15" y="18"/>
                    </a:cubicBezTo>
                    <a:cubicBezTo>
                      <a:pt x="30" y="1"/>
                      <a:pt x="56" y="0"/>
                      <a:pt x="73" y="15"/>
                    </a:cubicBezTo>
                    <a:cubicBezTo>
                      <a:pt x="272" y="193"/>
                      <a:pt x="272" y="193"/>
                      <a:pt x="272" y="193"/>
                    </a:cubicBezTo>
                    <a:cubicBezTo>
                      <a:pt x="289" y="209"/>
                      <a:pt x="290" y="235"/>
                      <a:pt x="275" y="251"/>
                    </a:cubicBezTo>
                    <a:cubicBezTo>
                      <a:pt x="267" y="260"/>
                      <a:pt x="256" y="265"/>
                      <a:pt x="244"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48" name="Freeform 11">
                <a:extLst>
                  <a:ext uri="{FF2B5EF4-FFF2-40B4-BE49-F238E27FC236}">
                    <a16:creationId xmlns:a16="http://schemas.microsoft.com/office/drawing/2014/main" id="{420ADEA2-9A2D-9F97-6D41-5827487B8EE5}"/>
                  </a:ext>
                </a:extLst>
              </p:cNvPr>
              <p:cNvSpPr>
                <a:spLocks/>
              </p:cNvSpPr>
              <p:nvPr/>
            </p:nvSpPr>
            <p:spPr bwMode="auto">
              <a:xfrm>
                <a:off x="1226152" y="4083025"/>
                <a:ext cx="207901" cy="128473"/>
              </a:xfrm>
              <a:custGeom>
                <a:avLst/>
                <a:gdLst>
                  <a:gd name="T0" fmla="*/ 1284 w 1383"/>
                  <a:gd name="T1" fmla="*/ 856 h 856"/>
                  <a:gd name="T2" fmla="*/ 1278 w 1383"/>
                  <a:gd name="T3" fmla="*/ 856 h 856"/>
                  <a:gd name="T4" fmla="*/ 1244 w 1383"/>
                  <a:gd name="T5" fmla="*/ 809 h 856"/>
                  <a:gd name="T6" fmla="*/ 756 w 1383"/>
                  <a:gd name="T7" fmla="*/ 110 h 856"/>
                  <a:gd name="T8" fmla="*/ 328 w 1383"/>
                  <a:gd name="T9" fmla="*/ 212 h 856"/>
                  <a:gd name="T10" fmla="*/ 84 w 1383"/>
                  <a:gd name="T11" fmla="*/ 616 h 856"/>
                  <a:gd name="T12" fmla="*/ 37 w 1383"/>
                  <a:gd name="T13" fmla="*/ 651 h 856"/>
                  <a:gd name="T14" fmla="*/ 3 w 1383"/>
                  <a:gd name="T15" fmla="*/ 604 h 856"/>
                  <a:gd name="T16" fmla="*/ 280 w 1383"/>
                  <a:gd name="T17" fmla="*/ 145 h 856"/>
                  <a:gd name="T18" fmla="*/ 769 w 1383"/>
                  <a:gd name="T19" fmla="*/ 29 h 856"/>
                  <a:gd name="T20" fmla="*/ 1325 w 1383"/>
                  <a:gd name="T21" fmla="*/ 821 h 856"/>
                  <a:gd name="T22" fmla="*/ 1284 w 1383"/>
                  <a:gd name="T23" fmla="*/ 85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3" h="856">
                    <a:moveTo>
                      <a:pt x="1284" y="856"/>
                    </a:moveTo>
                    <a:cubicBezTo>
                      <a:pt x="1282" y="856"/>
                      <a:pt x="1280" y="856"/>
                      <a:pt x="1278" y="856"/>
                    </a:cubicBezTo>
                    <a:cubicBezTo>
                      <a:pt x="1256" y="852"/>
                      <a:pt x="1240" y="831"/>
                      <a:pt x="1244" y="809"/>
                    </a:cubicBezTo>
                    <a:cubicBezTo>
                      <a:pt x="1295" y="476"/>
                      <a:pt x="1076" y="163"/>
                      <a:pt x="756" y="110"/>
                    </a:cubicBezTo>
                    <a:cubicBezTo>
                      <a:pt x="605" y="85"/>
                      <a:pt x="453" y="121"/>
                      <a:pt x="328" y="212"/>
                    </a:cubicBezTo>
                    <a:cubicBezTo>
                      <a:pt x="196" y="307"/>
                      <a:pt x="109" y="451"/>
                      <a:pt x="84" y="616"/>
                    </a:cubicBezTo>
                    <a:cubicBezTo>
                      <a:pt x="81" y="639"/>
                      <a:pt x="60" y="654"/>
                      <a:pt x="37" y="651"/>
                    </a:cubicBezTo>
                    <a:cubicBezTo>
                      <a:pt x="15" y="647"/>
                      <a:pt x="0" y="626"/>
                      <a:pt x="3" y="604"/>
                    </a:cubicBezTo>
                    <a:cubicBezTo>
                      <a:pt x="32" y="417"/>
                      <a:pt x="130" y="254"/>
                      <a:pt x="280" y="145"/>
                    </a:cubicBezTo>
                    <a:cubicBezTo>
                      <a:pt x="423" y="42"/>
                      <a:pt x="597" y="0"/>
                      <a:pt x="769" y="29"/>
                    </a:cubicBezTo>
                    <a:cubicBezTo>
                      <a:pt x="1134" y="89"/>
                      <a:pt x="1383" y="444"/>
                      <a:pt x="1325" y="821"/>
                    </a:cubicBezTo>
                    <a:cubicBezTo>
                      <a:pt x="1322" y="842"/>
                      <a:pt x="1304" y="856"/>
                      <a:pt x="1284" y="8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49" name="Freeform 12">
                <a:extLst>
                  <a:ext uri="{FF2B5EF4-FFF2-40B4-BE49-F238E27FC236}">
                    <a16:creationId xmlns:a16="http://schemas.microsoft.com/office/drawing/2014/main" id="{E365F121-7D26-AEB6-57CF-D4C11F4B5248}"/>
                  </a:ext>
                </a:extLst>
              </p:cNvPr>
              <p:cNvSpPr>
                <a:spLocks/>
              </p:cNvSpPr>
              <p:nvPr/>
            </p:nvSpPr>
            <p:spPr bwMode="auto">
              <a:xfrm>
                <a:off x="1413653" y="4172435"/>
                <a:ext cx="107640" cy="189237"/>
              </a:xfrm>
              <a:custGeom>
                <a:avLst/>
                <a:gdLst>
                  <a:gd name="T0" fmla="*/ 415 w 716"/>
                  <a:gd name="T1" fmla="*/ 1261 h 1261"/>
                  <a:gd name="T2" fmla="*/ 383 w 716"/>
                  <a:gd name="T3" fmla="*/ 1245 h 1261"/>
                  <a:gd name="T4" fmla="*/ 391 w 716"/>
                  <a:gd name="T5" fmla="*/ 1187 h 1261"/>
                  <a:gd name="T6" fmla="*/ 632 w 716"/>
                  <a:gd name="T7" fmla="*/ 689 h 1261"/>
                  <a:gd name="T8" fmla="*/ 457 w 716"/>
                  <a:gd name="T9" fmla="*/ 258 h 1261"/>
                  <a:gd name="T10" fmla="*/ 41 w 716"/>
                  <a:gd name="T11" fmla="*/ 83 h 1261"/>
                  <a:gd name="T12" fmla="*/ 41 w 716"/>
                  <a:gd name="T13" fmla="*/ 83 h 1261"/>
                  <a:gd name="T14" fmla="*/ 0 w 716"/>
                  <a:gd name="T15" fmla="*/ 42 h 1261"/>
                  <a:gd name="T16" fmla="*/ 41 w 716"/>
                  <a:gd name="T17" fmla="*/ 0 h 1261"/>
                  <a:gd name="T18" fmla="*/ 516 w 716"/>
                  <a:gd name="T19" fmla="*/ 201 h 1261"/>
                  <a:gd name="T20" fmla="*/ 714 w 716"/>
                  <a:gd name="T21" fmla="*/ 689 h 1261"/>
                  <a:gd name="T22" fmla="*/ 440 w 716"/>
                  <a:gd name="T23" fmla="*/ 1253 h 1261"/>
                  <a:gd name="T24" fmla="*/ 415 w 716"/>
                  <a:gd name="T25" fmla="*/ 1261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6" h="1261">
                    <a:moveTo>
                      <a:pt x="415" y="1261"/>
                    </a:moveTo>
                    <a:cubicBezTo>
                      <a:pt x="403" y="1261"/>
                      <a:pt x="391" y="1255"/>
                      <a:pt x="383" y="1245"/>
                    </a:cubicBezTo>
                    <a:cubicBezTo>
                      <a:pt x="369" y="1227"/>
                      <a:pt x="373" y="1201"/>
                      <a:pt x="391" y="1187"/>
                    </a:cubicBezTo>
                    <a:cubicBezTo>
                      <a:pt x="543" y="1071"/>
                      <a:pt x="634" y="885"/>
                      <a:pt x="632" y="689"/>
                    </a:cubicBezTo>
                    <a:cubicBezTo>
                      <a:pt x="631" y="526"/>
                      <a:pt x="569" y="373"/>
                      <a:pt x="457" y="258"/>
                    </a:cubicBezTo>
                    <a:cubicBezTo>
                      <a:pt x="346" y="144"/>
                      <a:pt x="198" y="82"/>
                      <a:pt x="41" y="83"/>
                    </a:cubicBezTo>
                    <a:cubicBezTo>
                      <a:pt x="41" y="83"/>
                      <a:pt x="41" y="83"/>
                      <a:pt x="41" y="83"/>
                    </a:cubicBezTo>
                    <a:cubicBezTo>
                      <a:pt x="19" y="83"/>
                      <a:pt x="0" y="64"/>
                      <a:pt x="0" y="42"/>
                    </a:cubicBezTo>
                    <a:cubicBezTo>
                      <a:pt x="0" y="19"/>
                      <a:pt x="18" y="1"/>
                      <a:pt x="41" y="0"/>
                    </a:cubicBezTo>
                    <a:cubicBezTo>
                      <a:pt x="220" y="0"/>
                      <a:pt x="389" y="70"/>
                      <a:pt x="516" y="201"/>
                    </a:cubicBezTo>
                    <a:cubicBezTo>
                      <a:pt x="643" y="331"/>
                      <a:pt x="713" y="504"/>
                      <a:pt x="714" y="689"/>
                    </a:cubicBezTo>
                    <a:cubicBezTo>
                      <a:pt x="716" y="911"/>
                      <a:pt x="613" y="1121"/>
                      <a:pt x="440" y="1253"/>
                    </a:cubicBezTo>
                    <a:cubicBezTo>
                      <a:pt x="433" y="1258"/>
                      <a:pt x="424" y="1261"/>
                      <a:pt x="415" y="1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50" name="Freeform 13">
                <a:extLst>
                  <a:ext uri="{FF2B5EF4-FFF2-40B4-BE49-F238E27FC236}">
                    <a16:creationId xmlns:a16="http://schemas.microsoft.com/office/drawing/2014/main" id="{3292E4F4-F38A-ACC4-6B4D-85EEBE9C6F21}"/>
                  </a:ext>
                </a:extLst>
              </p:cNvPr>
              <p:cNvSpPr>
                <a:spLocks/>
              </p:cNvSpPr>
              <p:nvPr/>
            </p:nvSpPr>
            <p:spPr bwMode="auto">
              <a:xfrm>
                <a:off x="1435572" y="4348435"/>
                <a:ext cx="47526" cy="29297"/>
              </a:xfrm>
              <a:custGeom>
                <a:avLst/>
                <a:gdLst>
                  <a:gd name="T0" fmla="*/ 45 w 317"/>
                  <a:gd name="T1" fmla="*/ 195 h 195"/>
                  <a:gd name="T2" fmla="*/ 6 w 317"/>
                  <a:gd name="T3" fmla="*/ 164 h 195"/>
                  <a:gd name="T4" fmla="*/ 36 w 317"/>
                  <a:gd name="T5" fmla="*/ 115 h 195"/>
                  <a:gd name="T6" fmla="*/ 246 w 317"/>
                  <a:gd name="T7" fmla="*/ 14 h 195"/>
                  <a:gd name="T8" fmla="*/ 303 w 317"/>
                  <a:gd name="T9" fmla="*/ 22 h 195"/>
                  <a:gd name="T10" fmla="*/ 295 w 317"/>
                  <a:gd name="T11" fmla="*/ 80 h 195"/>
                  <a:gd name="T12" fmla="*/ 55 w 317"/>
                  <a:gd name="T13" fmla="*/ 194 h 195"/>
                  <a:gd name="T14" fmla="*/ 45 w 317"/>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195">
                    <a:moveTo>
                      <a:pt x="45" y="195"/>
                    </a:moveTo>
                    <a:cubicBezTo>
                      <a:pt x="27" y="195"/>
                      <a:pt x="10" y="183"/>
                      <a:pt x="6" y="164"/>
                    </a:cubicBezTo>
                    <a:cubicBezTo>
                      <a:pt x="0" y="142"/>
                      <a:pt x="14" y="120"/>
                      <a:pt x="36" y="115"/>
                    </a:cubicBezTo>
                    <a:cubicBezTo>
                      <a:pt x="112" y="96"/>
                      <a:pt x="182" y="62"/>
                      <a:pt x="246" y="14"/>
                    </a:cubicBezTo>
                    <a:cubicBezTo>
                      <a:pt x="264" y="0"/>
                      <a:pt x="289" y="4"/>
                      <a:pt x="303" y="22"/>
                    </a:cubicBezTo>
                    <a:cubicBezTo>
                      <a:pt x="317" y="40"/>
                      <a:pt x="313" y="66"/>
                      <a:pt x="295" y="80"/>
                    </a:cubicBezTo>
                    <a:cubicBezTo>
                      <a:pt x="223" y="134"/>
                      <a:pt x="142" y="173"/>
                      <a:pt x="55" y="194"/>
                    </a:cubicBezTo>
                    <a:cubicBezTo>
                      <a:pt x="52" y="195"/>
                      <a:pt x="49" y="195"/>
                      <a:pt x="45"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51" name="Freeform 15">
                <a:extLst>
                  <a:ext uri="{FF2B5EF4-FFF2-40B4-BE49-F238E27FC236}">
                    <a16:creationId xmlns:a16="http://schemas.microsoft.com/office/drawing/2014/main" id="{07620943-EA62-585A-02F4-6B7C428F508F}"/>
                  </a:ext>
                </a:extLst>
              </p:cNvPr>
              <p:cNvSpPr>
                <a:spLocks/>
              </p:cNvSpPr>
              <p:nvPr/>
            </p:nvSpPr>
            <p:spPr bwMode="auto">
              <a:xfrm>
                <a:off x="1136525" y="4166359"/>
                <a:ext cx="136286" cy="189454"/>
              </a:xfrm>
              <a:custGeom>
                <a:avLst/>
                <a:gdLst>
                  <a:gd name="T0" fmla="*/ 314 w 907"/>
                  <a:gd name="T1" fmla="*/ 1263 h 1263"/>
                  <a:gd name="T2" fmla="*/ 288 w 907"/>
                  <a:gd name="T3" fmla="*/ 1253 h 1263"/>
                  <a:gd name="T4" fmla="*/ 61 w 907"/>
                  <a:gd name="T5" fmla="*/ 550 h 1263"/>
                  <a:gd name="T6" fmla="*/ 374 w 907"/>
                  <a:gd name="T7" fmla="*/ 118 h 1263"/>
                  <a:gd name="T8" fmla="*/ 872 w 907"/>
                  <a:gd name="T9" fmla="*/ 44 h 1263"/>
                  <a:gd name="T10" fmla="*/ 901 w 907"/>
                  <a:gd name="T11" fmla="*/ 94 h 1263"/>
                  <a:gd name="T12" fmla="*/ 852 w 907"/>
                  <a:gd name="T13" fmla="*/ 123 h 1263"/>
                  <a:gd name="T14" fmla="*/ 416 w 907"/>
                  <a:gd name="T15" fmla="*/ 188 h 1263"/>
                  <a:gd name="T16" fmla="*/ 141 w 907"/>
                  <a:gd name="T17" fmla="*/ 569 h 1263"/>
                  <a:gd name="T18" fmla="*/ 341 w 907"/>
                  <a:gd name="T19" fmla="*/ 1190 h 1263"/>
                  <a:gd name="T20" fmla="*/ 345 w 907"/>
                  <a:gd name="T21" fmla="*/ 1248 h 1263"/>
                  <a:gd name="T22" fmla="*/ 314 w 907"/>
                  <a:gd name="T23" fmla="*/ 1263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263">
                    <a:moveTo>
                      <a:pt x="314" y="1263"/>
                    </a:moveTo>
                    <a:cubicBezTo>
                      <a:pt x="305" y="1263"/>
                      <a:pt x="295" y="1259"/>
                      <a:pt x="288" y="1253"/>
                    </a:cubicBezTo>
                    <a:cubicBezTo>
                      <a:pt x="89" y="1084"/>
                      <a:pt x="0" y="809"/>
                      <a:pt x="61" y="550"/>
                    </a:cubicBezTo>
                    <a:cubicBezTo>
                      <a:pt x="105" y="367"/>
                      <a:pt x="216" y="213"/>
                      <a:pt x="374" y="118"/>
                    </a:cubicBezTo>
                    <a:cubicBezTo>
                      <a:pt x="525" y="26"/>
                      <a:pt x="702" y="0"/>
                      <a:pt x="872" y="44"/>
                    </a:cubicBezTo>
                    <a:cubicBezTo>
                      <a:pt x="894" y="49"/>
                      <a:pt x="907" y="72"/>
                      <a:pt x="901" y="94"/>
                    </a:cubicBezTo>
                    <a:cubicBezTo>
                      <a:pt x="896" y="116"/>
                      <a:pt x="874" y="129"/>
                      <a:pt x="852" y="123"/>
                    </a:cubicBezTo>
                    <a:cubicBezTo>
                      <a:pt x="703" y="85"/>
                      <a:pt x="549" y="108"/>
                      <a:pt x="416" y="188"/>
                    </a:cubicBezTo>
                    <a:cubicBezTo>
                      <a:pt x="277" y="272"/>
                      <a:pt x="180" y="407"/>
                      <a:pt x="141" y="569"/>
                    </a:cubicBezTo>
                    <a:cubicBezTo>
                      <a:pt x="87" y="798"/>
                      <a:pt x="165" y="1042"/>
                      <a:pt x="341" y="1190"/>
                    </a:cubicBezTo>
                    <a:cubicBezTo>
                      <a:pt x="358" y="1205"/>
                      <a:pt x="360" y="1231"/>
                      <a:pt x="345" y="1248"/>
                    </a:cubicBezTo>
                    <a:cubicBezTo>
                      <a:pt x="337" y="1258"/>
                      <a:pt x="326" y="1263"/>
                      <a:pt x="314" y="1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52" name="Freeform 16">
                <a:extLst>
                  <a:ext uri="{FF2B5EF4-FFF2-40B4-BE49-F238E27FC236}">
                    <a16:creationId xmlns:a16="http://schemas.microsoft.com/office/drawing/2014/main" id="{CAFE088A-C29A-9FC4-5A52-6C2F242C71E0}"/>
                  </a:ext>
                </a:extLst>
              </p:cNvPr>
              <p:cNvSpPr>
                <a:spLocks/>
              </p:cNvSpPr>
              <p:nvPr/>
            </p:nvSpPr>
            <p:spPr bwMode="auto">
              <a:xfrm>
                <a:off x="1162350" y="4305249"/>
                <a:ext cx="176433" cy="177084"/>
              </a:xfrm>
              <a:custGeom>
                <a:avLst/>
                <a:gdLst>
                  <a:gd name="T0" fmla="*/ 761 w 1174"/>
                  <a:gd name="T1" fmla="*/ 1180 h 1180"/>
                  <a:gd name="T2" fmla="*/ 290 w 1174"/>
                  <a:gd name="T3" fmla="*/ 997 h 1180"/>
                  <a:gd name="T4" fmla="*/ 247 w 1174"/>
                  <a:gd name="T5" fmla="*/ 20 h 1180"/>
                  <a:gd name="T6" fmla="*/ 305 w 1174"/>
                  <a:gd name="T7" fmla="*/ 15 h 1180"/>
                  <a:gd name="T8" fmla="*/ 310 w 1174"/>
                  <a:gd name="T9" fmla="*/ 73 h 1180"/>
                  <a:gd name="T10" fmla="*/ 345 w 1174"/>
                  <a:gd name="T11" fmla="*/ 936 h 1180"/>
                  <a:gd name="T12" fmla="*/ 1103 w 1174"/>
                  <a:gd name="T13" fmla="*/ 984 h 1180"/>
                  <a:gd name="T14" fmla="*/ 1160 w 1174"/>
                  <a:gd name="T15" fmla="*/ 991 h 1180"/>
                  <a:gd name="T16" fmla="*/ 1153 w 1174"/>
                  <a:gd name="T17" fmla="*/ 1048 h 1180"/>
                  <a:gd name="T18" fmla="*/ 761 w 1174"/>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4" h="1180">
                    <a:moveTo>
                      <a:pt x="761" y="1180"/>
                    </a:moveTo>
                    <a:cubicBezTo>
                      <a:pt x="594" y="1180"/>
                      <a:pt x="423" y="1118"/>
                      <a:pt x="290" y="997"/>
                    </a:cubicBezTo>
                    <a:cubicBezTo>
                      <a:pt x="19" y="749"/>
                      <a:pt x="0" y="311"/>
                      <a:pt x="247" y="20"/>
                    </a:cubicBezTo>
                    <a:cubicBezTo>
                      <a:pt x="262" y="3"/>
                      <a:pt x="288" y="0"/>
                      <a:pt x="305" y="15"/>
                    </a:cubicBezTo>
                    <a:cubicBezTo>
                      <a:pt x="322" y="30"/>
                      <a:pt x="324" y="56"/>
                      <a:pt x="310" y="73"/>
                    </a:cubicBezTo>
                    <a:cubicBezTo>
                      <a:pt x="91" y="331"/>
                      <a:pt x="107" y="718"/>
                      <a:pt x="345" y="936"/>
                    </a:cubicBezTo>
                    <a:cubicBezTo>
                      <a:pt x="561" y="1133"/>
                      <a:pt x="886" y="1153"/>
                      <a:pt x="1103" y="984"/>
                    </a:cubicBezTo>
                    <a:cubicBezTo>
                      <a:pt x="1120" y="970"/>
                      <a:pt x="1146" y="973"/>
                      <a:pt x="1160" y="991"/>
                    </a:cubicBezTo>
                    <a:cubicBezTo>
                      <a:pt x="1174" y="1009"/>
                      <a:pt x="1171" y="1034"/>
                      <a:pt x="1153" y="1048"/>
                    </a:cubicBezTo>
                    <a:cubicBezTo>
                      <a:pt x="1040" y="1137"/>
                      <a:pt x="902" y="1180"/>
                      <a:pt x="761" y="1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53" name="Freeform 17">
                <a:extLst>
                  <a:ext uri="{FF2B5EF4-FFF2-40B4-BE49-F238E27FC236}">
                    <a16:creationId xmlns:a16="http://schemas.microsoft.com/office/drawing/2014/main" id="{95EAB195-4E9D-1E74-15AF-A7E65593DD80}"/>
                  </a:ext>
                </a:extLst>
              </p:cNvPr>
              <p:cNvSpPr>
                <a:spLocks/>
              </p:cNvSpPr>
              <p:nvPr/>
            </p:nvSpPr>
            <p:spPr bwMode="auto">
              <a:xfrm>
                <a:off x="1323592" y="4349520"/>
                <a:ext cx="163195" cy="133681"/>
              </a:xfrm>
              <a:custGeom>
                <a:avLst/>
                <a:gdLst>
                  <a:gd name="T0" fmla="*/ 449 w 1086"/>
                  <a:gd name="T1" fmla="*/ 890 h 890"/>
                  <a:gd name="T2" fmla="*/ 23 w 1086"/>
                  <a:gd name="T3" fmla="*/ 762 h 890"/>
                  <a:gd name="T4" fmla="*/ 12 w 1086"/>
                  <a:gd name="T5" fmla="*/ 705 h 890"/>
                  <a:gd name="T6" fmla="*/ 69 w 1086"/>
                  <a:gd name="T7" fmla="*/ 694 h 890"/>
                  <a:gd name="T8" fmla="*/ 810 w 1086"/>
                  <a:gd name="T9" fmla="*/ 676 h 890"/>
                  <a:gd name="T10" fmla="*/ 963 w 1086"/>
                  <a:gd name="T11" fmla="*/ 53 h 890"/>
                  <a:gd name="T12" fmla="*/ 995 w 1086"/>
                  <a:gd name="T13" fmla="*/ 4 h 890"/>
                  <a:gd name="T14" fmla="*/ 1043 w 1086"/>
                  <a:gd name="T15" fmla="*/ 36 h 890"/>
                  <a:gd name="T16" fmla="*/ 865 w 1086"/>
                  <a:gd name="T17" fmla="*/ 737 h 890"/>
                  <a:gd name="T18" fmla="*/ 449 w 1086"/>
                  <a:gd name="T19" fmla="*/ 89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6" h="890">
                    <a:moveTo>
                      <a:pt x="449" y="890"/>
                    </a:moveTo>
                    <a:cubicBezTo>
                      <a:pt x="294" y="890"/>
                      <a:pt x="140" y="841"/>
                      <a:pt x="23" y="762"/>
                    </a:cubicBezTo>
                    <a:cubicBezTo>
                      <a:pt x="5" y="749"/>
                      <a:pt x="0" y="724"/>
                      <a:pt x="12" y="705"/>
                    </a:cubicBezTo>
                    <a:cubicBezTo>
                      <a:pt x="25" y="686"/>
                      <a:pt x="51" y="681"/>
                      <a:pt x="69" y="694"/>
                    </a:cubicBezTo>
                    <a:cubicBezTo>
                      <a:pt x="270" y="830"/>
                      <a:pt x="598" y="870"/>
                      <a:pt x="810" y="676"/>
                    </a:cubicBezTo>
                    <a:cubicBezTo>
                      <a:pt x="985" y="516"/>
                      <a:pt x="1002" y="240"/>
                      <a:pt x="963" y="53"/>
                    </a:cubicBezTo>
                    <a:cubicBezTo>
                      <a:pt x="958" y="31"/>
                      <a:pt x="973" y="9"/>
                      <a:pt x="995" y="4"/>
                    </a:cubicBezTo>
                    <a:cubicBezTo>
                      <a:pt x="1017" y="0"/>
                      <a:pt x="1039" y="14"/>
                      <a:pt x="1043" y="36"/>
                    </a:cubicBezTo>
                    <a:cubicBezTo>
                      <a:pt x="1086" y="245"/>
                      <a:pt x="1066" y="554"/>
                      <a:pt x="865" y="737"/>
                    </a:cubicBezTo>
                    <a:cubicBezTo>
                      <a:pt x="747" y="845"/>
                      <a:pt x="597" y="890"/>
                      <a:pt x="449" y="8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grpSp>
      </p:grpSp>
      <p:grpSp>
        <p:nvGrpSpPr>
          <p:cNvPr id="54" name="Gruppieren 204">
            <a:extLst>
              <a:ext uri="{FF2B5EF4-FFF2-40B4-BE49-F238E27FC236}">
                <a16:creationId xmlns:a16="http://schemas.microsoft.com/office/drawing/2014/main" id="{30B9D8D2-D824-BB79-0343-CCC83156E623}"/>
              </a:ext>
            </a:extLst>
          </p:cNvPr>
          <p:cNvGrpSpPr/>
          <p:nvPr/>
        </p:nvGrpSpPr>
        <p:grpSpPr>
          <a:xfrm>
            <a:off x="6562051" y="3365620"/>
            <a:ext cx="306269" cy="291849"/>
            <a:chOff x="8293319" y="3740336"/>
            <a:chExt cx="358286" cy="358281"/>
          </a:xfrm>
          <a:solidFill>
            <a:srgbClr val="00BCFF"/>
          </a:solidFill>
        </p:grpSpPr>
        <p:grpSp>
          <p:nvGrpSpPr>
            <p:cNvPr id="55" name="Gruppieren 205">
              <a:extLst>
                <a:ext uri="{FF2B5EF4-FFF2-40B4-BE49-F238E27FC236}">
                  <a16:creationId xmlns:a16="http://schemas.microsoft.com/office/drawing/2014/main" id="{792A2445-10BD-AF6E-9F89-8AC3F80EC9F1}"/>
                </a:ext>
              </a:extLst>
            </p:cNvPr>
            <p:cNvGrpSpPr/>
            <p:nvPr/>
          </p:nvGrpSpPr>
          <p:grpSpPr>
            <a:xfrm>
              <a:off x="8293319" y="3740336"/>
              <a:ext cx="358286" cy="358281"/>
              <a:chOff x="8009139" y="3104816"/>
              <a:chExt cx="679742" cy="679732"/>
            </a:xfrm>
            <a:grpFill/>
          </p:grpSpPr>
          <p:sp>
            <p:nvSpPr>
              <p:cNvPr id="58" name="Ellipse 208">
                <a:extLst>
                  <a:ext uri="{FF2B5EF4-FFF2-40B4-BE49-F238E27FC236}">
                    <a16:creationId xmlns:a16="http://schemas.microsoft.com/office/drawing/2014/main" id="{A7E25917-C3E9-860D-F647-8E3F64FF3F68}"/>
                  </a:ext>
                </a:extLst>
              </p:cNvPr>
              <p:cNvSpPr/>
              <p:nvPr/>
            </p:nvSpPr>
            <p:spPr bwMode="gray">
              <a:xfrm>
                <a:off x="8009139" y="3104816"/>
                <a:ext cx="679742" cy="6797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rial Unicode MS"/>
                  <a:cs typeface="Arial"/>
                </a:endParaRPr>
              </a:p>
            </p:txBody>
          </p:sp>
          <p:grpSp>
            <p:nvGrpSpPr>
              <p:cNvPr id="59" name="Gruppieren 209">
                <a:extLst>
                  <a:ext uri="{FF2B5EF4-FFF2-40B4-BE49-F238E27FC236}">
                    <a16:creationId xmlns:a16="http://schemas.microsoft.com/office/drawing/2014/main" id="{084D7124-CF63-F7F1-3908-2333DEA5561B}"/>
                  </a:ext>
                </a:extLst>
              </p:cNvPr>
              <p:cNvGrpSpPr/>
              <p:nvPr/>
            </p:nvGrpSpPr>
            <p:grpSpPr>
              <a:xfrm>
                <a:off x="8312009" y="3413047"/>
                <a:ext cx="194879" cy="205947"/>
                <a:chOff x="1291908" y="4277254"/>
                <a:chExt cx="194879" cy="205947"/>
              </a:xfrm>
              <a:grpFill/>
            </p:grpSpPr>
            <p:sp>
              <p:nvSpPr>
                <p:cNvPr id="60" name="Freeform 7">
                  <a:extLst>
                    <a:ext uri="{FF2B5EF4-FFF2-40B4-BE49-F238E27FC236}">
                      <a16:creationId xmlns:a16="http://schemas.microsoft.com/office/drawing/2014/main" id="{2579426A-5F7C-817A-B7AD-934A13AF3CF0}"/>
                    </a:ext>
                  </a:extLst>
                </p:cNvPr>
                <p:cNvSpPr>
                  <a:spLocks/>
                </p:cNvSpPr>
                <p:nvPr/>
              </p:nvSpPr>
              <p:spPr bwMode="auto">
                <a:xfrm>
                  <a:off x="1322724" y="4342141"/>
                  <a:ext cx="77908" cy="59679"/>
                </a:xfrm>
                <a:custGeom>
                  <a:avLst/>
                  <a:gdLst>
                    <a:gd name="T0" fmla="*/ 47 w 519"/>
                    <a:gd name="T1" fmla="*/ 398 h 398"/>
                    <a:gd name="T2" fmla="*/ 13 w 519"/>
                    <a:gd name="T3" fmla="*/ 381 h 398"/>
                    <a:gd name="T4" fmla="*/ 22 w 519"/>
                    <a:gd name="T5" fmla="*/ 324 h 398"/>
                    <a:gd name="T6" fmla="*/ 449 w 519"/>
                    <a:gd name="T7" fmla="*/ 14 h 398"/>
                    <a:gd name="T8" fmla="*/ 506 w 519"/>
                    <a:gd name="T9" fmla="*/ 23 h 398"/>
                    <a:gd name="T10" fmla="*/ 497 w 519"/>
                    <a:gd name="T11" fmla="*/ 80 h 398"/>
                    <a:gd name="T12" fmla="*/ 71 w 519"/>
                    <a:gd name="T13" fmla="*/ 390 h 398"/>
                    <a:gd name="T14" fmla="*/ 47 w 519"/>
                    <a:gd name="T15" fmla="*/ 398 h 3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9" h="398">
                      <a:moveTo>
                        <a:pt x="47" y="398"/>
                      </a:moveTo>
                      <a:cubicBezTo>
                        <a:pt x="34" y="398"/>
                        <a:pt x="21" y="392"/>
                        <a:pt x="13" y="381"/>
                      </a:cubicBezTo>
                      <a:cubicBezTo>
                        <a:pt x="0" y="363"/>
                        <a:pt x="4" y="337"/>
                        <a:pt x="22" y="324"/>
                      </a:cubicBezTo>
                      <a:cubicBezTo>
                        <a:pt x="449" y="14"/>
                        <a:pt x="449" y="14"/>
                        <a:pt x="449" y="14"/>
                      </a:cubicBezTo>
                      <a:cubicBezTo>
                        <a:pt x="467" y="0"/>
                        <a:pt x="493" y="4"/>
                        <a:pt x="506" y="23"/>
                      </a:cubicBezTo>
                      <a:cubicBezTo>
                        <a:pt x="519" y="41"/>
                        <a:pt x="515" y="67"/>
                        <a:pt x="497" y="80"/>
                      </a:cubicBezTo>
                      <a:cubicBezTo>
                        <a:pt x="71" y="390"/>
                        <a:pt x="71" y="390"/>
                        <a:pt x="71" y="390"/>
                      </a:cubicBezTo>
                      <a:cubicBezTo>
                        <a:pt x="63" y="396"/>
                        <a:pt x="55" y="398"/>
                        <a:pt x="47" y="3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61" name="Freeform 9">
                  <a:extLst>
                    <a:ext uri="{FF2B5EF4-FFF2-40B4-BE49-F238E27FC236}">
                      <a16:creationId xmlns:a16="http://schemas.microsoft.com/office/drawing/2014/main" id="{1A293A63-9ED9-9314-AA62-90149CB8EAB8}"/>
                    </a:ext>
                  </a:extLst>
                </p:cNvPr>
                <p:cNvSpPr>
                  <a:spLocks/>
                </p:cNvSpPr>
                <p:nvPr/>
              </p:nvSpPr>
              <p:spPr bwMode="auto">
                <a:xfrm>
                  <a:off x="1322941" y="4277254"/>
                  <a:ext cx="43620" cy="39714"/>
                </a:xfrm>
                <a:custGeom>
                  <a:avLst/>
                  <a:gdLst>
                    <a:gd name="T0" fmla="*/ 46 w 290"/>
                    <a:gd name="T1" fmla="*/ 265 h 265"/>
                    <a:gd name="T2" fmla="*/ 15 w 290"/>
                    <a:gd name="T3" fmla="*/ 251 h 265"/>
                    <a:gd name="T4" fmla="*/ 19 w 290"/>
                    <a:gd name="T5" fmla="*/ 193 h 265"/>
                    <a:gd name="T6" fmla="*/ 217 w 290"/>
                    <a:gd name="T7" fmla="*/ 15 h 265"/>
                    <a:gd name="T8" fmla="*/ 275 w 290"/>
                    <a:gd name="T9" fmla="*/ 18 h 265"/>
                    <a:gd name="T10" fmla="*/ 272 w 290"/>
                    <a:gd name="T11" fmla="*/ 76 h 265"/>
                    <a:gd name="T12" fmla="*/ 73 w 290"/>
                    <a:gd name="T13" fmla="*/ 255 h 265"/>
                    <a:gd name="T14" fmla="*/ 46 w 290"/>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265">
                      <a:moveTo>
                        <a:pt x="46" y="265"/>
                      </a:moveTo>
                      <a:cubicBezTo>
                        <a:pt x="35" y="265"/>
                        <a:pt x="23" y="260"/>
                        <a:pt x="15" y="251"/>
                      </a:cubicBezTo>
                      <a:cubicBezTo>
                        <a:pt x="0" y="235"/>
                        <a:pt x="2" y="209"/>
                        <a:pt x="19" y="193"/>
                      </a:cubicBezTo>
                      <a:cubicBezTo>
                        <a:pt x="217" y="15"/>
                        <a:pt x="217" y="15"/>
                        <a:pt x="217" y="15"/>
                      </a:cubicBezTo>
                      <a:cubicBezTo>
                        <a:pt x="234" y="0"/>
                        <a:pt x="260" y="1"/>
                        <a:pt x="275" y="18"/>
                      </a:cubicBezTo>
                      <a:cubicBezTo>
                        <a:pt x="290" y="35"/>
                        <a:pt x="289" y="61"/>
                        <a:pt x="272" y="76"/>
                      </a:cubicBezTo>
                      <a:cubicBezTo>
                        <a:pt x="73" y="255"/>
                        <a:pt x="73" y="255"/>
                        <a:pt x="73" y="255"/>
                      </a:cubicBezTo>
                      <a:cubicBezTo>
                        <a:pt x="66" y="262"/>
                        <a:pt x="56" y="265"/>
                        <a:pt x="46"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62" name="Freeform 10">
                  <a:extLst>
                    <a:ext uri="{FF2B5EF4-FFF2-40B4-BE49-F238E27FC236}">
                      <a16:creationId xmlns:a16="http://schemas.microsoft.com/office/drawing/2014/main" id="{AB0F0250-F084-F8BB-1B04-FBBCC1A51D12}"/>
                    </a:ext>
                  </a:extLst>
                </p:cNvPr>
                <p:cNvSpPr>
                  <a:spLocks/>
                </p:cNvSpPr>
                <p:nvPr/>
              </p:nvSpPr>
              <p:spPr bwMode="auto">
                <a:xfrm>
                  <a:off x="1291908" y="4277254"/>
                  <a:ext cx="43403" cy="39714"/>
                </a:xfrm>
                <a:custGeom>
                  <a:avLst/>
                  <a:gdLst>
                    <a:gd name="T0" fmla="*/ 244 w 290"/>
                    <a:gd name="T1" fmla="*/ 265 h 265"/>
                    <a:gd name="T2" fmla="*/ 217 w 290"/>
                    <a:gd name="T3" fmla="*/ 255 h 265"/>
                    <a:gd name="T4" fmla="*/ 18 w 290"/>
                    <a:gd name="T5" fmla="*/ 76 h 265"/>
                    <a:gd name="T6" fmla="*/ 15 w 290"/>
                    <a:gd name="T7" fmla="*/ 18 h 265"/>
                    <a:gd name="T8" fmla="*/ 73 w 290"/>
                    <a:gd name="T9" fmla="*/ 15 h 265"/>
                    <a:gd name="T10" fmla="*/ 272 w 290"/>
                    <a:gd name="T11" fmla="*/ 193 h 265"/>
                    <a:gd name="T12" fmla="*/ 275 w 290"/>
                    <a:gd name="T13" fmla="*/ 251 h 265"/>
                    <a:gd name="T14" fmla="*/ 244 w 290"/>
                    <a:gd name="T15" fmla="*/ 265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265">
                      <a:moveTo>
                        <a:pt x="244" y="265"/>
                      </a:moveTo>
                      <a:cubicBezTo>
                        <a:pt x="235" y="265"/>
                        <a:pt x="225" y="262"/>
                        <a:pt x="217" y="255"/>
                      </a:cubicBezTo>
                      <a:cubicBezTo>
                        <a:pt x="18" y="76"/>
                        <a:pt x="18" y="76"/>
                        <a:pt x="18" y="76"/>
                      </a:cubicBezTo>
                      <a:cubicBezTo>
                        <a:pt x="1" y="61"/>
                        <a:pt x="0" y="35"/>
                        <a:pt x="15" y="18"/>
                      </a:cubicBezTo>
                      <a:cubicBezTo>
                        <a:pt x="30" y="1"/>
                        <a:pt x="56" y="0"/>
                        <a:pt x="73" y="15"/>
                      </a:cubicBezTo>
                      <a:cubicBezTo>
                        <a:pt x="272" y="193"/>
                        <a:pt x="272" y="193"/>
                        <a:pt x="272" y="193"/>
                      </a:cubicBezTo>
                      <a:cubicBezTo>
                        <a:pt x="289" y="209"/>
                        <a:pt x="290" y="235"/>
                        <a:pt x="275" y="251"/>
                      </a:cubicBezTo>
                      <a:cubicBezTo>
                        <a:pt x="267" y="260"/>
                        <a:pt x="256" y="265"/>
                        <a:pt x="244"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63" name="Freeform 13">
                  <a:extLst>
                    <a:ext uri="{FF2B5EF4-FFF2-40B4-BE49-F238E27FC236}">
                      <a16:creationId xmlns:a16="http://schemas.microsoft.com/office/drawing/2014/main" id="{E392E33D-BD57-3A59-F3BD-4212EE8E80D0}"/>
                    </a:ext>
                  </a:extLst>
                </p:cNvPr>
                <p:cNvSpPr>
                  <a:spLocks/>
                </p:cNvSpPr>
                <p:nvPr/>
              </p:nvSpPr>
              <p:spPr bwMode="auto">
                <a:xfrm>
                  <a:off x="1435572" y="4348435"/>
                  <a:ext cx="47526" cy="29297"/>
                </a:xfrm>
                <a:custGeom>
                  <a:avLst/>
                  <a:gdLst>
                    <a:gd name="T0" fmla="*/ 45 w 317"/>
                    <a:gd name="T1" fmla="*/ 195 h 195"/>
                    <a:gd name="T2" fmla="*/ 6 w 317"/>
                    <a:gd name="T3" fmla="*/ 164 h 195"/>
                    <a:gd name="T4" fmla="*/ 36 w 317"/>
                    <a:gd name="T5" fmla="*/ 115 h 195"/>
                    <a:gd name="T6" fmla="*/ 246 w 317"/>
                    <a:gd name="T7" fmla="*/ 14 h 195"/>
                    <a:gd name="T8" fmla="*/ 303 w 317"/>
                    <a:gd name="T9" fmla="*/ 22 h 195"/>
                    <a:gd name="T10" fmla="*/ 295 w 317"/>
                    <a:gd name="T11" fmla="*/ 80 h 195"/>
                    <a:gd name="T12" fmla="*/ 55 w 317"/>
                    <a:gd name="T13" fmla="*/ 194 h 195"/>
                    <a:gd name="T14" fmla="*/ 45 w 317"/>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195">
                      <a:moveTo>
                        <a:pt x="45" y="195"/>
                      </a:moveTo>
                      <a:cubicBezTo>
                        <a:pt x="27" y="195"/>
                        <a:pt x="10" y="183"/>
                        <a:pt x="6" y="164"/>
                      </a:cubicBezTo>
                      <a:cubicBezTo>
                        <a:pt x="0" y="142"/>
                        <a:pt x="14" y="120"/>
                        <a:pt x="36" y="115"/>
                      </a:cubicBezTo>
                      <a:cubicBezTo>
                        <a:pt x="112" y="96"/>
                        <a:pt x="182" y="62"/>
                        <a:pt x="246" y="14"/>
                      </a:cubicBezTo>
                      <a:cubicBezTo>
                        <a:pt x="264" y="0"/>
                        <a:pt x="289" y="4"/>
                        <a:pt x="303" y="22"/>
                      </a:cubicBezTo>
                      <a:cubicBezTo>
                        <a:pt x="317" y="40"/>
                        <a:pt x="313" y="66"/>
                        <a:pt x="295" y="80"/>
                      </a:cubicBezTo>
                      <a:cubicBezTo>
                        <a:pt x="223" y="134"/>
                        <a:pt x="142" y="173"/>
                        <a:pt x="55" y="194"/>
                      </a:cubicBezTo>
                      <a:cubicBezTo>
                        <a:pt x="52" y="195"/>
                        <a:pt x="49" y="195"/>
                        <a:pt x="45"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64" name="Freeform 17">
                  <a:extLst>
                    <a:ext uri="{FF2B5EF4-FFF2-40B4-BE49-F238E27FC236}">
                      <a16:creationId xmlns:a16="http://schemas.microsoft.com/office/drawing/2014/main" id="{F661A88F-527C-184C-5FD7-828D7D1CA983}"/>
                    </a:ext>
                  </a:extLst>
                </p:cNvPr>
                <p:cNvSpPr>
                  <a:spLocks/>
                </p:cNvSpPr>
                <p:nvPr/>
              </p:nvSpPr>
              <p:spPr bwMode="auto">
                <a:xfrm>
                  <a:off x="1323592" y="4349520"/>
                  <a:ext cx="163195" cy="133681"/>
                </a:xfrm>
                <a:custGeom>
                  <a:avLst/>
                  <a:gdLst>
                    <a:gd name="T0" fmla="*/ 449 w 1086"/>
                    <a:gd name="T1" fmla="*/ 890 h 890"/>
                    <a:gd name="T2" fmla="*/ 23 w 1086"/>
                    <a:gd name="T3" fmla="*/ 762 h 890"/>
                    <a:gd name="T4" fmla="*/ 12 w 1086"/>
                    <a:gd name="T5" fmla="*/ 705 h 890"/>
                    <a:gd name="T6" fmla="*/ 69 w 1086"/>
                    <a:gd name="T7" fmla="*/ 694 h 890"/>
                    <a:gd name="T8" fmla="*/ 810 w 1086"/>
                    <a:gd name="T9" fmla="*/ 676 h 890"/>
                    <a:gd name="T10" fmla="*/ 963 w 1086"/>
                    <a:gd name="T11" fmla="*/ 53 h 890"/>
                    <a:gd name="T12" fmla="*/ 995 w 1086"/>
                    <a:gd name="T13" fmla="*/ 4 h 890"/>
                    <a:gd name="T14" fmla="*/ 1043 w 1086"/>
                    <a:gd name="T15" fmla="*/ 36 h 890"/>
                    <a:gd name="T16" fmla="*/ 865 w 1086"/>
                    <a:gd name="T17" fmla="*/ 737 h 890"/>
                    <a:gd name="T18" fmla="*/ 449 w 1086"/>
                    <a:gd name="T19" fmla="*/ 89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6" h="890">
                      <a:moveTo>
                        <a:pt x="449" y="890"/>
                      </a:moveTo>
                      <a:cubicBezTo>
                        <a:pt x="294" y="890"/>
                        <a:pt x="140" y="841"/>
                        <a:pt x="23" y="762"/>
                      </a:cubicBezTo>
                      <a:cubicBezTo>
                        <a:pt x="5" y="749"/>
                        <a:pt x="0" y="724"/>
                        <a:pt x="12" y="705"/>
                      </a:cubicBezTo>
                      <a:cubicBezTo>
                        <a:pt x="25" y="686"/>
                        <a:pt x="51" y="681"/>
                        <a:pt x="69" y="694"/>
                      </a:cubicBezTo>
                      <a:cubicBezTo>
                        <a:pt x="270" y="830"/>
                        <a:pt x="598" y="870"/>
                        <a:pt x="810" y="676"/>
                      </a:cubicBezTo>
                      <a:cubicBezTo>
                        <a:pt x="985" y="516"/>
                        <a:pt x="1002" y="240"/>
                        <a:pt x="963" y="53"/>
                      </a:cubicBezTo>
                      <a:cubicBezTo>
                        <a:pt x="958" y="31"/>
                        <a:pt x="973" y="9"/>
                        <a:pt x="995" y="4"/>
                      </a:cubicBezTo>
                      <a:cubicBezTo>
                        <a:pt x="1017" y="0"/>
                        <a:pt x="1039" y="14"/>
                        <a:pt x="1043" y="36"/>
                      </a:cubicBezTo>
                      <a:cubicBezTo>
                        <a:pt x="1086" y="245"/>
                        <a:pt x="1066" y="554"/>
                        <a:pt x="865" y="737"/>
                      </a:cubicBezTo>
                      <a:cubicBezTo>
                        <a:pt x="747" y="845"/>
                        <a:pt x="597" y="890"/>
                        <a:pt x="449" y="8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grpSp>
        </p:grpSp>
        <p:sp>
          <p:nvSpPr>
            <p:cNvPr id="56" name="Freeform 2483">
              <a:extLst>
                <a:ext uri="{FF2B5EF4-FFF2-40B4-BE49-F238E27FC236}">
                  <a16:creationId xmlns:a16="http://schemas.microsoft.com/office/drawing/2014/main" id="{4FC33CA2-6AF6-0D97-7215-2ABC040EDA00}"/>
                </a:ext>
              </a:extLst>
            </p:cNvPr>
            <p:cNvSpPr>
              <a:spLocks noChangeAspect="1"/>
            </p:cNvSpPr>
            <p:nvPr/>
          </p:nvSpPr>
          <p:spPr bwMode="auto">
            <a:xfrm>
              <a:off x="8468867" y="3914940"/>
              <a:ext cx="92953" cy="93053"/>
            </a:xfrm>
            <a:custGeom>
              <a:avLst/>
              <a:gdLst>
                <a:gd name="T0" fmla="*/ 53 w 106"/>
                <a:gd name="T1" fmla="*/ 0 h 106"/>
                <a:gd name="T2" fmla="*/ 0 w 106"/>
                <a:gd name="T3" fmla="*/ 53 h 106"/>
                <a:gd name="T4" fmla="*/ 0 w 106"/>
                <a:gd name="T5" fmla="*/ 92 h 106"/>
                <a:gd name="T6" fmla="*/ 29 w 106"/>
                <a:gd name="T7" fmla="*/ 69 h 106"/>
                <a:gd name="T8" fmla="*/ 65 w 106"/>
                <a:gd name="T9" fmla="*/ 41 h 106"/>
                <a:gd name="T10" fmla="*/ 37 w 106"/>
                <a:gd name="T11" fmla="*/ 77 h 106"/>
                <a:gd name="T12" fmla="*/ 14 w 106"/>
                <a:gd name="T13" fmla="*/ 106 h 106"/>
                <a:gd name="T14" fmla="*/ 53 w 106"/>
                <a:gd name="T15" fmla="*/ 106 h 106"/>
                <a:gd name="T16" fmla="*/ 106 w 106"/>
                <a:gd name="T17" fmla="*/ 53 h 106"/>
                <a:gd name="T18" fmla="*/ 106 w 106"/>
                <a:gd name="T19" fmla="*/ 0 h 106"/>
                <a:gd name="T20" fmla="*/ 53 w 106"/>
                <a:gd name="T21" fmla="*/ 0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06"/>
                <a:gd name="T35" fmla="*/ 106 w 106"/>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06">
                  <a:moveTo>
                    <a:pt x="53" y="0"/>
                  </a:moveTo>
                  <a:cubicBezTo>
                    <a:pt x="24" y="0"/>
                    <a:pt x="0" y="24"/>
                    <a:pt x="0" y="53"/>
                  </a:cubicBezTo>
                  <a:cubicBezTo>
                    <a:pt x="0" y="92"/>
                    <a:pt x="0" y="92"/>
                    <a:pt x="0" y="92"/>
                  </a:cubicBezTo>
                  <a:cubicBezTo>
                    <a:pt x="29" y="69"/>
                    <a:pt x="29" y="69"/>
                    <a:pt x="29" y="69"/>
                  </a:cubicBezTo>
                  <a:cubicBezTo>
                    <a:pt x="65" y="41"/>
                    <a:pt x="65" y="41"/>
                    <a:pt x="65" y="41"/>
                  </a:cubicBezTo>
                  <a:cubicBezTo>
                    <a:pt x="37" y="77"/>
                    <a:pt x="37" y="77"/>
                    <a:pt x="37" y="77"/>
                  </a:cubicBezTo>
                  <a:cubicBezTo>
                    <a:pt x="14" y="106"/>
                    <a:pt x="14" y="106"/>
                    <a:pt x="14" y="106"/>
                  </a:cubicBezTo>
                  <a:cubicBezTo>
                    <a:pt x="53" y="106"/>
                    <a:pt x="53" y="106"/>
                    <a:pt x="53" y="106"/>
                  </a:cubicBezTo>
                  <a:cubicBezTo>
                    <a:pt x="82" y="106"/>
                    <a:pt x="106" y="82"/>
                    <a:pt x="106" y="53"/>
                  </a:cubicBezTo>
                  <a:cubicBezTo>
                    <a:pt x="106" y="0"/>
                    <a:pt x="106" y="0"/>
                    <a:pt x="106" y="0"/>
                  </a:cubicBezTo>
                  <a:lnTo>
                    <a:pt x="53" y="0"/>
                  </a:lnTo>
                  <a:close/>
                </a:path>
              </a:pathLst>
            </a:custGeom>
            <a:grpFill/>
            <a:ln>
              <a:solidFill>
                <a:schemeClr val="bg1"/>
              </a:solidFill>
            </a:ln>
          </p:spPr>
          <p:txBody>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sp>
          <p:nvSpPr>
            <p:cNvPr id="57" name="Freeform 2484">
              <a:extLst>
                <a:ext uri="{FF2B5EF4-FFF2-40B4-BE49-F238E27FC236}">
                  <a16:creationId xmlns:a16="http://schemas.microsoft.com/office/drawing/2014/main" id="{CDAF5D08-D9F8-E889-F162-682C6F6CFC62}"/>
                </a:ext>
              </a:extLst>
            </p:cNvPr>
            <p:cNvSpPr>
              <a:spLocks noChangeAspect="1"/>
            </p:cNvSpPr>
            <p:nvPr/>
          </p:nvSpPr>
          <p:spPr bwMode="auto">
            <a:xfrm>
              <a:off x="8382578" y="3832636"/>
              <a:ext cx="124802" cy="162009"/>
            </a:xfrm>
            <a:custGeom>
              <a:avLst/>
              <a:gdLst>
                <a:gd name="T0" fmla="*/ 143 w 143"/>
                <a:gd name="T1" fmla="*/ 77 h 185"/>
                <a:gd name="T2" fmla="*/ 126 w 143"/>
                <a:gd name="T3" fmla="*/ 49 h 185"/>
                <a:gd name="T4" fmla="*/ 77 w 143"/>
                <a:gd name="T5" fmla="*/ 0 h 185"/>
                <a:gd name="T6" fmla="*/ 27 w 143"/>
                <a:gd name="T7" fmla="*/ 49 h 185"/>
                <a:gd name="T8" fmla="*/ 27 w 143"/>
                <a:gd name="T9" fmla="*/ 149 h 185"/>
                <a:gd name="T10" fmla="*/ 64 w 143"/>
                <a:gd name="T11" fmla="*/ 185 h 185"/>
                <a:gd name="T12" fmla="*/ 69 w 143"/>
                <a:gd name="T13" fmla="*/ 137 h 185"/>
                <a:gd name="T14" fmla="*/ 77 w 143"/>
                <a:gd name="T15" fmla="*/ 76 h 185"/>
                <a:gd name="T16" fmla="*/ 83 w 143"/>
                <a:gd name="T17" fmla="*/ 133 h 185"/>
                <a:gd name="T18" fmla="*/ 143 w 143"/>
                <a:gd name="T19" fmla="*/ 77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185"/>
                <a:gd name="T32" fmla="*/ 143 w 143"/>
                <a:gd name="T33" fmla="*/ 185 h 1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185">
                  <a:moveTo>
                    <a:pt x="143" y="77"/>
                  </a:moveTo>
                  <a:cubicBezTo>
                    <a:pt x="140" y="67"/>
                    <a:pt x="134" y="57"/>
                    <a:pt x="126" y="49"/>
                  </a:cubicBezTo>
                  <a:cubicBezTo>
                    <a:pt x="77" y="0"/>
                    <a:pt x="77" y="0"/>
                    <a:pt x="77" y="0"/>
                  </a:cubicBezTo>
                  <a:cubicBezTo>
                    <a:pt x="27" y="49"/>
                    <a:pt x="27" y="49"/>
                    <a:pt x="27" y="49"/>
                  </a:cubicBezTo>
                  <a:cubicBezTo>
                    <a:pt x="0" y="77"/>
                    <a:pt x="0" y="121"/>
                    <a:pt x="27" y="149"/>
                  </a:cubicBezTo>
                  <a:cubicBezTo>
                    <a:pt x="64" y="185"/>
                    <a:pt x="64" y="185"/>
                    <a:pt x="64" y="185"/>
                  </a:cubicBezTo>
                  <a:cubicBezTo>
                    <a:pt x="69" y="137"/>
                    <a:pt x="69" y="137"/>
                    <a:pt x="69" y="137"/>
                  </a:cubicBezTo>
                  <a:cubicBezTo>
                    <a:pt x="77" y="76"/>
                    <a:pt x="77" y="76"/>
                    <a:pt x="77" y="76"/>
                  </a:cubicBezTo>
                  <a:cubicBezTo>
                    <a:pt x="83" y="133"/>
                    <a:pt x="83" y="133"/>
                    <a:pt x="83" y="133"/>
                  </a:cubicBezTo>
                  <a:cubicBezTo>
                    <a:pt x="91" y="105"/>
                    <a:pt x="114" y="83"/>
                    <a:pt x="143" y="77"/>
                  </a:cubicBezTo>
                  <a:close/>
                </a:path>
              </a:pathLst>
            </a:custGeom>
            <a:grpFill/>
            <a:ln>
              <a:solidFill>
                <a:schemeClr val="bg1"/>
              </a:solidFill>
            </a:ln>
          </p:spPr>
          <p:txBody>
            <a:bodyPr/>
            <a:lstStyle/>
            <a:p>
              <a:pPr marL="0" marR="0" lvl="0" indent="0" algn="l" defTabSz="914127" rtl="0" eaLnBrk="1" fontAlgn="auto" latinLnBrk="0" hangingPunct="1">
                <a:lnSpc>
                  <a:spcPct val="85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Arial Unicode MS"/>
                <a:cs typeface="Arial"/>
              </a:endParaRPr>
            </a:p>
          </p:txBody>
        </p:sp>
      </p:grpSp>
      <p:sp>
        <p:nvSpPr>
          <p:cNvPr id="65" name="Rechteck 110">
            <a:extLst>
              <a:ext uri="{FF2B5EF4-FFF2-40B4-BE49-F238E27FC236}">
                <a16:creationId xmlns:a16="http://schemas.microsoft.com/office/drawing/2014/main" id="{B9458E91-0B73-3610-38D7-7AA765C88091}"/>
              </a:ext>
            </a:extLst>
          </p:cNvPr>
          <p:cNvSpPr/>
          <p:nvPr>
            <p:custDataLst>
              <p:tags r:id="rId11"/>
            </p:custDataLst>
          </p:nvPr>
        </p:nvSpPr>
        <p:spPr>
          <a:xfrm>
            <a:off x="6525025" y="3870762"/>
            <a:ext cx="4810763" cy="1727940"/>
          </a:xfrm>
          <a:prstGeom prst="rect">
            <a:avLst/>
          </a:prstGeom>
        </p:spPr>
        <p:txBody>
          <a:bodyPr wrap="square">
            <a:spAutoFit/>
          </a:bodyPr>
          <a:lstStyle/>
          <a:p>
            <a:pPr marL="0" marR="0" lvl="0" indent="0" algn="l" defTabSz="914127" rtl="0" eaLnBrk="1" fontAlgn="auto" latinLnBrk="0" hangingPunct="1">
              <a:lnSpc>
                <a:spcPct val="85000"/>
              </a:lnSpc>
              <a:spcBef>
                <a:spcPts val="1200"/>
              </a:spcBef>
              <a:spcAft>
                <a:spcPts val="0"/>
              </a:spcAft>
              <a:buClrTx/>
              <a:buSzTx/>
              <a:buFontTx/>
              <a:buNone/>
              <a:tabLst/>
              <a:defRPr/>
            </a:pPr>
            <a:r>
              <a:rPr kumimoji="0" lang="en-US" sz="1500" b="1" i="0" u="none" strike="noStrike" kern="1200" cap="none" spc="0" normalizeH="0" baseline="0" noProof="0">
                <a:ln>
                  <a:noFill/>
                </a:ln>
                <a:solidFill>
                  <a:srgbClr val="00BCFF"/>
                </a:solidFill>
                <a:effectLst/>
                <a:uLnTx/>
                <a:uFillTx/>
                <a:latin typeface="Arial"/>
                <a:ea typeface="Arial Unicode MS"/>
                <a:cs typeface="Arial"/>
              </a:rPr>
              <a:t>-30 % environmental impact </a:t>
            </a:r>
            <a:r>
              <a:rPr kumimoji="0" lang="en-US" sz="1050" b="0" i="0" u="none" strike="noStrike" kern="1200" cap="none" spc="0" normalizeH="0" baseline="0" noProof="0">
                <a:ln>
                  <a:noFill/>
                </a:ln>
                <a:solidFill>
                  <a:srgbClr val="10384F"/>
                </a:solidFill>
                <a:effectLst/>
                <a:uLnTx/>
                <a:uFillTx/>
                <a:latin typeface="Arial"/>
                <a:ea typeface="Arial Unicode MS"/>
                <a:cs typeface="Arial"/>
              </a:rPr>
              <a:t>of our global crop protection portfolio per hectare</a:t>
            </a:r>
            <a:r>
              <a:rPr kumimoji="0" lang="en-US" sz="1200" b="0" i="0" u="none" strike="noStrike" kern="1200" cap="none" spc="0" normalizeH="0" baseline="30000" noProof="0">
                <a:ln>
                  <a:noFill/>
                </a:ln>
                <a:solidFill>
                  <a:srgbClr val="10384F"/>
                </a:solidFill>
                <a:effectLst/>
                <a:uLnTx/>
                <a:uFillTx/>
                <a:latin typeface="Arial"/>
                <a:ea typeface="Arial Unicode MS"/>
                <a:cs typeface="Arial"/>
              </a:rPr>
              <a:t>7</a:t>
            </a:r>
            <a:endParaRPr kumimoji="0" lang="en-US" sz="1200" b="0" i="0" u="none" strike="noStrike" kern="1200" cap="none" spc="0" normalizeH="0" baseline="0" noProof="0">
              <a:ln>
                <a:noFill/>
              </a:ln>
              <a:solidFill>
                <a:srgbClr val="10384F"/>
              </a:solidFill>
              <a:effectLst/>
              <a:uLnTx/>
              <a:uFillTx/>
              <a:latin typeface="Arial"/>
              <a:ea typeface="Arial Unicode MS"/>
              <a:cs typeface="Arial"/>
            </a:endParaRPr>
          </a:p>
          <a:p>
            <a:pPr marL="0" marR="0" lvl="0" indent="0" algn="l" defTabSz="914127" rtl="0" eaLnBrk="1" fontAlgn="auto" latinLnBrk="0" hangingPunct="1">
              <a:lnSpc>
                <a:spcPct val="85000"/>
              </a:lnSpc>
              <a:spcBef>
                <a:spcPts val="1200"/>
              </a:spcBef>
              <a:spcAft>
                <a:spcPts val="0"/>
              </a:spcAft>
              <a:buClrTx/>
              <a:buSzTx/>
              <a:buFontTx/>
              <a:buNone/>
              <a:tabLst/>
              <a:defRPr/>
            </a:pPr>
            <a:r>
              <a:rPr kumimoji="0" lang="en-US" sz="1050" b="0" i="0" u="none" strike="noStrike" kern="1200" cap="none" spc="0" normalizeH="0" baseline="0" noProof="0">
                <a:ln>
                  <a:noFill/>
                </a:ln>
                <a:solidFill>
                  <a:srgbClr val="10384F"/>
                </a:solidFill>
                <a:effectLst/>
                <a:uLnTx/>
                <a:uFillTx/>
                <a:latin typeface="Arial"/>
                <a:ea typeface="Arial Unicode MS"/>
                <a:cs typeface="Arial"/>
              </a:rPr>
              <a:t>Enable our farming customers to </a:t>
            </a:r>
            <a:r>
              <a:rPr kumimoji="0" lang="en-US" sz="1500" b="1" i="0" u="none" strike="noStrike" kern="1200" cap="none" spc="0" normalizeH="0" baseline="0" noProof="0">
                <a:ln>
                  <a:noFill/>
                </a:ln>
                <a:solidFill>
                  <a:srgbClr val="00BCFF"/>
                </a:solidFill>
                <a:effectLst/>
                <a:uLnTx/>
                <a:uFillTx/>
                <a:latin typeface="Arial"/>
                <a:ea typeface="Arial Unicode MS"/>
                <a:cs typeface="Arial"/>
              </a:rPr>
              <a:t>reduce their on-field GHG emissions by 30%</a:t>
            </a:r>
            <a:r>
              <a:rPr kumimoji="0" lang="en-US" sz="1400" b="1" i="0" u="none" strike="noStrike" kern="1200" cap="none" spc="0" normalizeH="0" baseline="0" noProof="0">
                <a:ln>
                  <a:noFill/>
                </a:ln>
                <a:solidFill>
                  <a:srgbClr val="66B512"/>
                </a:solidFill>
                <a:effectLst/>
                <a:uLnTx/>
                <a:uFillTx/>
                <a:latin typeface="Arial"/>
                <a:ea typeface="Arial Unicode MS"/>
                <a:cs typeface="Arial"/>
              </a:rPr>
              <a:t> </a:t>
            </a:r>
            <a:r>
              <a:rPr kumimoji="0" lang="en-US" sz="1050" b="0" i="0" u="none" strike="noStrike" kern="1200" cap="none" spc="0" normalizeH="0" baseline="0" noProof="0">
                <a:ln>
                  <a:noFill/>
                </a:ln>
                <a:solidFill>
                  <a:srgbClr val="10384F"/>
                </a:solidFill>
                <a:effectLst/>
                <a:uLnTx/>
                <a:uFillTx/>
                <a:latin typeface="Arial"/>
                <a:ea typeface="Arial Unicode MS"/>
                <a:cs typeface="Arial"/>
              </a:rPr>
              <a:t>per mass unit of crop produced</a:t>
            </a:r>
            <a:r>
              <a:rPr kumimoji="0" lang="en-US" sz="1100" b="0" i="0" u="none" strike="noStrike" kern="1200" cap="none" spc="0" normalizeH="0" baseline="30000" noProof="0">
                <a:ln>
                  <a:noFill/>
                </a:ln>
                <a:solidFill>
                  <a:srgbClr val="10384F"/>
                </a:solidFill>
                <a:effectLst/>
                <a:uLnTx/>
                <a:uFillTx/>
                <a:latin typeface="Arial"/>
                <a:ea typeface="Arial Unicode MS"/>
                <a:cs typeface="Arial"/>
              </a:rPr>
              <a:t>7</a:t>
            </a:r>
            <a:endParaRPr kumimoji="0" lang="en-US" sz="1050" b="0" i="0" u="none" strike="noStrike" kern="1200" cap="none" spc="0" normalizeH="0" baseline="30000" noProof="0">
              <a:ln>
                <a:noFill/>
              </a:ln>
              <a:solidFill>
                <a:srgbClr val="10384F"/>
              </a:solidFill>
              <a:effectLst/>
              <a:uLnTx/>
              <a:uFillTx/>
              <a:latin typeface="Arial"/>
              <a:ea typeface="Arial Unicode MS"/>
              <a:cs typeface="Arial"/>
            </a:endParaRPr>
          </a:p>
          <a:p>
            <a:pPr marL="0" marR="0" lvl="0" indent="0" algn="l" defTabSz="914127" rtl="0" eaLnBrk="1" fontAlgn="auto" latinLnBrk="0" hangingPunct="1">
              <a:lnSpc>
                <a:spcPct val="85000"/>
              </a:lnSpc>
              <a:spcBef>
                <a:spcPts val="1200"/>
              </a:spcBef>
              <a:spcAft>
                <a:spcPts val="0"/>
              </a:spcAft>
              <a:buClrTx/>
              <a:buSzTx/>
              <a:buFontTx/>
              <a:buNone/>
              <a:tabLst/>
              <a:defRPr/>
            </a:pPr>
            <a:endParaRPr kumimoji="0" lang="en-US" sz="1050" b="0" i="0" u="none" strike="noStrike" kern="1200" cap="none" spc="0" normalizeH="0" baseline="30000" noProof="0">
              <a:ln>
                <a:noFill/>
              </a:ln>
              <a:solidFill>
                <a:srgbClr val="10384F"/>
              </a:solidFill>
              <a:effectLst/>
              <a:uLnTx/>
              <a:uFillTx/>
              <a:latin typeface="Arial"/>
              <a:ea typeface="Arial Unicode MS"/>
              <a:cs typeface="Arial"/>
            </a:endParaRPr>
          </a:p>
          <a:p>
            <a:pPr marL="0" marR="0" lvl="0" indent="0" algn="l" defTabSz="914127" rtl="0" eaLnBrk="1" fontAlgn="auto" latinLnBrk="0" hangingPunct="1">
              <a:lnSpc>
                <a:spcPct val="85000"/>
              </a:lnSpc>
              <a:spcBef>
                <a:spcPts val="1200"/>
              </a:spcBef>
              <a:spcAft>
                <a:spcPts val="0"/>
              </a:spcAft>
              <a:buClrTx/>
              <a:buSzTx/>
              <a:buFontTx/>
              <a:buNone/>
              <a:tabLst/>
              <a:defRPr/>
            </a:pPr>
            <a:endParaRPr kumimoji="0" lang="en-US" sz="1050" b="0" i="0" u="none" strike="noStrike" kern="1200" cap="none" spc="0" normalizeH="0" baseline="30000" noProof="0">
              <a:ln>
                <a:noFill/>
              </a:ln>
              <a:solidFill>
                <a:srgbClr val="10384F"/>
              </a:solidFill>
              <a:effectLst/>
              <a:uLnTx/>
              <a:uFillTx/>
              <a:latin typeface="Arial"/>
              <a:ea typeface="Arial Unicode MS"/>
              <a:cs typeface="Arial"/>
            </a:endParaRPr>
          </a:p>
          <a:p>
            <a:pPr marL="0" marR="0" lvl="0" indent="0" algn="l" defTabSz="914127" rtl="0" eaLnBrk="1" fontAlgn="auto" latinLnBrk="0" hangingPunct="1">
              <a:lnSpc>
                <a:spcPct val="85000"/>
              </a:lnSpc>
              <a:spcBef>
                <a:spcPts val="1200"/>
              </a:spcBef>
              <a:spcAft>
                <a:spcPts val="0"/>
              </a:spcAft>
              <a:buClrTx/>
              <a:buSzTx/>
              <a:buFontTx/>
              <a:buNone/>
              <a:tabLst/>
              <a:defRPr/>
            </a:pPr>
            <a:endParaRPr kumimoji="0" lang="en-US" sz="1050" b="0" i="0" u="none" strike="noStrike" kern="1200" cap="none" spc="0" normalizeH="0" baseline="30000" noProof="0">
              <a:ln>
                <a:noFill/>
              </a:ln>
              <a:solidFill>
                <a:srgbClr val="10384F"/>
              </a:solidFill>
              <a:effectLst/>
              <a:uLnTx/>
              <a:uFillTx/>
              <a:latin typeface="Arial"/>
              <a:ea typeface="Arial Unicode MS"/>
              <a:cs typeface="Arial"/>
            </a:endParaRPr>
          </a:p>
        </p:txBody>
      </p:sp>
      <p:sp>
        <p:nvSpPr>
          <p:cNvPr id="66" name="Rechteck 113">
            <a:extLst>
              <a:ext uri="{FF2B5EF4-FFF2-40B4-BE49-F238E27FC236}">
                <a16:creationId xmlns:a16="http://schemas.microsoft.com/office/drawing/2014/main" id="{987B3E65-84AC-796E-5182-2DEDB86E2B3C}"/>
              </a:ext>
            </a:extLst>
          </p:cNvPr>
          <p:cNvSpPr/>
          <p:nvPr>
            <p:custDataLst>
              <p:tags r:id="rId12"/>
            </p:custDataLst>
          </p:nvPr>
        </p:nvSpPr>
        <p:spPr>
          <a:xfrm>
            <a:off x="6820993" y="3384632"/>
            <a:ext cx="4374586" cy="288503"/>
          </a:xfrm>
          <a:prstGeom prst="rect">
            <a:avLst/>
          </a:prstGeom>
        </p:spPr>
        <p:txBody>
          <a:bodyPr wrap="square">
            <a:spAutoFit/>
          </a:bodyPr>
          <a:lstStyle/>
          <a:p>
            <a:pPr marL="0" marR="0" lvl="1" indent="0" algn="l" defTabSz="914127" rtl="0" eaLnBrk="1" fontAlgn="auto" latinLnBrk="0" hangingPunct="1">
              <a:lnSpc>
                <a:spcPct val="85000"/>
              </a:lnSpc>
              <a:spcBef>
                <a:spcPts val="600"/>
              </a:spcBef>
              <a:spcAft>
                <a:spcPts val="600"/>
              </a:spcAft>
              <a:buClrTx/>
              <a:buSzTx/>
              <a:buFontTx/>
              <a:buNone/>
              <a:tabLst/>
              <a:defRPr/>
            </a:pPr>
            <a:r>
              <a:rPr kumimoji="0" lang="en-US" sz="1500" b="1" i="0" u="none" strike="noStrike" kern="1200" cap="none" spc="0" normalizeH="0" baseline="0" noProof="0">
                <a:ln>
                  <a:noFill/>
                </a:ln>
                <a:solidFill>
                  <a:srgbClr val="00BCFF"/>
                </a:solidFill>
                <a:effectLst/>
                <a:uLnTx/>
                <a:uFillTx/>
                <a:latin typeface="Arial"/>
                <a:ea typeface="Arial Unicode MS"/>
                <a:cs typeface="Arial"/>
              </a:rPr>
              <a:t>Net Zero emission target by 2050 or earlier</a:t>
            </a:r>
            <a:endParaRPr kumimoji="0" lang="en-US" sz="1500" b="0" i="0" u="none" strike="noStrike" kern="1200" cap="none" spc="0" normalizeH="0" baseline="30000" noProof="0">
              <a:ln>
                <a:noFill/>
              </a:ln>
              <a:solidFill>
                <a:srgbClr val="00BCFF"/>
              </a:solidFill>
              <a:effectLst/>
              <a:uLnTx/>
              <a:uFillTx/>
              <a:latin typeface="Arial"/>
              <a:ea typeface="Arial Unicode MS"/>
              <a:cs typeface="Arial"/>
            </a:endParaRPr>
          </a:p>
        </p:txBody>
      </p:sp>
      <p:pic>
        <p:nvPicPr>
          <p:cNvPr id="67" name="Grafik 66" descr="Ein Bild, das Zeichnung, Licht enthält.&#10;&#10;Automatisch generierte Beschreibung">
            <a:extLst>
              <a:ext uri="{FF2B5EF4-FFF2-40B4-BE49-F238E27FC236}">
                <a16:creationId xmlns:a16="http://schemas.microsoft.com/office/drawing/2014/main" id="{AAA93F2B-9633-2B22-8E70-256A22094E10}"/>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b="13662"/>
          <a:stretch/>
        </p:blipFill>
        <p:spPr>
          <a:xfrm>
            <a:off x="7182154" y="2476532"/>
            <a:ext cx="380344" cy="142508"/>
          </a:xfrm>
          <a:prstGeom prst="rect">
            <a:avLst/>
          </a:prstGeom>
          <a:solidFill>
            <a:schemeClr val="bg1"/>
          </a:solidFill>
          <a:effectLst/>
        </p:spPr>
      </p:pic>
      <p:grpSp>
        <p:nvGrpSpPr>
          <p:cNvPr id="68" name="Group 118">
            <a:extLst>
              <a:ext uri="{FF2B5EF4-FFF2-40B4-BE49-F238E27FC236}">
                <a16:creationId xmlns:a16="http://schemas.microsoft.com/office/drawing/2014/main" id="{E9C408D8-A9C1-FA07-3440-08400814D692}"/>
              </a:ext>
            </a:extLst>
          </p:cNvPr>
          <p:cNvGrpSpPr/>
          <p:nvPr/>
        </p:nvGrpSpPr>
        <p:grpSpPr>
          <a:xfrm rot="16200000">
            <a:off x="6861807" y="2706184"/>
            <a:ext cx="162705" cy="162705"/>
            <a:chOff x="3449086" y="2416347"/>
            <a:chExt cx="462146" cy="462145"/>
          </a:xfrm>
        </p:grpSpPr>
        <p:sp>
          <p:nvSpPr>
            <p:cNvPr id="69" name="Oval 119">
              <a:extLst>
                <a:ext uri="{FF2B5EF4-FFF2-40B4-BE49-F238E27FC236}">
                  <a16:creationId xmlns:a16="http://schemas.microsoft.com/office/drawing/2014/main" id="{CEDAA42D-03E9-9F69-0FCE-5C1EBE4B34B1}"/>
                </a:ext>
              </a:extLst>
            </p:cNvPr>
            <p:cNvSpPr>
              <a:spLocks noChangeArrowheads="1"/>
            </p:cNvSpPr>
            <p:nvPr/>
          </p:nvSpPr>
          <p:spPr bwMode="gray">
            <a:xfrm>
              <a:off x="3449086" y="2416347"/>
              <a:ext cx="462146" cy="462145"/>
            </a:xfrm>
            <a:prstGeom prst="ellipse">
              <a:avLst/>
            </a:prstGeom>
            <a:solidFill>
              <a:srgbClr val="FFFFFF"/>
            </a:solidFill>
            <a:ln>
              <a:noFill/>
            </a:ln>
            <a:effectLst>
              <a:outerShdw blurRad="50800" dist="38100" dir="2700000" algn="tl" rotWithShape="0">
                <a:prstClr val="black">
                  <a:alpha val="40000"/>
                </a:prstClr>
              </a:outerShdw>
            </a:effectLst>
          </p:spPr>
          <p:txBody>
            <a:bodyPr vert="horz" wrap="none" lIns="91404" tIns="45702" rIns="91404" bIns="45702" numCol="1" anchor="ctr" anchorCtr="0" compatLnSpc="1">
              <a:prstTxWarp prst="textNoShape">
                <a:avLst/>
              </a:prstTxWarp>
            </a:bodyPr>
            <a:lstStyle/>
            <a:p>
              <a:pPr marL="0" marR="0" lvl="0" indent="0" algn="l" defTabSz="91412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Arial Unicode MS"/>
                <a:cs typeface="Arial"/>
              </a:endParaRPr>
            </a:p>
          </p:txBody>
        </p:sp>
        <p:sp>
          <p:nvSpPr>
            <p:cNvPr id="70" name="Rectangle 4">
              <a:extLst>
                <a:ext uri="{FF2B5EF4-FFF2-40B4-BE49-F238E27FC236}">
                  <a16:creationId xmlns:a16="http://schemas.microsoft.com/office/drawing/2014/main" id="{1FBB35D1-A37C-A8BF-1BAB-01C97A0D788F}"/>
                </a:ext>
              </a:extLst>
            </p:cNvPr>
            <p:cNvSpPr/>
            <p:nvPr/>
          </p:nvSpPr>
          <p:spPr>
            <a:xfrm rot="13500000">
              <a:off x="3596067" y="2528216"/>
              <a:ext cx="172939" cy="172940"/>
            </a:xfrm>
            <a:custGeom>
              <a:avLst/>
              <a:gdLst>
                <a:gd name="connsiteX0" fmla="*/ 0 w 235744"/>
                <a:gd name="connsiteY0" fmla="*/ 0 h 235744"/>
                <a:gd name="connsiteX1" fmla="*/ 235744 w 235744"/>
                <a:gd name="connsiteY1" fmla="*/ 0 h 235744"/>
                <a:gd name="connsiteX2" fmla="*/ 235744 w 235744"/>
                <a:gd name="connsiteY2" fmla="*/ 235744 h 235744"/>
                <a:gd name="connsiteX3" fmla="*/ 0 w 235744"/>
                <a:gd name="connsiteY3" fmla="*/ 235744 h 235744"/>
                <a:gd name="connsiteX4" fmla="*/ 0 w 235744"/>
                <a:gd name="connsiteY4" fmla="*/ 0 h 235744"/>
                <a:gd name="connsiteX0" fmla="*/ 235744 w 327184"/>
                <a:gd name="connsiteY0" fmla="*/ 235744 h 327184"/>
                <a:gd name="connsiteX1" fmla="*/ 0 w 327184"/>
                <a:gd name="connsiteY1" fmla="*/ 235744 h 327184"/>
                <a:gd name="connsiteX2" fmla="*/ 0 w 327184"/>
                <a:gd name="connsiteY2" fmla="*/ 0 h 327184"/>
                <a:gd name="connsiteX3" fmla="*/ 235744 w 327184"/>
                <a:gd name="connsiteY3" fmla="*/ 0 h 327184"/>
                <a:gd name="connsiteX4" fmla="*/ 327184 w 327184"/>
                <a:gd name="connsiteY4" fmla="*/ 327184 h 327184"/>
                <a:gd name="connsiteX0" fmla="*/ 235744 w 235744"/>
                <a:gd name="connsiteY0" fmla="*/ 235744 h 235744"/>
                <a:gd name="connsiteX1" fmla="*/ 0 w 235744"/>
                <a:gd name="connsiteY1" fmla="*/ 235744 h 235744"/>
                <a:gd name="connsiteX2" fmla="*/ 0 w 235744"/>
                <a:gd name="connsiteY2" fmla="*/ 0 h 235744"/>
                <a:gd name="connsiteX3" fmla="*/ 235744 w 235744"/>
                <a:gd name="connsiteY3" fmla="*/ 0 h 235744"/>
                <a:gd name="connsiteX0" fmla="*/ 0 w 235744"/>
                <a:gd name="connsiteY0" fmla="*/ 235744 h 235744"/>
                <a:gd name="connsiteX1" fmla="*/ 0 w 235744"/>
                <a:gd name="connsiteY1" fmla="*/ 0 h 235744"/>
                <a:gd name="connsiteX2" fmla="*/ 235744 w 235744"/>
                <a:gd name="connsiteY2" fmla="*/ 0 h 235744"/>
              </a:gdLst>
              <a:ahLst/>
              <a:cxnLst>
                <a:cxn ang="0">
                  <a:pos x="connsiteX0" y="connsiteY0"/>
                </a:cxn>
                <a:cxn ang="0">
                  <a:pos x="connsiteX1" y="connsiteY1"/>
                </a:cxn>
                <a:cxn ang="0">
                  <a:pos x="connsiteX2" y="connsiteY2"/>
                </a:cxn>
              </a:cxnLst>
              <a:rect l="l" t="t" r="r" b="b"/>
              <a:pathLst>
                <a:path w="235744" h="235744">
                  <a:moveTo>
                    <a:pt x="0" y="235744"/>
                  </a:moveTo>
                  <a:lnTo>
                    <a:pt x="0" y="0"/>
                  </a:lnTo>
                  <a:lnTo>
                    <a:pt x="235744" y="0"/>
                  </a:lnTo>
                </a:path>
              </a:pathLst>
            </a:custGeom>
            <a:noFill/>
            <a:ln w="19050" cap="rnd">
              <a:solidFill>
                <a:schemeClr val="bg1">
                  <a:lumMod val="6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Arial Unicode MS"/>
                <a:cs typeface="Arial"/>
              </a:endParaRPr>
            </a:p>
          </p:txBody>
        </p:sp>
      </p:grpSp>
      <p:sp>
        <p:nvSpPr>
          <p:cNvPr id="71" name="Rechteck 186">
            <a:extLst>
              <a:ext uri="{FF2B5EF4-FFF2-40B4-BE49-F238E27FC236}">
                <a16:creationId xmlns:a16="http://schemas.microsoft.com/office/drawing/2014/main" id="{04E6AF31-E07C-6558-7294-2F256491BA67}"/>
              </a:ext>
            </a:extLst>
          </p:cNvPr>
          <p:cNvSpPr/>
          <p:nvPr>
            <p:custDataLst>
              <p:tags r:id="rId13"/>
            </p:custDataLst>
          </p:nvPr>
        </p:nvSpPr>
        <p:spPr>
          <a:xfrm>
            <a:off x="7076718" y="2685076"/>
            <a:ext cx="4118437" cy="520844"/>
          </a:xfrm>
          <a:prstGeom prst="rect">
            <a:avLst/>
          </a:prstGeom>
        </p:spPr>
        <p:txBody>
          <a:bodyPr wrap="square">
            <a:spAutoFit/>
          </a:bodyPr>
          <a:lstStyle/>
          <a:p>
            <a:pPr marL="0" marR="0" lvl="1" indent="0" algn="l" defTabSz="914127" rtl="0" eaLnBrk="1" fontAlgn="auto" latinLnBrk="0" hangingPunct="1">
              <a:lnSpc>
                <a:spcPct val="85000"/>
              </a:lnSpc>
              <a:spcBef>
                <a:spcPts val="0"/>
              </a:spcBef>
              <a:spcAft>
                <a:spcPts val="1200"/>
              </a:spcAft>
              <a:buClrTx/>
              <a:buSzTx/>
              <a:buFontTx/>
              <a:buNone/>
              <a:tabLst/>
              <a:defRPr/>
            </a:pPr>
            <a:r>
              <a:rPr kumimoji="0" lang="en-US" sz="1050" b="0" i="0" u="none" strike="noStrike" kern="1200" cap="none" spc="0" normalizeH="0" baseline="0" noProof="0">
                <a:ln>
                  <a:noFill/>
                </a:ln>
                <a:solidFill>
                  <a:srgbClr val="10384F"/>
                </a:solidFill>
                <a:effectLst/>
                <a:uLnTx/>
                <a:uFillTx/>
                <a:latin typeface="Arial"/>
                <a:ea typeface="Arial Unicode MS"/>
                <a:cs typeface="Arial"/>
              </a:rPr>
              <a:t>42% reduction target</a:t>
            </a:r>
            <a:r>
              <a:rPr kumimoji="0" lang="en-US" sz="1050" b="0" i="0" u="none" strike="noStrike" kern="1200" cap="none" spc="0" normalizeH="0" baseline="30000" noProof="0">
                <a:ln>
                  <a:noFill/>
                </a:ln>
                <a:solidFill>
                  <a:srgbClr val="10384F"/>
                </a:solidFill>
                <a:effectLst/>
                <a:uLnTx/>
                <a:uFillTx/>
                <a:latin typeface="Arial"/>
                <a:ea typeface="Arial Unicode MS"/>
                <a:cs typeface="Arial"/>
              </a:rPr>
              <a:t>5</a:t>
            </a:r>
            <a:r>
              <a:rPr kumimoji="0" lang="en-US" sz="1050" b="0" i="0" u="none" strike="noStrike" kern="1200" cap="none" spc="0" normalizeH="0" baseline="0" noProof="0">
                <a:ln>
                  <a:noFill/>
                </a:ln>
                <a:solidFill>
                  <a:srgbClr val="10384F"/>
                </a:solidFill>
                <a:effectLst/>
                <a:uLnTx/>
                <a:uFillTx/>
                <a:latin typeface="Arial"/>
                <a:ea typeface="Arial Unicode MS"/>
                <a:cs typeface="Arial"/>
              </a:rPr>
              <a:t> for Scope 1 &amp; 2</a:t>
            </a:r>
          </a:p>
          <a:p>
            <a:pPr marL="0" marR="0" lvl="1" indent="0" algn="l" defTabSz="914127" rtl="0" eaLnBrk="1" fontAlgn="auto" latinLnBrk="0" hangingPunct="1">
              <a:lnSpc>
                <a:spcPct val="85000"/>
              </a:lnSpc>
              <a:spcBef>
                <a:spcPts val="0"/>
              </a:spcBef>
              <a:spcAft>
                <a:spcPts val="1200"/>
              </a:spcAft>
              <a:buClrTx/>
              <a:buSzTx/>
              <a:buFontTx/>
              <a:buNone/>
              <a:tabLst/>
              <a:defRPr/>
            </a:pPr>
            <a:r>
              <a:rPr kumimoji="0" lang="en-US" sz="1050" b="0" i="0" u="none" strike="noStrike" kern="1200" cap="none" spc="0" normalizeH="0" baseline="0" noProof="0">
                <a:ln>
                  <a:noFill/>
                </a:ln>
                <a:solidFill>
                  <a:srgbClr val="10384F"/>
                </a:solidFill>
                <a:effectLst/>
                <a:uLnTx/>
                <a:uFillTx/>
                <a:latin typeface="Arial"/>
                <a:ea typeface="Arial Unicode MS"/>
                <a:cs typeface="Arial"/>
              </a:rPr>
              <a:t>12.3% reduction target</a:t>
            </a:r>
            <a:r>
              <a:rPr kumimoji="0" lang="en-US" sz="1050" b="0" i="0" u="none" strike="noStrike" kern="1200" cap="none" spc="0" normalizeH="0" baseline="30000" noProof="0">
                <a:ln>
                  <a:noFill/>
                </a:ln>
                <a:solidFill>
                  <a:srgbClr val="10384F"/>
                </a:solidFill>
                <a:effectLst/>
                <a:uLnTx/>
                <a:uFillTx/>
                <a:latin typeface="Arial"/>
                <a:ea typeface="Arial Unicode MS"/>
                <a:cs typeface="Arial"/>
              </a:rPr>
              <a:t>5</a:t>
            </a:r>
            <a:r>
              <a:rPr kumimoji="0" lang="en-US" sz="1050" b="0" i="0" u="none" strike="noStrike" kern="1200" cap="none" spc="0" normalizeH="0" baseline="0" noProof="0">
                <a:ln>
                  <a:noFill/>
                </a:ln>
                <a:solidFill>
                  <a:srgbClr val="10384F"/>
                </a:solidFill>
                <a:effectLst/>
                <a:uLnTx/>
                <a:uFillTx/>
                <a:latin typeface="Arial"/>
                <a:ea typeface="Arial Unicode MS"/>
                <a:cs typeface="Arial"/>
              </a:rPr>
              <a:t> for relevant Scope 3 categories</a:t>
            </a:r>
            <a:endParaRPr kumimoji="0" lang="en-US" sz="1050" b="0" i="0" u="none" strike="noStrike" kern="1200" cap="none" spc="0" normalizeH="0" baseline="30000" noProof="0">
              <a:ln>
                <a:noFill/>
              </a:ln>
              <a:solidFill>
                <a:srgbClr val="10384F"/>
              </a:solidFill>
              <a:effectLst/>
              <a:uLnTx/>
              <a:uFillTx/>
              <a:latin typeface="Arial"/>
              <a:ea typeface="Arial Unicode MS"/>
              <a:cs typeface="Arial"/>
            </a:endParaRPr>
          </a:p>
        </p:txBody>
      </p:sp>
      <p:grpSp>
        <p:nvGrpSpPr>
          <p:cNvPr id="72" name="Group 122">
            <a:extLst>
              <a:ext uri="{FF2B5EF4-FFF2-40B4-BE49-F238E27FC236}">
                <a16:creationId xmlns:a16="http://schemas.microsoft.com/office/drawing/2014/main" id="{617928E7-D53C-E2B1-DD16-347E23C5E0E8}"/>
              </a:ext>
            </a:extLst>
          </p:cNvPr>
          <p:cNvGrpSpPr/>
          <p:nvPr/>
        </p:nvGrpSpPr>
        <p:grpSpPr>
          <a:xfrm rot="16200000">
            <a:off x="6866949" y="2987381"/>
            <a:ext cx="162705" cy="162705"/>
            <a:chOff x="3449086" y="2416347"/>
            <a:chExt cx="462146" cy="462145"/>
          </a:xfrm>
        </p:grpSpPr>
        <p:sp>
          <p:nvSpPr>
            <p:cNvPr id="73" name="Oval 123">
              <a:extLst>
                <a:ext uri="{FF2B5EF4-FFF2-40B4-BE49-F238E27FC236}">
                  <a16:creationId xmlns:a16="http://schemas.microsoft.com/office/drawing/2014/main" id="{54FBEE87-4FCF-F884-BB30-38BB7E938FA0}"/>
                </a:ext>
              </a:extLst>
            </p:cNvPr>
            <p:cNvSpPr>
              <a:spLocks noChangeArrowheads="1"/>
            </p:cNvSpPr>
            <p:nvPr/>
          </p:nvSpPr>
          <p:spPr bwMode="gray">
            <a:xfrm>
              <a:off x="3449086" y="2416347"/>
              <a:ext cx="462146" cy="462145"/>
            </a:xfrm>
            <a:prstGeom prst="ellipse">
              <a:avLst/>
            </a:prstGeom>
            <a:solidFill>
              <a:srgbClr val="FFFFFF"/>
            </a:solidFill>
            <a:ln>
              <a:noFill/>
            </a:ln>
            <a:effectLst>
              <a:outerShdw blurRad="50800" dist="38100" dir="2700000" algn="tl" rotWithShape="0">
                <a:prstClr val="black">
                  <a:alpha val="40000"/>
                </a:prstClr>
              </a:outerShdw>
            </a:effectLst>
          </p:spPr>
          <p:txBody>
            <a:bodyPr vert="horz" wrap="none" lIns="91404" tIns="45702" rIns="91404" bIns="45702" numCol="1" anchor="ctr" anchorCtr="0" compatLnSpc="1">
              <a:prstTxWarp prst="textNoShape">
                <a:avLst/>
              </a:prstTxWarp>
            </a:bodyPr>
            <a:lstStyle/>
            <a:p>
              <a:pPr marL="0" marR="0" lvl="0" indent="0" algn="l" defTabSz="91412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Arial Unicode MS"/>
                <a:cs typeface="Arial"/>
              </a:endParaRPr>
            </a:p>
          </p:txBody>
        </p:sp>
        <p:sp>
          <p:nvSpPr>
            <p:cNvPr id="74" name="Rectangle 4">
              <a:extLst>
                <a:ext uri="{FF2B5EF4-FFF2-40B4-BE49-F238E27FC236}">
                  <a16:creationId xmlns:a16="http://schemas.microsoft.com/office/drawing/2014/main" id="{36E81D48-E645-636A-BD4B-8A31EA602A35}"/>
                </a:ext>
              </a:extLst>
            </p:cNvPr>
            <p:cNvSpPr/>
            <p:nvPr/>
          </p:nvSpPr>
          <p:spPr>
            <a:xfrm rot="13500000">
              <a:off x="3596067" y="2528216"/>
              <a:ext cx="172939" cy="172940"/>
            </a:xfrm>
            <a:custGeom>
              <a:avLst/>
              <a:gdLst>
                <a:gd name="connsiteX0" fmla="*/ 0 w 235744"/>
                <a:gd name="connsiteY0" fmla="*/ 0 h 235744"/>
                <a:gd name="connsiteX1" fmla="*/ 235744 w 235744"/>
                <a:gd name="connsiteY1" fmla="*/ 0 h 235744"/>
                <a:gd name="connsiteX2" fmla="*/ 235744 w 235744"/>
                <a:gd name="connsiteY2" fmla="*/ 235744 h 235744"/>
                <a:gd name="connsiteX3" fmla="*/ 0 w 235744"/>
                <a:gd name="connsiteY3" fmla="*/ 235744 h 235744"/>
                <a:gd name="connsiteX4" fmla="*/ 0 w 235744"/>
                <a:gd name="connsiteY4" fmla="*/ 0 h 235744"/>
                <a:gd name="connsiteX0" fmla="*/ 235744 w 327184"/>
                <a:gd name="connsiteY0" fmla="*/ 235744 h 327184"/>
                <a:gd name="connsiteX1" fmla="*/ 0 w 327184"/>
                <a:gd name="connsiteY1" fmla="*/ 235744 h 327184"/>
                <a:gd name="connsiteX2" fmla="*/ 0 w 327184"/>
                <a:gd name="connsiteY2" fmla="*/ 0 h 327184"/>
                <a:gd name="connsiteX3" fmla="*/ 235744 w 327184"/>
                <a:gd name="connsiteY3" fmla="*/ 0 h 327184"/>
                <a:gd name="connsiteX4" fmla="*/ 327184 w 327184"/>
                <a:gd name="connsiteY4" fmla="*/ 327184 h 327184"/>
                <a:gd name="connsiteX0" fmla="*/ 235744 w 235744"/>
                <a:gd name="connsiteY0" fmla="*/ 235744 h 235744"/>
                <a:gd name="connsiteX1" fmla="*/ 0 w 235744"/>
                <a:gd name="connsiteY1" fmla="*/ 235744 h 235744"/>
                <a:gd name="connsiteX2" fmla="*/ 0 w 235744"/>
                <a:gd name="connsiteY2" fmla="*/ 0 h 235744"/>
                <a:gd name="connsiteX3" fmla="*/ 235744 w 235744"/>
                <a:gd name="connsiteY3" fmla="*/ 0 h 235744"/>
                <a:gd name="connsiteX0" fmla="*/ 0 w 235744"/>
                <a:gd name="connsiteY0" fmla="*/ 235744 h 235744"/>
                <a:gd name="connsiteX1" fmla="*/ 0 w 235744"/>
                <a:gd name="connsiteY1" fmla="*/ 0 h 235744"/>
                <a:gd name="connsiteX2" fmla="*/ 235744 w 235744"/>
                <a:gd name="connsiteY2" fmla="*/ 0 h 235744"/>
              </a:gdLst>
              <a:ahLst/>
              <a:cxnLst>
                <a:cxn ang="0">
                  <a:pos x="connsiteX0" y="connsiteY0"/>
                </a:cxn>
                <a:cxn ang="0">
                  <a:pos x="connsiteX1" y="connsiteY1"/>
                </a:cxn>
                <a:cxn ang="0">
                  <a:pos x="connsiteX2" y="connsiteY2"/>
                </a:cxn>
              </a:cxnLst>
              <a:rect l="l" t="t" r="r" b="b"/>
              <a:pathLst>
                <a:path w="235744" h="235744">
                  <a:moveTo>
                    <a:pt x="0" y="235744"/>
                  </a:moveTo>
                  <a:lnTo>
                    <a:pt x="0" y="0"/>
                  </a:lnTo>
                  <a:lnTo>
                    <a:pt x="235744" y="0"/>
                  </a:lnTo>
                </a:path>
              </a:pathLst>
            </a:custGeom>
            <a:noFill/>
            <a:ln w="19050" cap="rnd">
              <a:solidFill>
                <a:schemeClr val="bg1">
                  <a:lumMod val="6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Arial Unicode MS"/>
                <a:cs typeface="Arial"/>
              </a:endParaRPr>
            </a:p>
          </p:txBody>
        </p:sp>
      </p:grpSp>
      <p:sp>
        <p:nvSpPr>
          <p:cNvPr id="75" name="Textfeld 74">
            <a:extLst>
              <a:ext uri="{FF2B5EF4-FFF2-40B4-BE49-F238E27FC236}">
                <a16:creationId xmlns:a16="http://schemas.microsoft.com/office/drawing/2014/main" id="{B83D934A-BBAB-BF15-F225-1878E0EC9842}"/>
              </a:ext>
            </a:extLst>
          </p:cNvPr>
          <p:cNvSpPr txBox="1"/>
          <p:nvPr>
            <p:custDataLst>
              <p:tags r:id="rId14"/>
            </p:custDataLst>
          </p:nvPr>
        </p:nvSpPr>
        <p:spPr bwMode="gray">
          <a:xfrm>
            <a:off x="6519992" y="4889298"/>
            <a:ext cx="4138353" cy="323123"/>
          </a:xfrm>
          <a:prstGeom prst="rect">
            <a:avLst/>
          </a:prstGeom>
          <a:noFill/>
        </p:spPr>
        <p:txBody>
          <a:bodyPr wrap="square">
            <a:spAutoFit/>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BCFF"/>
                </a:solidFill>
                <a:effectLst/>
                <a:uLnTx/>
                <a:uFillTx/>
                <a:latin typeface="Arial"/>
                <a:ea typeface="Arial Unicode MS"/>
                <a:cs typeface="Arial"/>
              </a:rPr>
              <a:t>Improving water use </a:t>
            </a:r>
            <a:r>
              <a:rPr kumimoji="0" lang="en-US" sz="1050" b="0" i="0" u="none" strike="noStrike" kern="600" cap="none" spc="25" normalizeH="0" baseline="0" noProof="0">
                <a:ln>
                  <a:noFill/>
                </a:ln>
                <a:solidFill>
                  <a:srgbClr val="10384F"/>
                </a:solidFill>
                <a:effectLst/>
                <a:uLnTx/>
                <a:uFillTx/>
                <a:latin typeface="Arial"/>
                <a:ea typeface="Arial Unicode MS"/>
                <a:cs typeface="Arial"/>
              </a:rPr>
              <a:t>per kg of crop by 25%</a:t>
            </a:r>
            <a:endParaRPr kumimoji="0" lang="en-US" sz="1400" b="0" i="0" u="none" strike="noStrike" kern="1200" cap="none" spc="0" normalizeH="0" baseline="0" noProof="0">
              <a:ln>
                <a:noFill/>
              </a:ln>
              <a:solidFill>
                <a:srgbClr val="10384F"/>
              </a:solidFill>
              <a:effectLst/>
              <a:uLnTx/>
              <a:uFillTx/>
              <a:latin typeface="Arial"/>
              <a:ea typeface="Arial Unicode MS"/>
              <a:cs typeface="Arial"/>
            </a:endParaRPr>
          </a:p>
        </p:txBody>
      </p:sp>
      <p:sp>
        <p:nvSpPr>
          <p:cNvPr id="76" name="Textfeld 75">
            <a:extLst>
              <a:ext uri="{FF2B5EF4-FFF2-40B4-BE49-F238E27FC236}">
                <a16:creationId xmlns:a16="http://schemas.microsoft.com/office/drawing/2014/main" id="{1B73B075-81F8-8C7D-F500-8E99145DFF54}"/>
              </a:ext>
            </a:extLst>
          </p:cNvPr>
          <p:cNvSpPr txBox="1"/>
          <p:nvPr>
            <p:custDataLst>
              <p:tags r:id="rId15"/>
            </p:custDataLst>
          </p:nvPr>
        </p:nvSpPr>
        <p:spPr bwMode="gray">
          <a:xfrm>
            <a:off x="6538199" y="5302924"/>
            <a:ext cx="4736837" cy="484685"/>
          </a:xfrm>
          <a:prstGeom prst="rect">
            <a:avLst/>
          </a:prstGeom>
          <a:noFill/>
        </p:spPr>
        <p:txBody>
          <a:bodyPr wrap="square">
            <a:spAutoFit/>
          </a:bodyPr>
          <a:lstStyle/>
          <a:p>
            <a:pPr marL="0" marR="0" lvl="0" indent="0" algn="l" defTabSz="914127" rtl="0" eaLnBrk="1" fontAlgn="auto" latinLnBrk="0" hangingPunct="1">
              <a:lnSpc>
                <a:spcPct val="85000"/>
              </a:lnSpc>
              <a:spcBef>
                <a:spcPts val="600"/>
              </a:spcBef>
              <a:spcAft>
                <a:spcPts val="600"/>
              </a:spcAft>
              <a:buClrTx/>
              <a:buSzTx/>
              <a:buFontTx/>
              <a:buNone/>
              <a:tabLst/>
              <a:defRPr/>
            </a:pPr>
            <a:r>
              <a:rPr kumimoji="0" lang="en-US" sz="1050" b="0" i="0" u="none" strike="noStrike" kern="1200" cap="none" spc="0" normalizeH="0" baseline="0" noProof="0">
                <a:ln>
                  <a:noFill/>
                </a:ln>
                <a:solidFill>
                  <a:srgbClr val="10384F"/>
                </a:solidFill>
                <a:effectLst/>
                <a:uLnTx/>
                <a:uFillTx/>
                <a:latin typeface="Arial"/>
                <a:ea typeface="Arial Unicode MS"/>
                <a:cs typeface="Arial"/>
              </a:rPr>
              <a:t>Transition all Consumer Health products to </a:t>
            </a:r>
            <a:r>
              <a:rPr kumimoji="0" lang="en-US" sz="1500" b="1" i="0" u="none" strike="noStrike" kern="1200" cap="none" spc="0" normalizeH="0" baseline="0" noProof="0">
                <a:ln>
                  <a:noFill/>
                </a:ln>
                <a:solidFill>
                  <a:srgbClr val="00BCFF"/>
                </a:solidFill>
                <a:effectLst/>
                <a:uLnTx/>
                <a:uFillTx/>
                <a:latin typeface="Arial"/>
                <a:ea typeface="Arial Unicode MS"/>
                <a:cs typeface="Arial"/>
              </a:rPr>
              <a:t>100% recycle-ready packaging</a:t>
            </a:r>
            <a:r>
              <a:rPr kumimoji="0" lang="en-US" sz="1200" b="0" i="0" u="none" strike="noStrike" kern="1200" cap="none" spc="0" normalizeH="0" baseline="30000" noProof="0">
                <a:ln>
                  <a:noFill/>
                </a:ln>
                <a:solidFill>
                  <a:srgbClr val="10384F"/>
                </a:solidFill>
                <a:effectLst/>
                <a:uLnTx/>
                <a:uFillTx/>
                <a:latin typeface="Arial"/>
                <a:ea typeface="Arial Unicode MS"/>
                <a:cs typeface="Arial"/>
              </a:rPr>
              <a:t>8</a:t>
            </a:r>
            <a:endParaRPr kumimoji="0" lang="en-US" sz="1400" b="0" i="0" u="none" strike="noStrike" kern="1200" cap="none" spc="0" normalizeH="0" baseline="30000" noProof="0">
              <a:ln>
                <a:noFill/>
              </a:ln>
              <a:solidFill>
                <a:srgbClr val="10384F"/>
              </a:solidFill>
              <a:effectLst/>
              <a:uLnTx/>
              <a:uFillTx/>
              <a:latin typeface="Arial"/>
              <a:ea typeface="Arial Unicode MS"/>
              <a:cs typeface="Arial"/>
            </a:endParaRPr>
          </a:p>
        </p:txBody>
      </p:sp>
      <p:cxnSp>
        <p:nvCxnSpPr>
          <p:cNvPr id="77" name="Straight Connector 50">
            <a:extLst>
              <a:ext uri="{FF2B5EF4-FFF2-40B4-BE49-F238E27FC236}">
                <a16:creationId xmlns:a16="http://schemas.microsoft.com/office/drawing/2014/main" id="{3FC3A855-9FCC-4BD5-2885-AD8F6330A94D}"/>
              </a:ext>
            </a:extLst>
          </p:cNvPr>
          <p:cNvCxnSpPr>
            <a:cxnSpLocks/>
          </p:cNvCxnSpPr>
          <p:nvPr/>
        </p:nvCxnSpPr>
        <p:spPr bwMode="gray">
          <a:xfrm>
            <a:off x="6636029" y="5251779"/>
            <a:ext cx="3710955" cy="0"/>
          </a:xfrm>
          <a:prstGeom prst="line">
            <a:avLst/>
          </a:prstGeom>
          <a:ln w="635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50">
            <a:extLst>
              <a:ext uri="{FF2B5EF4-FFF2-40B4-BE49-F238E27FC236}">
                <a16:creationId xmlns:a16="http://schemas.microsoft.com/office/drawing/2014/main" id="{174E45DA-C82D-D4C7-B434-2CAA03136118}"/>
              </a:ext>
            </a:extLst>
          </p:cNvPr>
          <p:cNvCxnSpPr>
            <a:cxnSpLocks/>
          </p:cNvCxnSpPr>
          <p:nvPr/>
        </p:nvCxnSpPr>
        <p:spPr bwMode="gray">
          <a:xfrm>
            <a:off x="6595244" y="3765622"/>
            <a:ext cx="3710955" cy="0"/>
          </a:xfrm>
          <a:prstGeom prst="line">
            <a:avLst/>
          </a:prstGeom>
          <a:ln w="635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9" name="Picture 10" descr="A blue light in a black background&#10;&#10;Description automatically generated">
            <a:extLst>
              <a:ext uri="{FF2B5EF4-FFF2-40B4-BE49-F238E27FC236}">
                <a16:creationId xmlns:a16="http://schemas.microsoft.com/office/drawing/2014/main" id="{190FCAFA-B8AC-BE60-F75F-7000D78A2D9C}"/>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l="71617" t="13524" b="13524"/>
          <a:stretch/>
        </p:blipFill>
        <p:spPr>
          <a:xfrm>
            <a:off x="6129311" y="2209982"/>
            <a:ext cx="175700" cy="3751138"/>
          </a:xfrm>
          <a:prstGeom prst="rect">
            <a:avLst/>
          </a:prstGeom>
        </p:spPr>
      </p:pic>
    </p:spTree>
    <p:extLst>
      <p:ext uri="{BB962C8B-B14F-4D97-AF65-F5344CB8AC3E}">
        <p14:creationId xmlns:p14="http://schemas.microsoft.com/office/powerpoint/2010/main" val="13097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E7778-51EA-0083-967D-B528BB114547}"/>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8DCD1F0-AF91-8DA4-5588-6697AFE60785}"/>
              </a:ext>
            </a:extLst>
          </p:cNvPr>
          <p:cNvSpPr>
            <a:spLocks noGrp="1"/>
          </p:cNvSpPr>
          <p:nvPr>
            <p:ph type="ftr" sz="quarter" idx="11"/>
          </p:nvPr>
        </p:nvSpPr>
        <p:spPr/>
        <p:txBody>
          <a:bodyPr/>
          <a:lstStyle/>
          <a:p>
            <a:r>
              <a:rPr lang="en-US"/>
              <a:t>/// Bayer Debt Investor Information /// Status: Q2 2025</a:t>
            </a:r>
          </a:p>
        </p:txBody>
      </p:sp>
      <p:sp>
        <p:nvSpPr>
          <p:cNvPr id="3" name="Foliennummernplatzhalter 2">
            <a:extLst>
              <a:ext uri="{FF2B5EF4-FFF2-40B4-BE49-F238E27FC236}">
                <a16:creationId xmlns:a16="http://schemas.microsoft.com/office/drawing/2014/main" id="{E7CDAEA0-C04A-B8C2-5FF0-20428B7225B4}"/>
              </a:ext>
            </a:extLst>
          </p:cNvPr>
          <p:cNvSpPr>
            <a:spLocks noGrp="1"/>
          </p:cNvSpPr>
          <p:nvPr>
            <p:ph type="sldNum" sz="quarter" idx="12"/>
          </p:nvPr>
        </p:nvSpPr>
        <p:spPr/>
        <p:txBody>
          <a:bodyPr/>
          <a:lstStyle/>
          <a:p>
            <a:fld id="{EEAD9179-7A6B-4268-BEB2-F3B8EB06115B}" type="slidenum">
              <a:rPr lang="en-US" smtClean="0"/>
              <a:t>6</a:t>
            </a:fld>
            <a:endParaRPr lang="en-US"/>
          </a:p>
        </p:txBody>
      </p:sp>
      <p:sp>
        <p:nvSpPr>
          <p:cNvPr id="5" name="Titel 4">
            <a:extLst>
              <a:ext uri="{FF2B5EF4-FFF2-40B4-BE49-F238E27FC236}">
                <a16:creationId xmlns:a16="http://schemas.microsoft.com/office/drawing/2014/main" id="{F8E4FF23-ECC3-D14F-8B37-AA92D5C57D89}"/>
              </a:ext>
            </a:extLst>
          </p:cNvPr>
          <p:cNvSpPr>
            <a:spLocks noGrp="1"/>
          </p:cNvSpPr>
          <p:nvPr>
            <p:ph type="title"/>
          </p:nvPr>
        </p:nvSpPr>
        <p:spPr/>
        <p:txBody>
          <a:bodyPr/>
          <a:lstStyle/>
          <a:p>
            <a:r>
              <a:rPr lang="en-US" b="0"/>
              <a:t>Innovation is an integral part of Bayer’s DNA</a:t>
            </a:r>
            <a:endParaRPr lang="de-DE" b="0"/>
          </a:p>
        </p:txBody>
      </p:sp>
      <p:sp>
        <p:nvSpPr>
          <p:cNvPr id="7" name="Rectangle: Rounded Corners 14">
            <a:extLst>
              <a:ext uri="{FF2B5EF4-FFF2-40B4-BE49-F238E27FC236}">
                <a16:creationId xmlns:a16="http://schemas.microsoft.com/office/drawing/2014/main" id="{F0F114DA-2DA1-F829-0BAC-28AE22F3D0FA}"/>
              </a:ext>
            </a:extLst>
          </p:cNvPr>
          <p:cNvSpPr/>
          <p:nvPr>
            <p:custDataLst>
              <p:tags r:id="rId1"/>
            </p:custDataLst>
          </p:nvPr>
        </p:nvSpPr>
        <p:spPr>
          <a:xfrm>
            <a:off x="876300" y="1154704"/>
            <a:ext cx="10895862" cy="5306254"/>
          </a:xfrm>
          <a:prstGeom prst="roundRect">
            <a:avLst>
              <a:gd name="adj" fmla="val 5285"/>
            </a:avLst>
          </a:prstGeom>
          <a:solidFill>
            <a:schemeClr val="bg1"/>
          </a:solidFill>
          <a:ln>
            <a:noFill/>
          </a:ln>
          <a:effectLst>
            <a:outerShdw blurRad="812800" dist="355600" dir="5400000" sx="86000" sy="86000" algn="t" rotWithShape="0">
              <a:srgbClr val="10384F">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endParaRPr lang="en-US">
              <a:solidFill>
                <a:schemeClr val="accent1"/>
              </a:solidFill>
              <a:latin typeface="Arial"/>
              <a:ea typeface="Arial Unicode MS"/>
              <a:cs typeface="Arial"/>
            </a:endParaRPr>
          </a:p>
        </p:txBody>
      </p:sp>
      <p:sp>
        <p:nvSpPr>
          <p:cNvPr id="8" name="Rectangle: Rounded Corners 70">
            <a:extLst>
              <a:ext uri="{FF2B5EF4-FFF2-40B4-BE49-F238E27FC236}">
                <a16:creationId xmlns:a16="http://schemas.microsoft.com/office/drawing/2014/main" id="{898B1043-3A67-7427-4B2B-BCA67D60B575}"/>
              </a:ext>
            </a:extLst>
          </p:cNvPr>
          <p:cNvSpPr/>
          <p:nvPr>
            <p:custDataLst>
              <p:tags r:id="rId2"/>
            </p:custDataLst>
          </p:nvPr>
        </p:nvSpPr>
        <p:spPr>
          <a:xfrm>
            <a:off x="0" y="5930338"/>
            <a:ext cx="12192000" cy="44215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defRPr/>
            </a:pPr>
            <a:endParaRPr lang="en-US">
              <a:solidFill>
                <a:srgbClr val="FFFFFF"/>
              </a:solidFill>
              <a:latin typeface="Arial"/>
              <a:ea typeface="Arial Unicode MS"/>
              <a:cs typeface="Arial"/>
            </a:endParaRPr>
          </a:p>
        </p:txBody>
      </p:sp>
      <p:sp>
        <p:nvSpPr>
          <p:cNvPr id="9" name="Rectangle: Rounded Corners 68">
            <a:extLst>
              <a:ext uri="{FF2B5EF4-FFF2-40B4-BE49-F238E27FC236}">
                <a16:creationId xmlns:a16="http://schemas.microsoft.com/office/drawing/2014/main" id="{3426F8D5-8EB1-EC04-F4D2-A73506573095}"/>
              </a:ext>
            </a:extLst>
          </p:cNvPr>
          <p:cNvSpPr/>
          <p:nvPr>
            <p:custDataLst>
              <p:tags r:id="rId3"/>
            </p:custDataLst>
          </p:nvPr>
        </p:nvSpPr>
        <p:spPr>
          <a:xfrm>
            <a:off x="1036682" y="1885473"/>
            <a:ext cx="10800000" cy="1249918"/>
          </a:xfrm>
          <a:prstGeom prst="roundRect">
            <a:avLst>
              <a:gd name="adj" fmla="val 5285"/>
            </a:avLst>
          </a:prstGeom>
          <a:solidFill>
            <a:srgbClr val="67AD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defRPr/>
            </a:pPr>
            <a:endParaRPr lang="en-US">
              <a:solidFill>
                <a:srgbClr val="FFFFFF"/>
              </a:solidFill>
              <a:latin typeface="Arial"/>
              <a:ea typeface="Arial Unicode MS"/>
              <a:cs typeface="Arial"/>
            </a:endParaRPr>
          </a:p>
        </p:txBody>
      </p:sp>
      <p:sp>
        <p:nvSpPr>
          <p:cNvPr id="10" name="TextBox 80">
            <a:extLst>
              <a:ext uri="{FF2B5EF4-FFF2-40B4-BE49-F238E27FC236}">
                <a16:creationId xmlns:a16="http://schemas.microsoft.com/office/drawing/2014/main" id="{27FFB12B-BEFC-A162-A320-BDB0AD50694B}"/>
              </a:ext>
            </a:extLst>
          </p:cNvPr>
          <p:cNvSpPr txBox="1"/>
          <p:nvPr>
            <p:custDataLst>
              <p:tags r:id="rId4"/>
            </p:custDataLst>
          </p:nvPr>
        </p:nvSpPr>
        <p:spPr>
          <a:xfrm>
            <a:off x="1324645" y="2194581"/>
            <a:ext cx="2488472" cy="510885"/>
          </a:xfrm>
          <a:prstGeom prst="rect">
            <a:avLst/>
          </a:prstGeom>
          <a:noFill/>
        </p:spPr>
        <p:txBody>
          <a:bodyPr wrap="square" lIns="91416" tIns="45708" rIns="91416" bIns="45708" rtlCol="0" anchor="t">
            <a:spAutoFit/>
          </a:bodyPr>
          <a:lstStyle/>
          <a:p>
            <a:pPr defTabSz="914127">
              <a:lnSpc>
                <a:spcPct val="85000"/>
              </a:lnSpc>
              <a:defRPr/>
            </a:pPr>
            <a:r>
              <a:rPr lang="en-US" sz="1600" b="1">
                <a:solidFill>
                  <a:srgbClr val="FFFFFF"/>
                </a:solidFill>
                <a:latin typeface="Arial"/>
                <a:ea typeface="Arial Unicode MS"/>
                <a:cs typeface="Arial"/>
              </a:rPr>
              <a:t>CROP </a:t>
            </a:r>
            <a:br>
              <a:rPr lang="en-US" sz="1600" b="1">
                <a:solidFill>
                  <a:srgbClr val="FFFFFF"/>
                </a:solidFill>
                <a:latin typeface="Arial"/>
                <a:ea typeface="Arial Unicode MS"/>
                <a:cs typeface="Arial"/>
              </a:rPr>
            </a:br>
            <a:r>
              <a:rPr lang="en-US" sz="1600" b="1">
                <a:solidFill>
                  <a:srgbClr val="FFFFFF"/>
                </a:solidFill>
                <a:latin typeface="Arial"/>
                <a:ea typeface="Arial Unicode MS"/>
                <a:cs typeface="Arial"/>
              </a:rPr>
              <a:t>SCIENCE</a:t>
            </a:r>
            <a:endParaRPr lang="en-US" sz="1600" b="1">
              <a:solidFill>
                <a:srgbClr val="FFFFFF"/>
              </a:solidFill>
              <a:latin typeface="Arial" panose="020B0604020202020204" pitchFamily="34" charset="0"/>
              <a:ea typeface="Arial Unicode MS"/>
              <a:cs typeface="Arial" panose="020B0604020202020204" pitchFamily="34" charset="0"/>
            </a:endParaRPr>
          </a:p>
        </p:txBody>
      </p:sp>
      <p:sp>
        <p:nvSpPr>
          <p:cNvPr id="11" name="Rectangle: Rounded Corners 69">
            <a:extLst>
              <a:ext uri="{FF2B5EF4-FFF2-40B4-BE49-F238E27FC236}">
                <a16:creationId xmlns:a16="http://schemas.microsoft.com/office/drawing/2014/main" id="{A303E951-27ED-3314-36F1-73CF6153E022}"/>
              </a:ext>
            </a:extLst>
          </p:cNvPr>
          <p:cNvSpPr/>
          <p:nvPr>
            <p:custDataLst>
              <p:tags r:id="rId5"/>
            </p:custDataLst>
          </p:nvPr>
        </p:nvSpPr>
        <p:spPr>
          <a:xfrm>
            <a:off x="1036682" y="3229829"/>
            <a:ext cx="10800000" cy="1249918"/>
          </a:xfrm>
          <a:prstGeom prst="roundRect">
            <a:avLst>
              <a:gd name="adj" fmla="val 5285"/>
            </a:avLst>
          </a:prstGeom>
          <a:solidFill>
            <a:srgbClr val="015F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defRPr/>
            </a:pPr>
            <a:endParaRPr lang="en-US">
              <a:solidFill>
                <a:srgbClr val="FFFFFF"/>
              </a:solidFill>
              <a:latin typeface="Arial"/>
              <a:ea typeface="Arial Unicode MS"/>
              <a:cs typeface="Arial"/>
            </a:endParaRPr>
          </a:p>
        </p:txBody>
      </p:sp>
      <p:sp>
        <p:nvSpPr>
          <p:cNvPr id="12" name="TextBox 80">
            <a:extLst>
              <a:ext uri="{FF2B5EF4-FFF2-40B4-BE49-F238E27FC236}">
                <a16:creationId xmlns:a16="http://schemas.microsoft.com/office/drawing/2014/main" id="{E311A723-6142-63B1-6F34-0F803BDCEBED}"/>
              </a:ext>
            </a:extLst>
          </p:cNvPr>
          <p:cNvSpPr txBox="1"/>
          <p:nvPr>
            <p:custDataLst>
              <p:tags r:id="rId6"/>
            </p:custDataLst>
          </p:nvPr>
        </p:nvSpPr>
        <p:spPr>
          <a:xfrm>
            <a:off x="1324645" y="3723827"/>
            <a:ext cx="3345044" cy="301609"/>
          </a:xfrm>
          <a:prstGeom prst="rect">
            <a:avLst/>
          </a:prstGeom>
          <a:noFill/>
        </p:spPr>
        <p:txBody>
          <a:bodyPr wrap="square" lIns="91428" tIns="45714" rIns="91428" bIns="45714" rtlCol="0" anchor="t">
            <a:spAutoFit/>
          </a:bodyPr>
          <a:lstStyle/>
          <a:p>
            <a:pPr defTabSz="914127">
              <a:lnSpc>
                <a:spcPct val="85000"/>
              </a:lnSpc>
              <a:defRPr/>
            </a:pPr>
            <a:r>
              <a:rPr lang="en-US" sz="1600" b="1">
                <a:solidFill>
                  <a:srgbClr val="FFFFFF"/>
                </a:solidFill>
                <a:latin typeface="Arial"/>
                <a:ea typeface="Arial Unicode MS"/>
                <a:cs typeface="Arial"/>
              </a:rPr>
              <a:t>PHARMA</a:t>
            </a:r>
            <a:endParaRPr lang="en-US" sz="1600" b="1">
              <a:solidFill>
                <a:srgbClr val="000000"/>
              </a:solidFill>
              <a:latin typeface="Arial"/>
              <a:ea typeface="Arial Unicode MS"/>
              <a:cs typeface="Arial"/>
            </a:endParaRPr>
          </a:p>
        </p:txBody>
      </p:sp>
      <p:sp>
        <p:nvSpPr>
          <p:cNvPr id="13" name="Rectangle: Rounded Corners 70">
            <a:extLst>
              <a:ext uri="{FF2B5EF4-FFF2-40B4-BE49-F238E27FC236}">
                <a16:creationId xmlns:a16="http://schemas.microsoft.com/office/drawing/2014/main" id="{C944655E-C057-0745-2175-2AC35612D1E7}"/>
              </a:ext>
            </a:extLst>
          </p:cNvPr>
          <p:cNvSpPr/>
          <p:nvPr>
            <p:custDataLst>
              <p:tags r:id="rId7"/>
            </p:custDataLst>
          </p:nvPr>
        </p:nvSpPr>
        <p:spPr>
          <a:xfrm>
            <a:off x="1045844" y="4580545"/>
            <a:ext cx="10800000" cy="1249918"/>
          </a:xfrm>
          <a:prstGeom prst="roundRect">
            <a:avLst>
              <a:gd name="adj" fmla="val 5285"/>
            </a:avLst>
          </a:prstGeom>
          <a:solidFill>
            <a:srgbClr val="117B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defRPr/>
            </a:pPr>
            <a:endParaRPr lang="en-US">
              <a:solidFill>
                <a:srgbClr val="FFFFFF"/>
              </a:solidFill>
              <a:latin typeface="Arial"/>
              <a:ea typeface="Arial Unicode MS"/>
              <a:cs typeface="Arial"/>
            </a:endParaRPr>
          </a:p>
        </p:txBody>
      </p:sp>
      <p:sp>
        <p:nvSpPr>
          <p:cNvPr id="14" name="TextBox 80">
            <a:extLst>
              <a:ext uri="{FF2B5EF4-FFF2-40B4-BE49-F238E27FC236}">
                <a16:creationId xmlns:a16="http://schemas.microsoft.com/office/drawing/2014/main" id="{CEACB7F9-2B30-E674-D9E6-D77918B4DE5C}"/>
              </a:ext>
            </a:extLst>
          </p:cNvPr>
          <p:cNvSpPr txBox="1"/>
          <p:nvPr>
            <p:custDataLst>
              <p:tags r:id="rId8"/>
            </p:custDataLst>
          </p:nvPr>
        </p:nvSpPr>
        <p:spPr>
          <a:xfrm>
            <a:off x="1324645" y="4900518"/>
            <a:ext cx="3081009" cy="510897"/>
          </a:xfrm>
          <a:prstGeom prst="rect">
            <a:avLst/>
          </a:prstGeom>
          <a:noFill/>
        </p:spPr>
        <p:txBody>
          <a:bodyPr wrap="square" lIns="91428" tIns="45714" rIns="91428" bIns="45714" rtlCol="0" anchor="t">
            <a:spAutoFit/>
          </a:bodyPr>
          <a:lstStyle/>
          <a:p>
            <a:pPr defTabSz="914127">
              <a:lnSpc>
                <a:spcPct val="85000"/>
              </a:lnSpc>
              <a:defRPr/>
            </a:pPr>
            <a:r>
              <a:rPr lang="en-US" sz="1600" b="1">
                <a:solidFill>
                  <a:srgbClr val="FFFFFF"/>
                </a:solidFill>
                <a:latin typeface="Arial"/>
                <a:ea typeface="Arial Unicode MS"/>
                <a:cs typeface="Arial"/>
              </a:rPr>
              <a:t>CONSUMER </a:t>
            </a:r>
            <a:br>
              <a:rPr lang="en-US" sz="1600" b="1">
                <a:solidFill>
                  <a:srgbClr val="FFFFFF"/>
                </a:solidFill>
                <a:latin typeface="Arial"/>
                <a:ea typeface="Arial Unicode MS"/>
                <a:cs typeface="Arial"/>
              </a:rPr>
            </a:br>
            <a:r>
              <a:rPr lang="en-US" sz="1600" b="1">
                <a:solidFill>
                  <a:srgbClr val="FFFFFF"/>
                </a:solidFill>
                <a:latin typeface="Arial"/>
                <a:ea typeface="Arial Unicode MS"/>
                <a:cs typeface="Arial"/>
              </a:rPr>
              <a:t>HEALTH</a:t>
            </a:r>
            <a:endParaRPr lang="en-US" sz="1400">
              <a:solidFill>
                <a:srgbClr val="000000"/>
              </a:solidFill>
              <a:latin typeface="Arial"/>
              <a:ea typeface="Arial Unicode MS"/>
              <a:cs typeface="Arial"/>
            </a:endParaRPr>
          </a:p>
        </p:txBody>
      </p:sp>
      <p:grpSp>
        <p:nvGrpSpPr>
          <p:cNvPr id="15" name="Group 90">
            <a:extLst>
              <a:ext uri="{FF2B5EF4-FFF2-40B4-BE49-F238E27FC236}">
                <a16:creationId xmlns:a16="http://schemas.microsoft.com/office/drawing/2014/main" id="{DCDDB832-79D3-3C37-B547-FFC55A3E4D87}"/>
              </a:ext>
            </a:extLst>
          </p:cNvPr>
          <p:cNvGrpSpPr/>
          <p:nvPr/>
        </p:nvGrpSpPr>
        <p:grpSpPr>
          <a:xfrm>
            <a:off x="812084" y="2197262"/>
            <a:ext cx="539860" cy="539860"/>
            <a:chOff x="4402547" y="2659853"/>
            <a:chExt cx="696671" cy="696671"/>
          </a:xfrm>
        </p:grpSpPr>
        <p:sp>
          <p:nvSpPr>
            <p:cNvPr id="16" name="Oval 85">
              <a:extLst>
                <a:ext uri="{FF2B5EF4-FFF2-40B4-BE49-F238E27FC236}">
                  <a16:creationId xmlns:a16="http://schemas.microsoft.com/office/drawing/2014/main" id="{D4A8733E-C6BC-3D9F-DD5D-F75C1DF6DD8B}"/>
                </a:ext>
              </a:extLst>
            </p:cNvPr>
            <p:cNvSpPr/>
            <p:nvPr/>
          </p:nvSpPr>
          <p:spPr>
            <a:xfrm>
              <a:off x="4402547" y="2659853"/>
              <a:ext cx="696671" cy="696671"/>
            </a:xfrm>
            <a:prstGeom prst="ellipse">
              <a:avLst/>
            </a:prstGeom>
            <a:solidFill>
              <a:srgbClr val="67AD21"/>
            </a:solidFill>
            <a:ln w="12700" cap="flat" cmpd="sng" algn="ctr">
              <a:solidFill>
                <a:schemeClr val="bg1"/>
              </a:solidFill>
              <a:prstDash val="solid"/>
              <a:miter lim="800000"/>
            </a:ln>
            <a:effectLst>
              <a:innerShdw blurRad="241300">
                <a:prstClr val="black">
                  <a:alpha val="18000"/>
                </a:prstClr>
              </a:innerShdw>
            </a:effectLst>
          </p:spPr>
          <p:txBody>
            <a:bodyPr lIns="575850" rtlCol="0" anchor="ctr"/>
            <a:lstStyle/>
            <a:p>
              <a:pPr defTabSz="914218">
                <a:defRPr/>
              </a:pPr>
              <a:endParaRPr lang="en-US" kern="0">
                <a:solidFill>
                  <a:srgbClr val="000000"/>
                </a:solidFill>
                <a:latin typeface="Stolzl Light" panose="00000400000000000000" pitchFamily="2" charset="0"/>
                <a:ea typeface="Arial Unicode MS"/>
                <a:cs typeface="Arial"/>
              </a:endParaRPr>
            </a:p>
          </p:txBody>
        </p:sp>
        <p:pic>
          <p:nvPicPr>
            <p:cNvPr id="17" name="Graphic 86">
              <a:extLst>
                <a:ext uri="{FF2B5EF4-FFF2-40B4-BE49-F238E27FC236}">
                  <a16:creationId xmlns:a16="http://schemas.microsoft.com/office/drawing/2014/main" id="{4316FD63-0793-A50D-B7B0-75FC694750EE}"/>
                </a:ext>
              </a:extLst>
            </p:cNvPr>
            <p:cNvPicPr>
              <a:picLocks noChangeAspect="1"/>
            </p:cNvPicPr>
            <p:nvPr/>
          </p:nvPicPr>
          <p:blipFill>
            <a:blip r:embed="rId31" cstate="screen">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4533914" y="2789438"/>
              <a:ext cx="432061" cy="432061"/>
            </a:xfrm>
            <a:prstGeom prst="rect">
              <a:avLst/>
            </a:prstGeom>
          </p:spPr>
        </p:pic>
      </p:grpSp>
      <p:grpSp>
        <p:nvGrpSpPr>
          <p:cNvPr id="18" name="Group 89">
            <a:extLst>
              <a:ext uri="{FF2B5EF4-FFF2-40B4-BE49-F238E27FC236}">
                <a16:creationId xmlns:a16="http://schemas.microsoft.com/office/drawing/2014/main" id="{5261813E-B2D6-A6DD-5778-70214C859519}"/>
              </a:ext>
            </a:extLst>
          </p:cNvPr>
          <p:cNvGrpSpPr/>
          <p:nvPr/>
        </p:nvGrpSpPr>
        <p:grpSpPr>
          <a:xfrm>
            <a:off x="802307" y="3567019"/>
            <a:ext cx="539860" cy="539860"/>
            <a:chOff x="7063860" y="2647100"/>
            <a:chExt cx="696671" cy="696671"/>
          </a:xfrm>
        </p:grpSpPr>
        <p:sp>
          <p:nvSpPr>
            <p:cNvPr id="19" name="Oval 87">
              <a:extLst>
                <a:ext uri="{FF2B5EF4-FFF2-40B4-BE49-F238E27FC236}">
                  <a16:creationId xmlns:a16="http://schemas.microsoft.com/office/drawing/2014/main" id="{87906E88-E8A6-67D6-713B-ED301FF7DAF9}"/>
                </a:ext>
              </a:extLst>
            </p:cNvPr>
            <p:cNvSpPr/>
            <p:nvPr/>
          </p:nvSpPr>
          <p:spPr>
            <a:xfrm>
              <a:off x="7063860" y="2647100"/>
              <a:ext cx="696671" cy="696671"/>
            </a:xfrm>
            <a:prstGeom prst="ellipse">
              <a:avLst/>
            </a:prstGeom>
            <a:solidFill>
              <a:srgbClr val="015F7D"/>
            </a:solidFill>
            <a:ln w="12700" cap="flat" cmpd="sng" algn="ctr">
              <a:solidFill>
                <a:schemeClr val="bg1"/>
              </a:solidFill>
              <a:prstDash val="solid"/>
              <a:miter lim="800000"/>
            </a:ln>
            <a:effectLst>
              <a:innerShdw blurRad="241300">
                <a:prstClr val="black">
                  <a:alpha val="18000"/>
                </a:prstClr>
              </a:innerShdw>
            </a:effectLst>
          </p:spPr>
          <p:txBody>
            <a:bodyPr lIns="575850" rtlCol="0" anchor="ctr"/>
            <a:lstStyle/>
            <a:p>
              <a:pPr defTabSz="914218">
                <a:defRPr/>
              </a:pPr>
              <a:endParaRPr lang="en-US" kern="0">
                <a:solidFill>
                  <a:srgbClr val="000000"/>
                </a:solidFill>
                <a:latin typeface="Stolzl Light" panose="00000400000000000000" pitchFamily="2" charset="0"/>
                <a:ea typeface="Arial Unicode MS"/>
                <a:cs typeface="Arial"/>
              </a:endParaRPr>
            </a:p>
          </p:txBody>
        </p:sp>
        <p:pic>
          <p:nvPicPr>
            <p:cNvPr id="20" name="Graphic 88">
              <a:extLst>
                <a:ext uri="{FF2B5EF4-FFF2-40B4-BE49-F238E27FC236}">
                  <a16:creationId xmlns:a16="http://schemas.microsoft.com/office/drawing/2014/main" id="{11970F75-D8EC-8374-E073-992A30328D23}"/>
                </a:ext>
              </a:extLst>
            </p:cNvPr>
            <p:cNvPicPr>
              <a:picLocks noChangeAspect="1"/>
            </p:cNvPicPr>
            <p:nvPr/>
          </p:nvPicPr>
          <p:blipFill rotWithShape="1">
            <a:blip r:embed="rId33" cstate="screen">
              <a:extLst>
                <a:ext uri="{28A0092B-C50C-407E-A947-70E740481C1C}">
                  <a14:useLocalDpi xmlns:a14="http://schemas.microsoft.com/office/drawing/2010/main" val="0"/>
                </a:ext>
                <a:ext uri="{96DAC541-7B7A-43D3-8B79-37D633B846F1}">
                  <asvg:svgBlip xmlns:asvg="http://schemas.microsoft.com/office/drawing/2016/SVG/main" r:embed="rId34"/>
                </a:ext>
              </a:extLst>
            </a:blip>
            <a:srcRect l="19979" t="19979" r="19979" b="19979"/>
            <a:stretch/>
          </p:blipFill>
          <p:spPr>
            <a:xfrm>
              <a:off x="7168964" y="2750422"/>
              <a:ext cx="484586" cy="484586"/>
            </a:xfrm>
            <a:prstGeom prst="rect">
              <a:avLst/>
            </a:prstGeom>
          </p:spPr>
        </p:pic>
      </p:grpSp>
      <p:grpSp>
        <p:nvGrpSpPr>
          <p:cNvPr id="21" name="Group 93">
            <a:extLst>
              <a:ext uri="{FF2B5EF4-FFF2-40B4-BE49-F238E27FC236}">
                <a16:creationId xmlns:a16="http://schemas.microsoft.com/office/drawing/2014/main" id="{71DDB696-1BBA-C848-3045-E487B66302E6}"/>
              </a:ext>
            </a:extLst>
          </p:cNvPr>
          <p:cNvGrpSpPr/>
          <p:nvPr/>
        </p:nvGrpSpPr>
        <p:grpSpPr>
          <a:xfrm>
            <a:off x="771007" y="4903205"/>
            <a:ext cx="539860" cy="539860"/>
            <a:chOff x="1918654" y="10672878"/>
            <a:chExt cx="696671" cy="696671"/>
          </a:xfrm>
        </p:grpSpPr>
        <p:sp>
          <p:nvSpPr>
            <p:cNvPr id="22" name="Oval 91">
              <a:extLst>
                <a:ext uri="{FF2B5EF4-FFF2-40B4-BE49-F238E27FC236}">
                  <a16:creationId xmlns:a16="http://schemas.microsoft.com/office/drawing/2014/main" id="{3628BB27-F091-5C99-EFBA-EA45A3F800EA}"/>
                </a:ext>
              </a:extLst>
            </p:cNvPr>
            <p:cNvSpPr/>
            <p:nvPr/>
          </p:nvSpPr>
          <p:spPr>
            <a:xfrm>
              <a:off x="1918654" y="10672878"/>
              <a:ext cx="696671" cy="696671"/>
            </a:xfrm>
            <a:prstGeom prst="ellipse">
              <a:avLst/>
            </a:prstGeom>
            <a:solidFill>
              <a:srgbClr val="117BB7"/>
            </a:solidFill>
            <a:ln w="12700" cap="flat" cmpd="sng" algn="ctr">
              <a:solidFill>
                <a:schemeClr val="bg1"/>
              </a:solidFill>
              <a:prstDash val="solid"/>
              <a:miter lim="800000"/>
            </a:ln>
            <a:effectLst>
              <a:innerShdw blurRad="241300">
                <a:prstClr val="black">
                  <a:alpha val="18000"/>
                </a:prstClr>
              </a:innerShdw>
            </a:effectLst>
          </p:spPr>
          <p:txBody>
            <a:bodyPr lIns="575850" rtlCol="0" anchor="ctr"/>
            <a:lstStyle/>
            <a:p>
              <a:pPr defTabSz="914218">
                <a:defRPr/>
              </a:pPr>
              <a:endParaRPr lang="en-US" kern="0">
                <a:solidFill>
                  <a:srgbClr val="000000"/>
                </a:solidFill>
                <a:latin typeface="Stolzl Light" panose="00000400000000000000" pitchFamily="2" charset="0"/>
                <a:ea typeface="Arial Unicode MS"/>
                <a:cs typeface="Arial"/>
              </a:endParaRPr>
            </a:p>
          </p:txBody>
        </p:sp>
        <p:pic>
          <p:nvPicPr>
            <p:cNvPr id="23" name="Graphic 92" descr="Medical outline">
              <a:extLst>
                <a:ext uri="{FF2B5EF4-FFF2-40B4-BE49-F238E27FC236}">
                  <a16:creationId xmlns:a16="http://schemas.microsoft.com/office/drawing/2014/main" id="{59FF3224-E565-280D-62D8-50266B2E1E2B}"/>
                </a:ext>
              </a:extLst>
            </p:cNvPr>
            <p:cNvPicPr>
              <a:picLocks noChangeAspect="1"/>
            </p:cNvPicPr>
            <p:nvPr/>
          </p:nvPicPr>
          <p:blipFill>
            <a:blip r:embed="rId35" cstate="screen">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p:blipFill>
          <p:spPr>
            <a:xfrm>
              <a:off x="2018376" y="10770818"/>
              <a:ext cx="522794" cy="522794"/>
            </a:xfrm>
            <a:prstGeom prst="rect">
              <a:avLst/>
            </a:prstGeom>
          </p:spPr>
        </p:pic>
      </p:grpSp>
      <p:grpSp>
        <p:nvGrpSpPr>
          <p:cNvPr id="24" name="Gruppieren 23">
            <a:extLst>
              <a:ext uri="{FF2B5EF4-FFF2-40B4-BE49-F238E27FC236}">
                <a16:creationId xmlns:a16="http://schemas.microsoft.com/office/drawing/2014/main" id="{51A0D047-1C90-96DF-305C-7D62B4B3A09A}"/>
              </a:ext>
            </a:extLst>
          </p:cNvPr>
          <p:cNvGrpSpPr/>
          <p:nvPr/>
        </p:nvGrpSpPr>
        <p:grpSpPr>
          <a:xfrm>
            <a:off x="2513562" y="5930339"/>
            <a:ext cx="7164877" cy="444988"/>
            <a:chOff x="6544294" y="1355481"/>
            <a:chExt cx="7164877" cy="444988"/>
          </a:xfrm>
        </p:grpSpPr>
        <p:pic>
          <p:nvPicPr>
            <p:cNvPr id="25" name="Grafik 24">
              <a:extLst>
                <a:ext uri="{FF2B5EF4-FFF2-40B4-BE49-F238E27FC236}">
                  <a16:creationId xmlns:a16="http://schemas.microsoft.com/office/drawing/2014/main" id="{4BD2EA70-6310-E1FE-D4E4-D3DC25A54B85}"/>
                </a:ext>
              </a:extLst>
            </p:cNvPr>
            <p:cNvPicPr>
              <a:picLocks noChangeAspect="1"/>
            </p:cNvPicPr>
            <p:nvPr/>
          </p:nvPicPr>
          <p:blipFill>
            <a:blip r:embed="rId37"/>
            <a:srcRect/>
            <a:stretch/>
          </p:blipFill>
          <p:spPr>
            <a:xfrm>
              <a:off x="6544294" y="1355481"/>
              <a:ext cx="1249840" cy="444988"/>
            </a:xfrm>
            <a:prstGeom prst="rect">
              <a:avLst/>
            </a:prstGeom>
          </p:spPr>
        </p:pic>
        <p:sp>
          <p:nvSpPr>
            <p:cNvPr id="26" name="Text Placeholder 2">
              <a:extLst>
                <a:ext uri="{FF2B5EF4-FFF2-40B4-BE49-F238E27FC236}">
                  <a16:creationId xmlns:a16="http://schemas.microsoft.com/office/drawing/2014/main" id="{677ACBD0-8C33-2CE3-0713-AFEB887D89EB}"/>
                </a:ext>
              </a:extLst>
            </p:cNvPr>
            <p:cNvSpPr txBox="1">
              <a:spLocks/>
            </p:cNvSpPr>
            <p:nvPr/>
          </p:nvSpPr>
          <p:spPr bwMode="gray">
            <a:xfrm>
              <a:off x="7903428" y="1467327"/>
              <a:ext cx="5805743" cy="214845"/>
            </a:xfrm>
            <a:prstGeom prst="rect">
              <a:avLst/>
            </a:prstGeom>
          </p:spPr>
          <p:txBody>
            <a:bodyPr vert="horz" wrap="square" lIns="0" tIns="0" rIns="0" bIns="0" rtlCol="0" anchor="b">
              <a:sp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38"/>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39"/>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40"/>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41"/>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9pPr>
            </a:lstStyle>
            <a:p>
              <a:pPr>
                <a:spcBef>
                  <a:spcPts val="600"/>
                </a:spcBef>
                <a:defRPr/>
              </a:pPr>
              <a:r>
                <a:rPr kumimoji="0" lang="en-US" sz="1400" b="1" u="none" strike="noStrike" kern="1200" cap="none" spc="0" normalizeH="0" baseline="0" noProof="0">
                  <a:ln>
                    <a:noFill/>
                  </a:ln>
                  <a:solidFill>
                    <a:srgbClr val="00617F"/>
                  </a:solidFill>
                  <a:effectLst/>
                  <a:uLnTx/>
                  <a:uFillTx/>
                  <a:latin typeface="Arial"/>
                  <a:cs typeface="Arial"/>
                </a:rPr>
                <a:t>Our Strategic Unit </a:t>
              </a:r>
              <a:r>
                <a:rPr kumimoji="0" lang="en-US" sz="1400" i="0" u="none" strike="noStrike" kern="1200" cap="none" spc="0" normalizeH="0" baseline="0" noProof="0">
                  <a:ln>
                    <a:noFill/>
                  </a:ln>
                  <a:solidFill>
                    <a:srgbClr val="00617F"/>
                  </a:solidFill>
                  <a:effectLst/>
                  <a:uLnTx/>
                  <a:uFillTx/>
                  <a:latin typeface="Arial"/>
                  <a:cs typeface="Arial"/>
                </a:rPr>
                <a:t>investing in </a:t>
              </a:r>
              <a:r>
                <a:rPr lang="en-US" sz="1400">
                  <a:solidFill>
                    <a:srgbClr val="00617F"/>
                  </a:solidFill>
                  <a:latin typeface="Arial"/>
                  <a:cs typeface="Arial"/>
                </a:rPr>
                <a:t>start-up companies in health and nutrition</a:t>
              </a:r>
              <a:endParaRPr kumimoji="0" lang="en-US" sz="1400" b="0" i="1" u="none" strike="noStrike" kern="1200" cap="none" spc="0" normalizeH="0" baseline="0" noProof="0">
                <a:ln>
                  <a:noFill/>
                </a:ln>
                <a:solidFill>
                  <a:srgbClr val="00617F"/>
                </a:solidFill>
                <a:effectLst/>
                <a:uLnTx/>
                <a:uFillTx/>
                <a:latin typeface="Arial"/>
                <a:cs typeface="Arial"/>
              </a:endParaRPr>
            </a:p>
          </p:txBody>
        </p:sp>
      </p:grpSp>
      <p:sp>
        <p:nvSpPr>
          <p:cNvPr id="27" name="Rectangle: Rounded Corners 70">
            <a:extLst>
              <a:ext uri="{FF2B5EF4-FFF2-40B4-BE49-F238E27FC236}">
                <a16:creationId xmlns:a16="http://schemas.microsoft.com/office/drawing/2014/main" id="{3DDBA531-9817-C3CE-ACFB-38071F34AEDF}"/>
              </a:ext>
            </a:extLst>
          </p:cNvPr>
          <p:cNvSpPr/>
          <p:nvPr>
            <p:custDataLst>
              <p:tags r:id="rId9"/>
            </p:custDataLst>
          </p:nvPr>
        </p:nvSpPr>
        <p:spPr>
          <a:xfrm>
            <a:off x="0" y="1155801"/>
            <a:ext cx="12192000" cy="58817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defRPr/>
            </a:pPr>
            <a:endParaRPr lang="en-US">
              <a:solidFill>
                <a:srgbClr val="FFFFFF"/>
              </a:solidFill>
              <a:latin typeface="Arial"/>
              <a:ea typeface="Arial Unicode MS"/>
              <a:cs typeface="Arial"/>
            </a:endParaRPr>
          </a:p>
        </p:txBody>
      </p:sp>
      <p:grpSp>
        <p:nvGrpSpPr>
          <p:cNvPr id="28" name="Gruppieren 9">
            <a:extLst>
              <a:ext uri="{FF2B5EF4-FFF2-40B4-BE49-F238E27FC236}">
                <a16:creationId xmlns:a16="http://schemas.microsoft.com/office/drawing/2014/main" id="{3B1BD1F2-5C08-C990-9F5A-ABF224EA0DEF}"/>
              </a:ext>
            </a:extLst>
          </p:cNvPr>
          <p:cNvGrpSpPr/>
          <p:nvPr/>
        </p:nvGrpSpPr>
        <p:grpSpPr>
          <a:xfrm>
            <a:off x="4622496" y="1136245"/>
            <a:ext cx="4996280" cy="615553"/>
            <a:chOff x="10960979" y="2118641"/>
            <a:chExt cx="3654209" cy="615553"/>
          </a:xfrm>
          <a:noFill/>
        </p:grpSpPr>
        <p:sp>
          <p:nvSpPr>
            <p:cNvPr id="29" name="Text Placeholder 2">
              <a:extLst>
                <a:ext uri="{FF2B5EF4-FFF2-40B4-BE49-F238E27FC236}">
                  <a16:creationId xmlns:a16="http://schemas.microsoft.com/office/drawing/2014/main" id="{7F2A4FA7-5B32-54F6-B2AE-19C44FC00D8D}"/>
                </a:ext>
              </a:extLst>
            </p:cNvPr>
            <p:cNvSpPr txBox="1">
              <a:spLocks/>
            </p:cNvSpPr>
            <p:nvPr/>
          </p:nvSpPr>
          <p:spPr bwMode="gray">
            <a:xfrm>
              <a:off x="10960979" y="2118641"/>
              <a:ext cx="1881188" cy="615553"/>
            </a:xfrm>
            <a:prstGeom prst="rect">
              <a:avLst/>
            </a:prstGeom>
            <a:grpFill/>
          </p:spPr>
          <p:txBody>
            <a:bodyPr vert="horz" wrap="square" lIns="0" tIns="0" rIns="0" bIns="0" rtlCol="0" anchor="b">
              <a:sp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38"/>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39"/>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40"/>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41"/>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1" u="none" strike="noStrike" kern="1200" cap="none" spc="0" normalizeH="0" baseline="0" noProof="0">
                  <a:ln>
                    <a:noFill/>
                  </a:ln>
                  <a:solidFill>
                    <a:srgbClr val="00617F"/>
                  </a:solidFill>
                  <a:effectLst/>
                  <a:uLnTx/>
                  <a:uFillTx/>
                  <a:latin typeface="Arial"/>
                  <a:cs typeface="Arial"/>
                </a:rPr>
                <a:t>&gt;€</a:t>
              </a:r>
              <a:r>
                <a:rPr kumimoji="0" lang="en-US" sz="4000" b="0" i="1" u="none" strike="noStrike" kern="1200" cap="none" spc="0" normalizeH="0" baseline="0" noProof="0">
                  <a:ln>
                    <a:noFill/>
                  </a:ln>
                  <a:solidFill>
                    <a:srgbClr val="00617F"/>
                  </a:solidFill>
                  <a:effectLst/>
                  <a:uLnTx/>
                  <a:uFillTx/>
                  <a:latin typeface="Arial"/>
                  <a:cs typeface="Arial"/>
                </a:rPr>
                <a:t>5</a:t>
              </a:r>
              <a:r>
                <a:rPr kumimoji="0" lang="en-US" sz="2400" b="0" i="1" u="none" strike="noStrike" kern="1200" cap="none" spc="0" normalizeH="0" baseline="0" noProof="0">
                  <a:ln>
                    <a:noFill/>
                  </a:ln>
                  <a:solidFill>
                    <a:srgbClr val="00617F"/>
                  </a:solidFill>
                  <a:effectLst/>
                  <a:uLnTx/>
                  <a:uFillTx/>
                  <a:latin typeface="Arial"/>
                  <a:cs typeface="Arial"/>
                </a:rPr>
                <a:t>bn</a:t>
              </a:r>
            </a:p>
          </p:txBody>
        </p:sp>
        <p:sp>
          <p:nvSpPr>
            <p:cNvPr id="30" name="Text Placeholder 2">
              <a:extLst>
                <a:ext uri="{FF2B5EF4-FFF2-40B4-BE49-F238E27FC236}">
                  <a16:creationId xmlns:a16="http://schemas.microsoft.com/office/drawing/2014/main" id="{8CAF7944-E4DB-FA26-A39D-761A895B7D65}"/>
                </a:ext>
              </a:extLst>
            </p:cNvPr>
            <p:cNvSpPr txBox="1">
              <a:spLocks/>
            </p:cNvSpPr>
            <p:nvPr/>
          </p:nvSpPr>
          <p:spPr bwMode="gray">
            <a:xfrm>
              <a:off x="11842599" y="2360457"/>
              <a:ext cx="2772589" cy="246221"/>
            </a:xfrm>
            <a:prstGeom prst="rect">
              <a:avLst/>
            </a:prstGeom>
            <a:grpFill/>
          </p:spPr>
          <p:txBody>
            <a:bodyPr vert="horz" wrap="square" lIns="0" tIns="0" rIns="0" bIns="0" rtlCol="0">
              <a:sp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270000" indent="-270000" algn="l" defTabSz="914400" rtl="0" eaLnBrk="1" latinLnBrk="0" hangingPunct="1">
                <a:spcBef>
                  <a:spcPts val="300"/>
                </a:spcBef>
                <a:spcAft>
                  <a:spcPts val="600"/>
                </a:spcAft>
                <a:buFontTx/>
                <a:buBlip>
                  <a:blip r:embed="rId38"/>
                </a:buBlip>
                <a:defRPr sz="1800" kern="1200">
                  <a:solidFill>
                    <a:schemeClr val="accent1"/>
                  </a:solidFill>
                  <a:latin typeface="+mn-lt"/>
                  <a:ea typeface="+mn-ea"/>
                  <a:cs typeface="+mn-cs"/>
                </a:defRPr>
              </a:lvl2pPr>
              <a:lvl3pPr marL="540000" indent="-270000" algn="l" defTabSz="914400" rtl="0" eaLnBrk="1" latinLnBrk="0" hangingPunct="1">
                <a:spcBef>
                  <a:spcPts val="300"/>
                </a:spcBef>
                <a:spcAft>
                  <a:spcPts val="600"/>
                </a:spcAft>
                <a:buFontTx/>
                <a:buBlip>
                  <a:blip r:embed="rId39"/>
                </a:buBlip>
                <a:defRPr sz="1800" kern="1200">
                  <a:solidFill>
                    <a:schemeClr val="accent1"/>
                  </a:solidFill>
                  <a:latin typeface="+mn-lt"/>
                  <a:ea typeface="+mn-ea"/>
                  <a:cs typeface="+mn-cs"/>
                </a:defRPr>
              </a:lvl3pPr>
              <a:lvl4pPr marL="810000" indent="-270000" algn="l" defTabSz="914400" rtl="0" eaLnBrk="1" latinLnBrk="0" hangingPunct="1">
                <a:spcBef>
                  <a:spcPts val="300"/>
                </a:spcBef>
                <a:spcAft>
                  <a:spcPts val="600"/>
                </a:spcAft>
                <a:buFontTx/>
                <a:buBlip>
                  <a:blip r:embed="rId40"/>
                </a:buBlip>
                <a:defRPr sz="1800" kern="1200">
                  <a:solidFill>
                    <a:schemeClr val="accent1"/>
                  </a:solidFill>
                  <a:latin typeface="+mn-lt"/>
                  <a:ea typeface="+mn-ea"/>
                  <a:cs typeface="+mn-cs"/>
                </a:defRPr>
              </a:lvl4pPr>
              <a:lvl5pPr marL="1080000" indent="-270000" algn="l" defTabSz="914400" rtl="0" eaLnBrk="1" latinLnBrk="0" hangingPunct="1">
                <a:spcBef>
                  <a:spcPts val="300"/>
                </a:spcBef>
                <a:spcAft>
                  <a:spcPts val="600"/>
                </a:spcAft>
                <a:buFontTx/>
                <a:buBlip>
                  <a:blip r:embed="rId41"/>
                </a:buBlip>
                <a:defRPr sz="1800" kern="1200">
                  <a:solidFill>
                    <a:schemeClr val="accent1"/>
                  </a:solidFill>
                  <a:latin typeface="+mn-lt"/>
                  <a:ea typeface="+mn-ea"/>
                  <a:cs typeface="+mn-cs"/>
                </a:defRPr>
              </a:lvl5pPr>
              <a:lvl6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41"/>
                </a:buBlip>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0617F"/>
                  </a:solidFill>
                  <a:effectLst/>
                  <a:uLnTx/>
                  <a:uFillTx/>
                  <a:latin typeface="Arial"/>
                  <a:cs typeface="Arial"/>
                </a:rPr>
                <a:t>R&amp;D investments per year</a:t>
              </a:r>
              <a:endParaRPr kumimoji="0" lang="en-US" sz="1600" i="0" u="none" strike="noStrike" kern="1200" cap="none" spc="0" normalizeH="0" baseline="0" noProof="0">
                <a:ln>
                  <a:noFill/>
                </a:ln>
                <a:solidFill>
                  <a:srgbClr val="00617F"/>
                </a:solidFill>
                <a:effectLst/>
                <a:uLnTx/>
                <a:uFillTx/>
                <a:latin typeface="Arial"/>
                <a:cs typeface="Arial"/>
              </a:endParaRPr>
            </a:p>
          </p:txBody>
        </p:sp>
      </p:grpSp>
      <p:grpSp>
        <p:nvGrpSpPr>
          <p:cNvPr id="31" name="Gruppieren 30">
            <a:extLst>
              <a:ext uri="{FF2B5EF4-FFF2-40B4-BE49-F238E27FC236}">
                <a16:creationId xmlns:a16="http://schemas.microsoft.com/office/drawing/2014/main" id="{A849B388-04F8-6B13-42B0-1B0580464B7B}"/>
              </a:ext>
            </a:extLst>
          </p:cNvPr>
          <p:cNvGrpSpPr>
            <a:grpSpLocks noChangeAspect="1"/>
          </p:cNvGrpSpPr>
          <p:nvPr/>
        </p:nvGrpSpPr>
        <p:grpSpPr>
          <a:xfrm>
            <a:off x="3675288" y="1066486"/>
            <a:ext cx="539940" cy="766006"/>
            <a:chOff x="1933097" y="957128"/>
            <a:chExt cx="1027843" cy="1458182"/>
          </a:xfrm>
        </p:grpSpPr>
        <p:pic>
          <p:nvPicPr>
            <p:cNvPr id="32" name="Picture 10" descr="A blue and green circle&#10;&#10;Description automatically generated with medium confidence">
              <a:extLst>
                <a:ext uri="{FF2B5EF4-FFF2-40B4-BE49-F238E27FC236}">
                  <a16:creationId xmlns:a16="http://schemas.microsoft.com/office/drawing/2014/main" id="{D0AD4021-11E4-17CA-C090-F7F60ED3B14E}"/>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rot="17100000">
              <a:off x="1717928" y="1172297"/>
              <a:ext cx="1458182" cy="1027843"/>
            </a:xfrm>
            <a:prstGeom prst="rect">
              <a:avLst/>
            </a:prstGeom>
          </p:spPr>
        </p:pic>
        <p:grpSp>
          <p:nvGrpSpPr>
            <p:cNvPr id="33" name="Gruppieren 32">
              <a:extLst>
                <a:ext uri="{FF2B5EF4-FFF2-40B4-BE49-F238E27FC236}">
                  <a16:creationId xmlns:a16="http://schemas.microsoft.com/office/drawing/2014/main" id="{4A18ADC3-46C5-C200-405A-D8EE7A6C7340}"/>
                </a:ext>
              </a:extLst>
            </p:cNvPr>
            <p:cNvGrpSpPr/>
            <p:nvPr/>
          </p:nvGrpSpPr>
          <p:grpSpPr>
            <a:xfrm>
              <a:off x="2224177" y="1388272"/>
              <a:ext cx="445684" cy="556882"/>
              <a:chOff x="6961889" y="1160165"/>
              <a:chExt cx="1028105" cy="1284618"/>
            </a:xfrm>
            <a:solidFill>
              <a:srgbClr val="00617F"/>
            </a:solidFill>
          </p:grpSpPr>
          <p:grpSp>
            <p:nvGrpSpPr>
              <p:cNvPr id="34" name="Group 6">
                <a:extLst>
                  <a:ext uri="{FF2B5EF4-FFF2-40B4-BE49-F238E27FC236}">
                    <a16:creationId xmlns:a16="http://schemas.microsoft.com/office/drawing/2014/main" id="{2C18E8F1-62C0-0F0A-9152-0EDB62EBA14E}"/>
                  </a:ext>
                </a:extLst>
              </p:cNvPr>
              <p:cNvGrpSpPr/>
              <p:nvPr/>
            </p:nvGrpSpPr>
            <p:grpSpPr>
              <a:xfrm>
                <a:off x="7204037" y="1160165"/>
                <a:ext cx="693613" cy="1132762"/>
                <a:chOff x="9185616" y="2424331"/>
                <a:chExt cx="693613" cy="1132762"/>
              </a:xfrm>
              <a:grpFill/>
            </p:grpSpPr>
            <p:sp>
              <p:nvSpPr>
                <p:cNvPr id="42" name="Freeform 32">
                  <a:extLst>
                    <a:ext uri="{FF2B5EF4-FFF2-40B4-BE49-F238E27FC236}">
                      <a16:creationId xmlns:a16="http://schemas.microsoft.com/office/drawing/2014/main" id="{D14477C1-B99F-1BD4-0E49-6047A3C974C8}"/>
                    </a:ext>
                  </a:extLst>
                </p:cNvPr>
                <p:cNvSpPr>
                  <a:spLocks noEditPoints="1"/>
                </p:cNvSpPr>
                <p:nvPr/>
              </p:nvSpPr>
              <p:spPr bwMode="auto">
                <a:xfrm>
                  <a:off x="9593986" y="3423706"/>
                  <a:ext cx="131335" cy="133387"/>
                </a:xfrm>
                <a:custGeom>
                  <a:avLst/>
                  <a:gdLst>
                    <a:gd name="T0" fmla="*/ 13 w 27"/>
                    <a:gd name="T1" fmla="*/ 27 h 27"/>
                    <a:gd name="T2" fmla="*/ 3 w 27"/>
                    <a:gd name="T3" fmla="*/ 22 h 27"/>
                    <a:gd name="T4" fmla="*/ 0 w 27"/>
                    <a:gd name="T5" fmla="*/ 13 h 27"/>
                    <a:gd name="T6" fmla="*/ 13 w 27"/>
                    <a:gd name="T7" fmla="*/ 0 h 27"/>
                    <a:gd name="T8" fmla="*/ 27 w 27"/>
                    <a:gd name="T9" fmla="*/ 13 h 27"/>
                    <a:gd name="T10" fmla="*/ 24 w 27"/>
                    <a:gd name="T11" fmla="*/ 22 h 27"/>
                    <a:gd name="T12" fmla="*/ 13 w 27"/>
                    <a:gd name="T13" fmla="*/ 27 h 27"/>
                    <a:gd name="T14" fmla="*/ 13 w 27"/>
                    <a:gd name="T15" fmla="*/ 6 h 27"/>
                    <a:gd name="T16" fmla="*/ 6 w 27"/>
                    <a:gd name="T17" fmla="*/ 13 h 27"/>
                    <a:gd name="T18" fmla="*/ 8 w 27"/>
                    <a:gd name="T19" fmla="*/ 18 h 27"/>
                    <a:gd name="T20" fmla="*/ 19 w 27"/>
                    <a:gd name="T21" fmla="*/ 18 h 27"/>
                    <a:gd name="T22" fmla="*/ 21 w 27"/>
                    <a:gd name="T23" fmla="*/ 13 h 27"/>
                    <a:gd name="T24" fmla="*/ 13 w 27"/>
                    <a:gd name="T25"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13" y="27"/>
                      </a:moveTo>
                      <a:cubicBezTo>
                        <a:pt x="9" y="27"/>
                        <a:pt x="6" y="25"/>
                        <a:pt x="3" y="22"/>
                      </a:cubicBezTo>
                      <a:cubicBezTo>
                        <a:pt x="1" y="20"/>
                        <a:pt x="0" y="17"/>
                        <a:pt x="0" y="13"/>
                      </a:cubicBezTo>
                      <a:cubicBezTo>
                        <a:pt x="0" y="6"/>
                        <a:pt x="6" y="0"/>
                        <a:pt x="13" y="0"/>
                      </a:cubicBezTo>
                      <a:cubicBezTo>
                        <a:pt x="21" y="0"/>
                        <a:pt x="27" y="6"/>
                        <a:pt x="27" y="13"/>
                      </a:cubicBezTo>
                      <a:cubicBezTo>
                        <a:pt x="27" y="17"/>
                        <a:pt x="26" y="20"/>
                        <a:pt x="24" y="22"/>
                      </a:cubicBezTo>
                      <a:cubicBezTo>
                        <a:pt x="21" y="25"/>
                        <a:pt x="18" y="27"/>
                        <a:pt x="13" y="27"/>
                      </a:cubicBezTo>
                      <a:close/>
                      <a:moveTo>
                        <a:pt x="13" y="6"/>
                      </a:moveTo>
                      <a:cubicBezTo>
                        <a:pt x="9" y="6"/>
                        <a:pt x="6" y="9"/>
                        <a:pt x="6" y="13"/>
                      </a:cubicBezTo>
                      <a:cubicBezTo>
                        <a:pt x="6" y="15"/>
                        <a:pt x="6" y="17"/>
                        <a:pt x="8" y="18"/>
                      </a:cubicBezTo>
                      <a:cubicBezTo>
                        <a:pt x="10" y="22"/>
                        <a:pt x="16" y="22"/>
                        <a:pt x="19" y="18"/>
                      </a:cubicBezTo>
                      <a:cubicBezTo>
                        <a:pt x="20" y="17"/>
                        <a:pt x="21" y="15"/>
                        <a:pt x="21" y="13"/>
                      </a:cubicBezTo>
                      <a:cubicBezTo>
                        <a:pt x="21" y="9"/>
                        <a:pt x="18" y="6"/>
                        <a:pt x="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cs typeface="Arial"/>
                  </a:endParaRPr>
                </a:p>
              </p:txBody>
            </p:sp>
            <p:grpSp>
              <p:nvGrpSpPr>
                <p:cNvPr id="43" name="Group 4">
                  <a:extLst>
                    <a:ext uri="{FF2B5EF4-FFF2-40B4-BE49-F238E27FC236}">
                      <a16:creationId xmlns:a16="http://schemas.microsoft.com/office/drawing/2014/main" id="{FC9948C4-963E-CC8E-5EE9-07CE583C379F}"/>
                    </a:ext>
                  </a:extLst>
                </p:cNvPr>
                <p:cNvGrpSpPr/>
                <p:nvPr/>
              </p:nvGrpSpPr>
              <p:grpSpPr>
                <a:xfrm>
                  <a:off x="9185616" y="2424331"/>
                  <a:ext cx="693613" cy="691559"/>
                  <a:chOff x="9185616" y="2424331"/>
                  <a:chExt cx="693613" cy="691559"/>
                </a:xfrm>
                <a:grpFill/>
              </p:grpSpPr>
              <p:sp>
                <p:nvSpPr>
                  <p:cNvPr id="44" name="Freeform 33">
                    <a:extLst>
                      <a:ext uri="{FF2B5EF4-FFF2-40B4-BE49-F238E27FC236}">
                        <a16:creationId xmlns:a16="http://schemas.microsoft.com/office/drawing/2014/main" id="{09A21678-0718-CBF6-36C0-FC4A01236D7F}"/>
                      </a:ext>
                    </a:extLst>
                  </p:cNvPr>
                  <p:cNvSpPr>
                    <a:spLocks noEditPoints="1"/>
                  </p:cNvSpPr>
                  <p:nvPr/>
                </p:nvSpPr>
                <p:spPr bwMode="auto">
                  <a:xfrm>
                    <a:off x="9218450" y="2457165"/>
                    <a:ext cx="625892" cy="617684"/>
                  </a:xfrm>
                  <a:custGeom>
                    <a:avLst/>
                    <a:gdLst>
                      <a:gd name="T0" fmla="*/ 32 w 127"/>
                      <a:gd name="T1" fmla="*/ 126 h 126"/>
                      <a:gd name="T2" fmla="*/ 30 w 127"/>
                      <a:gd name="T3" fmla="*/ 125 h 126"/>
                      <a:gd name="T4" fmla="*/ 1 w 127"/>
                      <a:gd name="T5" fmla="*/ 96 h 126"/>
                      <a:gd name="T6" fmla="*/ 0 w 127"/>
                      <a:gd name="T7" fmla="*/ 94 h 126"/>
                      <a:gd name="T8" fmla="*/ 1 w 127"/>
                      <a:gd name="T9" fmla="*/ 92 h 126"/>
                      <a:gd name="T10" fmla="*/ 92 w 127"/>
                      <a:gd name="T11" fmla="*/ 1 h 126"/>
                      <a:gd name="T12" fmla="*/ 97 w 127"/>
                      <a:gd name="T13" fmla="*/ 1 h 126"/>
                      <a:gd name="T14" fmla="*/ 125 w 127"/>
                      <a:gd name="T15" fmla="*/ 30 h 126"/>
                      <a:gd name="T16" fmla="*/ 125 w 127"/>
                      <a:gd name="T17" fmla="*/ 34 h 126"/>
                      <a:gd name="T18" fmla="*/ 108 w 127"/>
                      <a:gd name="T19" fmla="*/ 52 h 126"/>
                      <a:gd name="T20" fmla="*/ 105 w 127"/>
                      <a:gd name="T21" fmla="*/ 53 h 126"/>
                      <a:gd name="T22" fmla="*/ 103 w 127"/>
                      <a:gd name="T23" fmla="*/ 52 h 126"/>
                      <a:gd name="T24" fmla="*/ 89 w 127"/>
                      <a:gd name="T25" fmla="*/ 46 h 126"/>
                      <a:gd name="T26" fmla="*/ 69 w 127"/>
                      <a:gd name="T27" fmla="*/ 66 h 126"/>
                      <a:gd name="T28" fmla="*/ 75 w 127"/>
                      <a:gd name="T29" fmla="*/ 80 h 126"/>
                      <a:gd name="T30" fmla="*/ 76 w 127"/>
                      <a:gd name="T31" fmla="*/ 83 h 126"/>
                      <a:gd name="T32" fmla="*/ 75 w 127"/>
                      <a:gd name="T33" fmla="*/ 85 h 126"/>
                      <a:gd name="T34" fmla="*/ 34 w 127"/>
                      <a:gd name="T35" fmla="*/ 125 h 126"/>
                      <a:gd name="T36" fmla="*/ 32 w 127"/>
                      <a:gd name="T37" fmla="*/ 126 h 126"/>
                      <a:gd name="T38" fmla="*/ 8 w 127"/>
                      <a:gd name="T39" fmla="*/ 94 h 126"/>
                      <a:gd name="T40" fmla="*/ 32 w 127"/>
                      <a:gd name="T41" fmla="*/ 119 h 126"/>
                      <a:gd name="T42" fmla="*/ 69 w 127"/>
                      <a:gd name="T43" fmla="*/ 82 h 126"/>
                      <a:gd name="T44" fmla="*/ 63 w 127"/>
                      <a:gd name="T45" fmla="*/ 66 h 126"/>
                      <a:gd name="T46" fmla="*/ 89 w 127"/>
                      <a:gd name="T47" fmla="*/ 40 h 126"/>
                      <a:gd name="T48" fmla="*/ 105 w 127"/>
                      <a:gd name="T49" fmla="*/ 46 h 126"/>
                      <a:gd name="T50" fmla="*/ 119 w 127"/>
                      <a:gd name="T51" fmla="*/ 32 h 126"/>
                      <a:gd name="T52" fmla="*/ 94 w 127"/>
                      <a:gd name="T53" fmla="*/ 8 h 126"/>
                      <a:gd name="T54" fmla="*/ 8 w 127"/>
                      <a:gd name="T55" fmla="*/ 9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126">
                        <a:moveTo>
                          <a:pt x="32" y="126"/>
                        </a:moveTo>
                        <a:cubicBezTo>
                          <a:pt x="31" y="126"/>
                          <a:pt x="31" y="126"/>
                          <a:pt x="30" y="125"/>
                        </a:cubicBezTo>
                        <a:cubicBezTo>
                          <a:pt x="1" y="96"/>
                          <a:pt x="1" y="96"/>
                          <a:pt x="1" y="96"/>
                        </a:cubicBezTo>
                        <a:cubicBezTo>
                          <a:pt x="1" y="96"/>
                          <a:pt x="0" y="95"/>
                          <a:pt x="0" y="94"/>
                        </a:cubicBezTo>
                        <a:cubicBezTo>
                          <a:pt x="0" y="93"/>
                          <a:pt x="1" y="93"/>
                          <a:pt x="1" y="92"/>
                        </a:cubicBezTo>
                        <a:cubicBezTo>
                          <a:pt x="92" y="1"/>
                          <a:pt x="92" y="1"/>
                          <a:pt x="92" y="1"/>
                        </a:cubicBezTo>
                        <a:cubicBezTo>
                          <a:pt x="93" y="0"/>
                          <a:pt x="95" y="0"/>
                          <a:pt x="97" y="1"/>
                        </a:cubicBezTo>
                        <a:cubicBezTo>
                          <a:pt x="125" y="30"/>
                          <a:pt x="125" y="30"/>
                          <a:pt x="125" y="30"/>
                        </a:cubicBezTo>
                        <a:cubicBezTo>
                          <a:pt x="127" y="31"/>
                          <a:pt x="127" y="33"/>
                          <a:pt x="125" y="34"/>
                        </a:cubicBezTo>
                        <a:cubicBezTo>
                          <a:pt x="108" y="52"/>
                          <a:pt x="108" y="52"/>
                          <a:pt x="108" y="52"/>
                        </a:cubicBezTo>
                        <a:cubicBezTo>
                          <a:pt x="107" y="53"/>
                          <a:pt x="106" y="53"/>
                          <a:pt x="105" y="53"/>
                        </a:cubicBezTo>
                        <a:cubicBezTo>
                          <a:pt x="105" y="53"/>
                          <a:pt x="104" y="52"/>
                          <a:pt x="103" y="52"/>
                        </a:cubicBezTo>
                        <a:cubicBezTo>
                          <a:pt x="99" y="48"/>
                          <a:pt x="94" y="46"/>
                          <a:pt x="89" y="46"/>
                        </a:cubicBezTo>
                        <a:cubicBezTo>
                          <a:pt x="78" y="46"/>
                          <a:pt x="69" y="55"/>
                          <a:pt x="69" y="66"/>
                        </a:cubicBezTo>
                        <a:cubicBezTo>
                          <a:pt x="69" y="71"/>
                          <a:pt x="71" y="77"/>
                          <a:pt x="75" y="80"/>
                        </a:cubicBezTo>
                        <a:cubicBezTo>
                          <a:pt x="75" y="81"/>
                          <a:pt x="76" y="82"/>
                          <a:pt x="76" y="83"/>
                        </a:cubicBezTo>
                        <a:cubicBezTo>
                          <a:pt x="76" y="83"/>
                          <a:pt x="75" y="84"/>
                          <a:pt x="75" y="85"/>
                        </a:cubicBezTo>
                        <a:cubicBezTo>
                          <a:pt x="34" y="125"/>
                          <a:pt x="34" y="125"/>
                          <a:pt x="34" y="125"/>
                        </a:cubicBezTo>
                        <a:cubicBezTo>
                          <a:pt x="34" y="126"/>
                          <a:pt x="33" y="126"/>
                          <a:pt x="32" y="126"/>
                        </a:cubicBezTo>
                        <a:close/>
                        <a:moveTo>
                          <a:pt x="8" y="94"/>
                        </a:moveTo>
                        <a:cubicBezTo>
                          <a:pt x="32" y="119"/>
                          <a:pt x="32" y="119"/>
                          <a:pt x="32" y="119"/>
                        </a:cubicBezTo>
                        <a:cubicBezTo>
                          <a:pt x="69" y="82"/>
                          <a:pt x="69" y="82"/>
                          <a:pt x="69" y="82"/>
                        </a:cubicBezTo>
                        <a:cubicBezTo>
                          <a:pt x="65" y="78"/>
                          <a:pt x="63" y="72"/>
                          <a:pt x="63" y="66"/>
                        </a:cubicBezTo>
                        <a:cubicBezTo>
                          <a:pt x="63" y="51"/>
                          <a:pt x="74" y="40"/>
                          <a:pt x="89" y="40"/>
                        </a:cubicBezTo>
                        <a:cubicBezTo>
                          <a:pt x="95" y="40"/>
                          <a:pt x="101" y="42"/>
                          <a:pt x="105" y="46"/>
                        </a:cubicBezTo>
                        <a:cubicBezTo>
                          <a:pt x="119" y="32"/>
                          <a:pt x="119" y="32"/>
                          <a:pt x="119" y="32"/>
                        </a:cubicBezTo>
                        <a:cubicBezTo>
                          <a:pt x="94" y="8"/>
                          <a:pt x="94" y="8"/>
                          <a:pt x="94" y="8"/>
                        </a:cubicBezTo>
                        <a:lnTo>
                          <a:pt x="8"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cs typeface="Arial"/>
                    </a:endParaRPr>
                  </a:p>
                </p:txBody>
              </p:sp>
              <p:sp>
                <p:nvSpPr>
                  <p:cNvPr id="45" name="Freeform 35">
                    <a:extLst>
                      <a:ext uri="{FF2B5EF4-FFF2-40B4-BE49-F238E27FC236}">
                        <a16:creationId xmlns:a16="http://schemas.microsoft.com/office/drawing/2014/main" id="{53B0014D-F784-2F71-AA16-44EA8140FC9B}"/>
                      </a:ext>
                    </a:extLst>
                  </p:cNvPr>
                  <p:cNvSpPr>
                    <a:spLocks noEditPoints="1"/>
                  </p:cNvSpPr>
                  <p:nvPr/>
                </p:nvSpPr>
                <p:spPr bwMode="auto">
                  <a:xfrm>
                    <a:off x="9598090" y="2721886"/>
                    <a:ext cx="116970" cy="119022"/>
                  </a:xfrm>
                  <a:custGeom>
                    <a:avLst/>
                    <a:gdLst>
                      <a:gd name="T0" fmla="*/ 12 w 24"/>
                      <a:gd name="T1" fmla="*/ 24 h 24"/>
                      <a:gd name="T2" fmla="*/ 3 w 24"/>
                      <a:gd name="T3" fmla="*/ 21 h 24"/>
                      <a:gd name="T4" fmla="*/ 0 w 24"/>
                      <a:gd name="T5" fmla="*/ 12 h 24"/>
                      <a:gd name="T6" fmla="*/ 12 w 24"/>
                      <a:gd name="T7" fmla="*/ 0 h 24"/>
                      <a:gd name="T8" fmla="*/ 21 w 24"/>
                      <a:gd name="T9" fmla="*/ 3 h 24"/>
                      <a:gd name="T10" fmla="*/ 21 w 24"/>
                      <a:gd name="T11" fmla="*/ 3 h 24"/>
                      <a:gd name="T12" fmla="*/ 24 w 24"/>
                      <a:gd name="T13" fmla="*/ 12 h 24"/>
                      <a:gd name="T14" fmla="*/ 12 w 24"/>
                      <a:gd name="T15" fmla="*/ 24 h 24"/>
                      <a:gd name="T16" fmla="*/ 12 w 24"/>
                      <a:gd name="T17" fmla="*/ 6 h 24"/>
                      <a:gd name="T18" fmla="*/ 6 w 24"/>
                      <a:gd name="T19" fmla="*/ 12 h 24"/>
                      <a:gd name="T20" fmla="*/ 7 w 24"/>
                      <a:gd name="T21" fmla="*/ 16 h 24"/>
                      <a:gd name="T22" fmla="*/ 12 w 24"/>
                      <a:gd name="T23" fmla="*/ 18 h 24"/>
                      <a:gd name="T24" fmla="*/ 18 w 24"/>
                      <a:gd name="T25" fmla="*/ 12 h 24"/>
                      <a:gd name="T26" fmla="*/ 16 w 24"/>
                      <a:gd name="T27" fmla="*/ 8 h 24"/>
                      <a:gd name="T28" fmla="*/ 12 w 24"/>
                      <a:gd name="T2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4">
                        <a:moveTo>
                          <a:pt x="12" y="24"/>
                        </a:moveTo>
                        <a:cubicBezTo>
                          <a:pt x="9" y="24"/>
                          <a:pt x="6" y="23"/>
                          <a:pt x="3" y="21"/>
                        </a:cubicBezTo>
                        <a:cubicBezTo>
                          <a:pt x="1" y="18"/>
                          <a:pt x="0" y="15"/>
                          <a:pt x="0" y="12"/>
                        </a:cubicBezTo>
                        <a:cubicBezTo>
                          <a:pt x="0" y="5"/>
                          <a:pt x="5" y="0"/>
                          <a:pt x="12" y="0"/>
                        </a:cubicBezTo>
                        <a:cubicBezTo>
                          <a:pt x="15" y="0"/>
                          <a:pt x="18" y="1"/>
                          <a:pt x="21" y="3"/>
                        </a:cubicBezTo>
                        <a:cubicBezTo>
                          <a:pt x="21" y="3"/>
                          <a:pt x="21" y="3"/>
                          <a:pt x="21" y="3"/>
                        </a:cubicBezTo>
                        <a:cubicBezTo>
                          <a:pt x="23" y="6"/>
                          <a:pt x="24" y="9"/>
                          <a:pt x="24" y="12"/>
                        </a:cubicBezTo>
                        <a:cubicBezTo>
                          <a:pt x="24" y="19"/>
                          <a:pt x="18" y="24"/>
                          <a:pt x="12" y="24"/>
                        </a:cubicBezTo>
                        <a:close/>
                        <a:moveTo>
                          <a:pt x="12" y="6"/>
                        </a:moveTo>
                        <a:cubicBezTo>
                          <a:pt x="8" y="6"/>
                          <a:pt x="6" y="9"/>
                          <a:pt x="6" y="12"/>
                        </a:cubicBezTo>
                        <a:cubicBezTo>
                          <a:pt x="6" y="14"/>
                          <a:pt x="6" y="15"/>
                          <a:pt x="7" y="16"/>
                        </a:cubicBezTo>
                        <a:cubicBezTo>
                          <a:pt x="9" y="17"/>
                          <a:pt x="10" y="18"/>
                          <a:pt x="12" y="18"/>
                        </a:cubicBezTo>
                        <a:cubicBezTo>
                          <a:pt x="15" y="18"/>
                          <a:pt x="18" y="15"/>
                          <a:pt x="18" y="12"/>
                        </a:cubicBezTo>
                        <a:cubicBezTo>
                          <a:pt x="18" y="10"/>
                          <a:pt x="17" y="9"/>
                          <a:pt x="16" y="8"/>
                        </a:cubicBezTo>
                        <a:cubicBezTo>
                          <a:pt x="15" y="6"/>
                          <a:pt x="13"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cs typeface="Arial"/>
                    </a:endParaRPr>
                  </a:p>
                </p:txBody>
              </p:sp>
              <p:sp>
                <p:nvSpPr>
                  <p:cNvPr id="46" name="Freeform 36">
                    <a:extLst>
                      <a:ext uri="{FF2B5EF4-FFF2-40B4-BE49-F238E27FC236}">
                        <a16:creationId xmlns:a16="http://schemas.microsoft.com/office/drawing/2014/main" id="{7A870027-4D57-67AA-BF24-FBB9BB7E5BAF}"/>
                      </a:ext>
                    </a:extLst>
                  </p:cNvPr>
                  <p:cNvSpPr>
                    <a:spLocks noEditPoints="1"/>
                  </p:cNvSpPr>
                  <p:nvPr/>
                </p:nvSpPr>
                <p:spPr bwMode="auto">
                  <a:xfrm>
                    <a:off x="9690435" y="2424331"/>
                    <a:ext cx="188794" cy="180585"/>
                  </a:xfrm>
                  <a:custGeom>
                    <a:avLst/>
                    <a:gdLst>
                      <a:gd name="T0" fmla="*/ 22 w 38"/>
                      <a:gd name="T1" fmla="*/ 37 h 37"/>
                      <a:gd name="T2" fmla="*/ 20 w 38"/>
                      <a:gd name="T3" fmla="*/ 36 h 37"/>
                      <a:gd name="T4" fmla="*/ 2 w 38"/>
                      <a:gd name="T5" fmla="*/ 18 h 37"/>
                      <a:gd name="T6" fmla="*/ 2 w 38"/>
                      <a:gd name="T7" fmla="*/ 13 h 37"/>
                      <a:gd name="T8" fmla="*/ 15 w 38"/>
                      <a:gd name="T9" fmla="*/ 1 h 37"/>
                      <a:gd name="T10" fmla="*/ 17 w 38"/>
                      <a:gd name="T11" fmla="*/ 0 h 37"/>
                      <a:gd name="T12" fmla="*/ 17 w 38"/>
                      <a:gd name="T13" fmla="*/ 0 h 37"/>
                      <a:gd name="T14" fmla="*/ 19 w 38"/>
                      <a:gd name="T15" fmla="*/ 1 h 37"/>
                      <a:gd name="T16" fmla="*/ 37 w 38"/>
                      <a:gd name="T17" fmla="*/ 19 h 37"/>
                      <a:gd name="T18" fmla="*/ 37 w 38"/>
                      <a:gd name="T19" fmla="*/ 23 h 37"/>
                      <a:gd name="T20" fmla="*/ 24 w 38"/>
                      <a:gd name="T21" fmla="*/ 36 h 37"/>
                      <a:gd name="T22" fmla="*/ 22 w 38"/>
                      <a:gd name="T23" fmla="*/ 37 h 37"/>
                      <a:gd name="T24" fmla="*/ 8 w 38"/>
                      <a:gd name="T25" fmla="*/ 16 h 37"/>
                      <a:gd name="T26" fmla="*/ 22 w 38"/>
                      <a:gd name="T27" fmla="*/ 30 h 37"/>
                      <a:gd name="T28" fmla="*/ 31 w 38"/>
                      <a:gd name="T29" fmla="*/ 21 h 37"/>
                      <a:gd name="T30" fmla="*/ 17 w 38"/>
                      <a:gd name="T31" fmla="*/ 7 h 37"/>
                      <a:gd name="T32" fmla="*/ 8 w 38"/>
                      <a:gd name="T33"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7">
                        <a:moveTo>
                          <a:pt x="22" y="37"/>
                        </a:moveTo>
                        <a:cubicBezTo>
                          <a:pt x="21" y="37"/>
                          <a:pt x="20" y="36"/>
                          <a:pt x="20" y="36"/>
                        </a:cubicBezTo>
                        <a:cubicBezTo>
                          <a:pt x="2" y="18"/>
                          <a:pt x="2" y="18"/>
                          <a:pt x="2" y="18"/>
                        </a:cubicBezTo>
                        <a:cubicBezTo>
                          <a:pt x="0" y="17"/>
                          <a:pt x="0" y="15"/>
                          <a:pt x="2" y="13"/>
                        </a:cubicBezTo>
                        <a:cubicBezTo>
                          <a:pt x="15" y="1"/>
                          <a:pt x="15" y="1"/>
                          <a:pt x="15" y="1"/>
                        </a:cubicBezTo>
                        <a:cubicBezTo>
                          <a:pt x="15" y="0"/>
                          <a:pt x="16" y="0"/>
                          <a:pt x="17" y="0"/>
                        </a:cubicBezTo>
                        <a:cubicBezTo>
                          <a:pt x="17" y="0"/>
                          <a:pt x="17" y="0"/>
                          <a:pt x="17" y="0"/>
                        </a:cubicBezTo>
                        <a:cubicBezTo>
                          <a:pt x="17" y="0"/>
                          <a:pt x="18" y="0"/>
                          <a:pt x="19" y="1"/>
                        </a:cubicBezTo>
                        <a:cubicBezTo>
                          <a:pt x="37" y="19"/>
                          <a:pt x="37" y="19"/>
                          <a:pt x="37" y="19"/>
                        </a:cubicBezTo>
                        <a:cubicBezTo>
                          <a:pt x="38" y="20"/>
                          <a:pt x="38" y="22"/>
                          <a:pt x="37" y="23"/>
                        </a:cubicBezTo>
                        <a:cubicBezTo>
                          <a:pt x="24" y="36"/>
                          <a:pt x="24" y="36"/>
                          <a:pt x="24" y="36"/>
                        </a:cubicBezTo>
                        <a:cubicBezTo>
                          <a:pt x="23" y="36"/>
                          <a:pt x="23" y="37"/>
                          <a:pt x="22" y="37"/>
                        </a:cubicBezTo>
                        <a:close/>
                        <a:moveTo>
                          <a:pt x="8" y="16"/>
                        </a:moveTo>
                        <a:cubicBezTo>
                          <a:pt x="22" y="30"/>
                          <a:pt x="22" y="30"/>
                          <a:pt x="22" y="30"/>
                        </a:cubicBezTo>
                        <a:cubicBezTo>
                          <a:pt x="31" y="21"/>
                          <a:pt x="31" y="21"/>
                          <a:pt x="31" y="21"/>
                        </a:cubicBezTo>
                        <a:cubicBezTo>
                          <a:pt x="17" y="7"/>
                          <a:pt x="17" y="7"/>
                          <a:pt x="17" y="7"/>
                        </a:cubicBezTo>
                        <a:lnTo>
                          <a:pt x="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cs typeface="Arial"/>
                    </a:endParaRPr>
                  </a:p>
                </p:txBody>
              </p:sp>
              <p:sp>
                <p:nvSpPr>
                  <p:cNvPr id="47" name="Freeform 37">
                    <a:extLst>
                      <a:ext uri="{FF2B5EF4-FFF2-40B4-BE49-F238E27FC236}">
                        <a16:creationId xmlns:a16="http://schemas.microsoft.com/office/drawing/2014/main" id="{FF1A9586-8B25-E99D-3ED2-CC07BDD49E5F}"/>
                      </a:ext>
                    </a:extLst>
                  </p:cNvPr>
                  <p:cNvSpPr>
                    <a:spLocks noEditPoints="1"/>
                  </p:cNvSpPr>
                  <p:nvPr/>
                </p:nvSpPr>
                <p:spPr bwMode="auto">
                  <a:xfrm>
                    <a:off x="9185616" y="2918888"/>
                    <a:ext cx="197002" cy="197002"/>
                  </a:xfrm>
                  <a:custGeom>
                    <a:avLst/>
                    <a:gdLst>
                      <a:gd name="T0" fmla="*/ 26 w 40"/>
                      <a:gd name="T1" fmla="*/ 40 h 40"/>
                      <a:gd name="T2" fmla="*/ 24 w 40"/>
                      <a:gd name="T3" fmla="*/ 39 h 40"/>
                      <a:gd name="T4" fmla="*/ 1 w 40"/>
                      <a:gd name="T5" fmla="*/ 15 h 40"/>
                      <a:gd name="T6" fmla="*/ 1 w 40"/>
                      <a:gd name="T7" fmla="*/ 11 h 40"/>
                      <a:gd name="T8" fmla="*/ 11 w 40"/>
                      <a:gd name="T9" fmla="*/ 1 h 40"/>
                      <a:gd name="T10" fmla="*/ 15 w 40"/>
                      <a:gd name="T11" fmla="*/ 1 h 40"/>
                      <a:gd name="T12" fmla="*/ 39 w 40"/>
                      <a:gd name="T13" fmla="*/ 24 h 40"/>
                      <a:gd name="T14" fmla="*/ 39 w 40"/>
                      <a:gd name="T15" fmla="*/ 28 h 40"/>
                      <a:gd name="T16" fmla="*/ 28 w 40"/>
                      <a:gd name="T17" fmla="*/ 39 h 40"/>
                      <a:gd name="T18" fmla="*/ 26 w 40"/>
                      <a:gd name="T19" fmla="*/ 40 h 40"/>
                      <a:gd name="T20" fmla="*/ 7 w 40"/>
                      <a:gd name="T21" fmla="*/ 13 h 40"/>
                      <a:gd name="T22" fmla="*/ 26 w 40"/>
                      <a:gd name="T23" fmla="*/ 32 h 40"/>
                      <a:gd name="T24" fmla="*/ 32 w 40"/>
                      <a:gd name="T25" fmla="*/ 26 h 40"/>
                      <a:gd name="T26" fmla="*/ 13 w 40"/>
                      <a:gd name="T27" fmla="*/ 7 h 40"/>
                      <a:gd name="T28" fmla="*/ 7 w 40"/>
                      <a:gd name="T29"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6" y="40"/>
                        </a:moveTo>
                        <a:cubicBezTo>
                          <a:pt x="25" y="40"/>
                          <a:pt x="25" y="39"/>
                          <a:pt x="24" y="39"/>
                        </a:cubicBezTo>
                        <a:cubicBezTo>
                          <a:pt x="1" y="15"/>
                          <a:pt x="1" y="15"/>
                          <a:pt x="1" y="15"/>
                        </a:cubicBezTo>
                        <a:cubicBezTo>
                          <a:pt x="0" y="14"/>
                          <a:pt x="0" y="12"/>
                          <a:pt x="1" y="11"/>
                        </a:cubicBezTo>
                        <a:cubicBezTo>
                          <a:pt x="11" y="1"/>
                          <a:pt x="11" y="1"/>
                          <a:pt x="11" y="1"/>
                        </a:cubicBezTo>
                        <a:cubicBezTo>
                          <a:pt x="12" y="0"/>
                          <a:pt x="14" y="0"/>
                          <a:pt x="15" y="1"/>
                        </a:cubicBezTo>
                        <a:cubicBezTo>
                          <a:pt x="39" y="24"/>
                          <a:pt x="39" y="24"/>
                          <a:pt x="39" y="24"/>
                        </a:cubicBezTo>
                        <a:cubicBezTo>
                          <a:pt x="40" y="25"/>
                          <a:pt x="40" y="27"/>
                          <a:pt x="39" y="28"/>
                        </a:cubicBezTo>
                        <a:cubicBezTo>
                          <a:pt x="28" y="39"/>
                          <a:pt x="28" y="39"/>
                          <a:pt x="28" y="39"/>
                        </a:cubicBezTo>
                        <a:cubicBezTo>
                          <a:pt x="28" y="39"/>
                          <a:pt x="27" y="40"/>
                          <a:pt x="26" y="40"/>
                        </a:cubicBezTo>
                        <a:close/>
                        <a:moveTo>
                          <a:pt x="7" y="13"/>
                        </a:moveTo>
                        <a:cubicBezTo>
                          <a:pt x="26" y="32"/>
                          <a:pt x="26" y="32"/>
                          <a:pt x="26" y="32"/>
                        </a:cubicBezTo>
                        <a:cubicBezTo>
                          <a:pt x="32" y="26"/>
                          <a:pt x="32" y="26"/>
                          <a:pt x="32" y="26"/>
                        </a:cubicBezTo>
                        <a:cubicBezTo>
                          <a:pt x="13" y="7"/>
                          <a:pt x="13" y="7"/>
                          <a:pt x="13" y="7"/>
                        </a:cubicBezTo>
                        <a:lnTo>
                          <a:pt x="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cs typeface="Arial"/>
                    </a:endParaRPr>
                  </a:p>
                </p:txBody>
              </p:sp>
            </p:grpSp>
          </p:grpSp>
          <p:grpSp>
            <p:nvGrpSpPr>
              <p:cNvPr id="35" name="Group 5">
                <a:extLst>
                  <a:ext uri="{FF2B5EF4-FFF2-40B4-BE49-F238E27FC236}">
                    <a16:creationId xmlns:a16="http://schemas.microsoft.com/office/drawing/2014/main" id="{2C2605CA-992E-FAE8-970C-1EEB06D3433B}"/>
                  </a:ext>
                </a:extLst>
              </p:cNvPr>
              <p:cNvGrpSpPr/>
              <p:nvPr/>
            </p:nvGrpSpPr>
            <p:grpSpPr>
              <a:xfrm>
                <a:off x="6961889" y="1390001"/>
                <a:ext cx="1028105" cy="1054782"/>
                <a:chOff x="8943468" y="2654167"/>
                <a:chExt cx="1028105" cy="1054782"/>
              </a:xfrm>
              <a:grpFill/>
            </p:grpSpPr>
            <p:sp>
              <p:nvSpPr>
                <p:cNvPr id="36" name="Freeform 28">
                  <a:extLst>
                    <a:ext uri="{FF2B5EF4-FFF2-40B4-BE49-F238E27FC236}">
                      <a16:creationId xmlns:a16="http://schemas.microsoft.com/office/drawing/2014/main" id="{B38176A7-5DCB-0738-CC73-69BBEEEE04AE}"/>
                    </a:ext>
                  </a:extLst>
                </p:cNvPr>
                <p:cNvSpPr>
                  <a:spLocks/>
                </p:cNvSpPr>
                <p:nvPr/>
              </p:nvSpPr>
              <p:spPr bwMode="auto">
                <a:xfrm>
                  <a:off x="9643236" y="2879898"/>
                  <a:ext cx="141595" cy="476088"/>
                </a:xfrm>
                <a:custGeom>
                  <a:avLst/>
                  <a:gdLst>
                    <a:gd name="T0" fmla="*/ 12 w 29"/>
                    <a:gd name="T1" fmla="*/ 97 h 97"/>
                    <a:gd name="T2" fmla="*/ 10 w 29"/>
                    <a:gd name="T3" fmla="*/ 97 h 97"/>
                    <a:gd name="T4" fmla="*/ 10 w 29"/>
                    <a:gd name="T5" fmla="*/ 92 h 97"/>
                    <a:gd name="T6" fmla="*/ 23 w 29"/>
                    <a:gd name="T7" fmla="*/ 53 h 97"/>
                    <a:gd name="T8" fmla="*/ 1 w 29"/>
                    <a:gd name="T9" fmla="*/ 5 h 97"/>
                    <a:gd name="T10" fmla="*/ 1 w 29"/>
                    <a:gd name="T11" fmla="*/ 1 h 97"/>
                    <a:gd name="T12" fmla="*/ 5 w 29"/>
                    <a:gd name="T13" fmla="*/ 1 h 97"/>
                    <a:gd name="T14" fmla="*/ 29 w 29"/>
                    <a:gd name="T15" fmla="*/ 53 h 97"/>
                    <a:gd name="T16" fmla="*/ 15 w 29"/>
                    <a:gd name="T17" fmla="*/ 96 h 97"/>
                    <a:gd name="T18" fmla="*/ 12 w 29"/>
                    <a:gd name="T1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97">
                      <a:moveTo>
                        <a:pt x="12" y="97"/>
                      </a:moveTo>
                      <a:cubicBezTo>
                        <a:pt x="12" y="97"/>
                        <a:pt x="11" y="97"/>
                        <a:pt x="10" y="97"/>
                      </a:cubicBezTo>
                      <a:cubicBezTo>
                        <a:pt x="9" y="96"/>
                        <a:pt x="9" y="94"/>
                        <a:pt x="10" y="92"/>
                      </a:cubicBezTo>
                      <a:cubicBezTo>
                        <a:pt x="18" y="81"/>
                        <a:pt x="23" y="68"/>
                        <a:pt x="23" y="53"/>
                      </a:cubicBezTo>
                      <a:cubicBezTo>
                        <a:pt x="23" y="35"/>
                        <a:pt x="15" y="18"/>
                        <a:pt x="1" y="5"/>
                      </a:cubicBezTo>
                      <a:cubicBezTo>
                        <a:pt x="0" y="4"/>
                        <a:pt x="0" y="2"/>
                        <a:pt x="1" y="1"/>
                      </a:cubicBezTo>
                      <a:cubicBezTo>
                        <a:pt x="2" y="0"/>
                        <a:pt x="4" y="0"/>
                        <a:pt x="5" y="1"/>
                      </a:cubicBezTo>
                      <a:cubicBezTo>
                        <a:pt x="20" y="14"/>
                        <a:pt x="29" y="33"/>
                        <a:pt x="29" y="53"/>
                      </a:cubicBezTo>
                      <a:cubicBezTo>
                        <a:pt x="29" y="69"/>
                        <a:pt x="24" y="84"/>
                        <a:pt x="15" y="96"/>
                      </a:cubicBezTo>
                      <a:cubicBezTo>
                        <a:pt x="14" y="97"/>
                        <a:pt x="13" y="97"/>
                        <a:pt x="12"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cs typeface="Arial"/>
                  </a:endParaRPr>
                </a:p>
              </p:txBody>
            </p:sp>
            <p:sp>
              <p:nvSpPr>
                <p:cNvPr id="37" name="Freeform 29">
                  <a:extLst>
                    <a:ext uri="{FF2B5EF4-FFF2-40B4-BE49-F238E27FC236}">
                      <a16:creationId xmlns:a16="http://schemas.microsoft.com/office/drawing/2014/main" id="{3A08A76E-FF02-519C-C157-EB9A9CCFE476}"/>
                    </a:ext>
                  </a:extLst>
                </p:cNvPr>
                <p:cNvSpPr>
                  <a:spLocks/>
                </p:cNvSpPr>
                <p:nvPr/>
              </p:nvSpPr>
              <p:spPr bwMode="auto">
                <a:xfrm>
                  <a:off x="9760206" y="2785502"/>
                  <a:ext cx="190846" cy="683351"/>
                </a:xfrm>
                <a:custGeom>
                  <a:avLst/>
                  <a:gdLst>
                    <a:gd name="T0" fmla="*/ 10 w 39"/>
                    <a:gd name="T1" fmla="*/ 139 h 139"/>
                    <a:gd name="T2" fmla="*/ 8 w 39"/>
                    <a:gd name="T3" fmla="*/ 138 h 139"/>
                    <a:gd name="T4" fmla="*/ 7 w 39"/>
                    <a:gd name="T5" fmla="*/ 133 h 139"/>
                    <a:gd name="T6" fmla="*/ 33 w 39"/>
                    <a:gd name="T7" fmla="*/ 72 h 139"/>
                    <a:gd name="T8" fmla="*/ 1 w 39"/>
                    <a:gd name="T9" fmla="*/ 6 h 139"/>
                    <a:gd name="T10" fmla="*/ 1 w 39"/>
                    <a:gd name="T11" fmla="*/ 1 h 139"/>
                    <a:gd name="T12" fmla="*/ 5 w 39"/>
                    <a:gd name="T13" fmla="*/ 1 h 139"/>
                    <a:gd name="T14" fmla="*/ 39 w 39"/>
                    <a:gd name="T15" fmla="*/ 72 h 139"/>
                    <a:gd name="T16" fmla="*/ 12 w 39"/>
                    <a:gd name="T17" fmla="*/ 138 h 139"/>
                    <a:gd name="T18" fmla="*/ 10 w 39"/>
                    <a:gd name="T1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39">
                      <a:moveTo>
                        <a:pt x="10" y="139"/>
                      </a:moveTo>
                      <a:cubicBezTo>
                        <a:pt x="9" y="139"/>
                        <a:pt x="8" y="138"/>
                        <a:pt x="8" y="138"/>
                      </a:cubicBezTo>
                      <a:cubicBezTo>
                        <a:pt x="6" y="137"/>
                        <a:pt x="6" y="135"/>
                        <a:pt x="7" y="133"/>
                      </a:cubicBezTo>
                      <a:cubicBezTo>
                        <a:pt x="24" y="117"/>
                        <a:pt x="33" y="95"/>
                        <a:pt x="33" y="72"/>
                      </a:cubicBezTo>
                      <a:cubicBezTo>
                        <a:pt x="33" y="47"/>
                        <a:pt x="21" y="22"/>
                        <a:pt x="1" y="6"/>
                      </a:cubicBezTo>
                      <a:cubicBezTo>
                        <a:pt x="0" y="5"/>
                        <a:pt x="0" y="3"/>
                        <a:pt x="1" y="1"/>
                      </a:cubicBezTo>
                      <a:cubicBezTo>
                        <a:pt x="2" y="0"/>
                        <a:pt x="4" y="0"/>
                        <a:pt x="5" y="1"/>
                      </a:cubicBezTo>
                      <a:cubicBezTo>
                        <a:pt x="26" y="19"/>
                        <a:pt x="39" y="45"/>
                        <a:pt x="39" y="72"/>
                      </a:cubicBezTo>
                      <a:cubicBezTo>
                        <a:pt x="39" y="97"/>
                        <a:pt x="29" y="120"/>
                        <a:pt x="12" y="138"/>
                      </a:cubicBezTo>
                      <a:cubicBezTo>
                        <a:pt x="11" y="138"/>
                        <a:pt x="10" y="139"/>
                        <a:pt x="10"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cs typeface="Arial"/>
                  </a:endParaRPr>
                </a:p>
              </p:txBody>
            </p:sp>
            <p:sp>
              <p:nvSpPr>
                <p:cNvPr id="38" name="Freeform 30">
                  <a:extLst>
                    <a:ext uri="{FF2B5EF4-FFF2-40B4-BE49-F238E27FC236}">
                      <a16:creationId xmlns:a16="http://schemas.microsoft.com/office/drawing/2014/main" id="{AD524BAC-AF2B-54B1-B5A6-F8C34EE602B0}"/>
                    </a:ext>
                  </a:extLst>
                </p:cNvPr>
                <p:cNvSpPr>
                  <a:spLocks noEditPoints="1"/>
                </p:cNvSpPr>
                <p:nvPr/>
              </p:nvSpPr>
              <p:spPr bwMode="auto">
                <a:xfrm>
                  <a:off x="8943468" y="3571458"/>
                  <a:ext cx="1028105" cy="137491"/>
                </a:xfrm>
                <a:custGeom>
                  <a:avLst/>
                  <a:gdLst>
                    <a:gd name="T0" fmla="*/ 206 w 209"/>
                    <a:gd name="T1" fmla="*/ 28 h 28"/>
                    <a:gd name="T2" fmla="*/ 3 w 209"/>
                    <a:gd name="T3" fmla="*/ 28 h 28"/>
                    <a:gd name="T4" fmla="*/ 0 w 209"/>
                    <a:gd name="T5" fmla="*/ 25 h 28"/>
                    <a:gd name="T6" fmla="*/ 0 w 209"/>
                    <a:gd name="T7" fmla="*/ 3 h 28"/>
                    <a:gd name="T8" fmla="*/ 3 w 209"/>
                    <a:gd name="T9" fmla="*/ 0 h 28"/>
                    <a:gd name="T10" fmla="*/ 122 w 209"/>
                    <a:gd name="T11" fmla="*/ 0 h 28"/>
                    <a:gd name="T12" fmla="*/ 124 w 209"/>
                    <a:gd name="T13" fmla="*/ 1 h 28"/>
                    <a:gd name="T14" fmla="*/ 145 w 209"/>
                    <a:gd name="T15" fmla="*/ 11 h 28"/>
                    <a:gd name="T16" fmla="*/ 166 w 209"/>
                    <a:gd name="T17" fmla="*/ 1 h 28"/>
                    <a:gd name="T18" fmla="*/ 169 w 209"/>
                    <a:gd name="T19" fmla="*/ 0 h 28"/>
                    <a:gd name="T20" fmla="*/ 206 w 209"/>
                    <a:gd name="T21" fmla="*/ 0 h 28"/>
                    <a:gd name="T22" fmla="*/ 209 w 209"/>
                    <a:gd name="T23" fmla="*/ 3 h 28"/>
                    <a:gd name="T24" fmla="*/ 209 w 209"/>
                    <a:gd name="T25" fmla="*/ 25 h 28"/>
                    <a:gd name="T26" fmla="*/ 206 w 209"/>
                    <a:gd name="T27" fmla="*/ 28 h 28"/>
                    <a:gd name="T28" fmla="*/ 6 w 209"/>
                    <a:gd name="T29" fmla="*/ 22 h 28"/>
                    <a:gd name="T30" fmla="*/ 203 w 209"/>
                    <a:gd name="T31" fmla="*/ 22 h 28"/>
                    <a:gd name="T32" fmla="*/ 203 w 209"/>
                    <a:gd name="T33" fmla="*/ 6 h 28"/>
                    <a:gd name="T34" fmla="*/ 170 w 209"/>
                    <a:gd name="T35" fmla="*/ 6 h 28"/>
                    <a:gd name="T36" fmla="*/ 145 w 209"/>
                    <a:gd name="T37" fmla="*/ 17 h 28"/>
                    <a:gd name="T38" fmla="*/ 121 w 209"/>
                    <a:gd name="T39" fmla="*/ 6 h 28"/>
                    <a:gd name="T40" fmla="*/ 6 w 209"/>
                    <a:gd name="T41" fmla="*/ 6 h 28"/>
                    <a:gd name="T42" fmla="*/ 6 w 209"/>
                    <a:gd name="T43"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9" h="28">
                      <a:moveTo>
                        <a:pt x="206" y="28"/>
                      </a:moveTo>
                      <a:cubicBezTo>
                        <a:pt x="3" y="28"/>
                        <a:pt x="3" y="28"/>
                        <a:pt x="3" y="28"/>
                      </a:cubicBezTo>
                      <a:cubicBezTo>
                        <a:pt x="1" y="28"/>
                        <a:pt x="0" y="26"/>
                        <a:pt x="0" y="25"/>
                      </a:cubicBezTo>
                      <a:cubicBezTo>
                        <a:pt x="0" y="3"/>
                        <a:pt x="0" y="3"/>
                        <a:pt x="0" y="3"/>
                      </a:cubicBezTo>
                      <a:cubicBezTo>
                        <a:pt x="0" y="1"/>
                        <a:pt x="1" y="0"/>
                        <a:pt x="3" y="0"/>
                      </a:cubicBezTo>
                      <a:cubicBezTo>
                        <a:pt x="122" y="0"/>
                        <a:pt x="122" y="0"/>
                        <a:pt x="122" y="0"/>
                      </a:cubicBezTo>
                      <a:cubicBezTo>
                        <a:pt x="123" y="0"/>
                        <a:pt x="124" y="0"/>
                        <a:pt x="124" y="1"/>
                      </a:cubicBezTo>
                      <a:cubicBezTo>
                        <a:pt x="130" y="7"/>
                        <a:pt x="137" y="11"/>
                        <a:pt x="145" y="11"/>
                      </a:cubicBezTo>
                      <a:cubicBezTo>
                        <a:pt x="154" y="11"/>
                        <a:pt x="161" y="7"/>
                        <a:pt x="166" y="1"/>
                      </a:cubicBezTo>
                      <a:cubicBezTo>
                        <a:pt x="167" y="0"/>
                        <a:pt x="168" y="0"/>
                        <a:pt x="169" y="0"/>
                      </a:cubicBezTo>
                      <a:cubicBezTo>
                        <a:pt x="206" y="0"/>
                        <a:pt x="206" y="0"/>
                        <a:pt x="206" y="0"/>
                      </a:cubicBezTo>
                      <a:cubicBezTo>
                        <a:pt x="208" y="0"/>
                        <a:pt x="209" y="1"/>
                        <a:pt x="209" y="3"/>
                      </a:cubicBezTo>
                      <a:cubicBezTo>
                        <a:pt x="209" y="25"/>
                        <a:pt x="209" y="25"/>
                        <a:pt x="209" y="25"/>
                      </a:cubicBezTo>
                      <a:cubicBezTo>
                        <a:pt x="209" y="26"/>
                        <a:pt x="208" y="28"/>
                        <a:pt x="206" y="28"/>
                      </a:cubicBezTo>
                      <a:close/>
                      <a:moveTo>
                        <a:pt x="6" y="22"/>
                      </a:moveTo>
                      <a:cubicBezTo>
                        <a:pt x="203" y="22"/>
                        <a:pt x="203" y="22"/>
                        <a:pt x="203" y="22"/>
                      </a:cubicBezTo>
                      <a:cubicBezTo>
                        <a:pt x="203" y="6"/>
                        <a:pt x="203" y="6"/>
                        <a:pt x="203" y="6"/>
                      </a:cubicBezTo>
                      <a:cubicBezTo>
                        <a:pt x="170" y="6"/>
                        <a:pt x="170" y="6"/>
                        <a:pt x="170" y="6"/>
                      </a:cubicBezTo>
                      <a:cubicBezTo>
                        <a:pt x="164" y="13"/>
                        <a:pt x="155" y="17"/>
                        <a:pt x="145" y="17"/>
                      </a:cubicBezTo>
                      <a:cubicBezTo>
                        <a:pt x="136" y="17"/>
                        <a:pt x="127" y="13"/>
                        <a:pt x="121" y="6"/>
                      </a:cubicBezTo>
                      <a:cubicBezTo>
                        <a:pt x="6" y="6"/>
                        <a:pt x="6" y="6"/>
                        <a:pt x="6" y="6"/>
                      </a:cubicBez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cs typeface="Arial"/>
                  </a:endParaRPr>
                </a:p>
              </p:txBody>
            </p:sp>
            <p:sp>
              <p:nvSpPr>
                <p:cNvPr id="39" name="Freeform 31">
                  <a:extLst>
                    <a:ext uri="{FF2B5EF4-FFF2-40B4-BE49-F238E27FC236}">
                      <a16:creationId xmlns:a16="http://schemas.microsoft.com/office/drawing/2014/main" id="{94451FAA-BCBD-E3BB-1714-D9B1F5FC78FF}"/>
                    </a:ext>
                  </a:extLst>
                </p:cNvPr>
                <p:cNvSpPr>
                  <a:spLocks noEditPoints="1"/>
                </p:cNvSpPr>
                <p:nvPr/>
              </p:nvSpPr>
              <p:spPr bwMode="auto">
                <a:xfrm>
                  <a:off x="9495484" y="3325205"/>
                  <a:ext cx="328337" cy="330389"/>
                </a:xfrm>
                <a:custGeom>
                  <a:avLst/>
                  <a:gdLst>
                    <a:gd name="T0" fmla="*/ 33 w 67"/>
                    <a:gd name="T1" fmla="*/ 67 h 67"/>
                    <a:gd name="T2" fmla="*/ 8 w 67"/>
                    <a:gd name="T3" fmla="*/ 54 h 67"/>
                    <a:gd name="T4" fmla="*/ 0 w 67"/>
                    <a:gd name="T5" fmla="*/ 33 h 67"/>
                    <a:gd name="T6" fmla="*/ 33 w 67"/>
                    <a:gd name="T7" fmla="*/ 0 h 67"/>
                    <a:gd name="T8" fmla="*/ 67 w 67"/>
                    <a:gd name="T9" fmla="*/ 33 h 67"/>
                    <a:gd name="T10" fmla="*/ 59 w 67"/>
                    <a:gd name="T11" fmla="*/ 54 h 67"/>
                    <a:gd name="T12" fmla="*/ 33 w 67"/>
                    <a:gd name="T13" fmla="*/ 67 h 67"/>
                    <a:gd name="T14" fmla="*/ 33 w 67"/>
                    <a:gd name="T15" fmla="*/ 6 h 67"/>
                    <a:gd name="T16" fmla="*/ 6 w 67"/>
                    <a:gd name="T17" fmla="*/ 33 h 67"/>
                    <a:gd name="T18" fmla="*/ 12 w 67"/>
                    <a:gd name="T19" fmla="*/ 51 h 67"/>
                    <a:gd name="T20" fmla="*/ 33 w 67"/>
                    <a:gd name="T21" fmla="*/ 61 h 67"/>
                    <a:gd name="T22" fmla="*/ 54 w 67"/>
                    <a:gd name="T23" fmla="*/ 51 h 67"/>
                    <a:gd name="T24" fmla="*/ 61 w 67"/>
                    <a:gd name="T25" fmla="*/ 33 h 67"/>
                    <a:gd name="T26" fmla="*/ 33 w 67"/>
                    <a:gd name="T27" fmla="*/ 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3" y="67"/>
                      </a:moveTo>
                      <a:cubicBezTo>
                        <a:pt x="23" y="67"/>
                        <a:pt x="14" y="62"/>
                        <a:pt x="8" y="54"/>
                      </a:cubicBezTo>
                      <a:cubicBezTo>
                        <a:pt x="3" y="49"/>
                        <a:pt x="0" y="41"/>
                        <a:pt x="0" y="33"/>
                      </a:cubicBezTo>
                      <a:cubicBezTo>
                        <a:pt x="0" y="15"/>
                        <a:pt x="15" y="0"/>
                        <a:pt x="33" y="0"/>
                      </a:cubicBezTo>
                      <a:cubicBezTo>
                        <a:pt x="52" y="0"/>
                        <a:pt x="67" y="15"/>
                        <a:pt x="67" y="33"/>
                      </a:cubicBezTo>
                      <a:cubicBezTo>
                        <a:pt x="67" y="41"/>
                        <a:pt x="64" y="49"/>
                        <a:pt x="59" y="54"/>
                      </a:cubicBezTo>
                      <a:cubicBezTo>
                        <a:pt x="53" y="62"/>
                        <a:pt x="43" y="67"/>
                        <a:pt x="33" y="67"/>
                      </a:cubicBezTo>
                      <a:close/>
                      <a:moveTo>
                        <a:pt x="33" y="6"/>
                      </a:moveTo>
                      <a:cubicBezTo>
                        <a:pt x="18" y="6"/>
                        <a:pt x="6" y="18"/>
                        <a:pt x="6" y="33"/>
                      </a:cubicBezTo>
                      <a:cubicBezTo>
                        <a:pt x="6" y="40"/>
                        <a:pt x="8" y="46"/>
                        <a:pt x="12" y="51"/>
                      </a:cubicBezTo>
                      <a:cubicBezTo>
                        <a:pt x="18" y="57"/>
                        <a:pt x="25" y="61"/>
                        <a:pt x="33" y="61"/>
                      </a:cubicBezTo>
                      <a:cubicBezTo>
                        <a:pt x="42" y="61"/>
                        <a:pt x="49" y="57"/>
                        <a:pt x="54" y="51"/>
                      </a:cubicBezTo>
                      <a:cubicBezTo>
                        <a:pt x="58" y="46"/>
                        <a:pt x="61" y="40"/>
                        <a:pt x="61" y="33"/>
                      </a:cubicBezTo>
                      <a:cubicBezTo>
                        <a:pt x="61" y="18"/>
                        <a:pt x="48" y="6"/>
                        <a:pt x="3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cs typeface="Arial"/>
                  </a:endParaRPr>
                </a:p>
              </p:txBody>
            </p:sp>
            <p:sp>
              <p:nvSpPr>
                <p:cNvPr id="40" name="Freeform 38">
                  <a:extLst>
                    <a:ext uri="{FF2B5EF4-FFF2-40B4-BE49-F238E27FC236}">
                      <a16:creationId xmlns:a16="http://schemas.microsoft.com/office/drawing/2014/main" id="{8A0EA09A-ECA0-CB95-C4B5-5D97C337C8AF}"/>
                    </a:ext>
                  </a:extLst>
                </p:cNvPr>
                <p:cNvSpPr>
                  <a:spLocks noEditPoints="1"/>
                </p:cNvSpPr>
                <p:nvPr/>
              </p:nvSpPr>
              <p:spPr bwMode="auto">
                <a:xfrm>
                  <a:off x="8943468" y="3341622"/>
                  <a:ext cx="521235" cy="258565"/>
                </a:xfrm>
                <a:custGeom>
                  <a:avLst/>
                  <a:gdLst>
                    <a:gd name="T0" fmla="*/ 65 w 106"/>
                    <a:gd name="T1" fmla="*/ 53 h 53"/>
                    <a:gd name="T2" fmla="*/ 41 w 106"/>
                    <a:gd name="T3" fmla="*/ 53 h 53"/>
                    <a:gd name="T4" fmla="*/ 38 w 106"/>
                    <a:gd name="T5" fmla="*/ 50 h 53"/>
                    <a:gd name="T6" fmla="*/ 38 w 106"/>
                    <a:gd name="T7" fmla="*/ 20 h 53"/>
                    <a:gd name="T8" fmla="*/ 37 w 106"/>
                    <a:gd name="T9" fmla="*/ 19 h 53"/>
                    <a:gd name="T10" fmla="*/ 10 w 106"/>
                    <a:gd name="T11" fmla="*/ 19 h 53"/>
                    <a:gd name="T12" fmla="*/ 2 w 106"/>
                    <a:gd name="T13" fmla="*/ 16 h 53"/>
                    <a:gd name="T14" fmla="*/ 0 w 106"/>
                    <a:gd name="T15" fmla="*/ 8 h 53"/>
                    <a:gd name="T16" fmla="*/ 10 w 106"/>
                    <a:gd name="T17" fmla="*/ 0 h 53"/>
                    <a:gd name="T18" fmla="*/ 96 w 106"/>
                    <a:gd name="T19" fmla="*/ 0 h 53"/>
                    <a:gd name="T20" fmla="*/ 103 w 106"/>
                    <a:gd name="T21" fmla="*/ 3 h 53"/>
                    <a:gd name="T22" fmla="*/ 106 w 106"/>
                    <a:gd name="T23" fmla="*/ 11 h 53"/>
                    <a:gd name="T24" fmla="*/ 96 w 106"/>
                    <a:gd name="T25" fmla="*/ 19 h 53"/>
                    <a:gd name="T26" fmla="*/ 69 w 106"/>
                    <a:gd name="T27" fmla="*/ 19 h 53"/>
                    <a:gd name="T28" fmla="*/ 68 w 106"/>
                    <a:gd name="T29" fmla="*/ 20 h 53"/>
                    <a:gd name="T30" fmla="*/ 68 w 106"/>
                    <a:gd name="T31" fmla="*/ 50 h 53"/>
                    <a:gd name="T32" fmla="*/ 65 w 106"/>
                    <a:gd name="T33" fmla="*/ 53 h 53"/>
                    <a:gd name="T34" fmla="*/ 44 w 106"/>
                    <a:gd name="T35" fmla="*/ 47 h 53"/>
                    <a:gd name="T36" fmla="*/ 62 w 106"/>
                    <a:gd name="T37" fmla="*/ 47 h 53"/>
                    <a:gd name="T38" fmla="*/ 62 w 106"/>
                    <a:gd name="T39" fmla="*/ 20 h 53"/>
                    <a:gd name="T40" fmla="*/ 69 w 106"/>
                    <a:gd name="T41" fmla="*/ 13 h 53"/>
                    <a:gd name="T42" fmla="*/ 96 w 106"/>
                    <a:gd name="T43" fmla="*/ 13 h 53"/>
                    <a:gd name="T44" fmla="*/ 100 w 106"/>
                    <a:gd name="T45" fmla="*/ 10 h 53"/>
                    <a:gd name="T46" fmla="*/ 99 w 106"/>
                    <a:gd name="T47" fmla="*/ 7 h 53"/>
                    <a:gd name="T48" fmla="*/ 96 w 106"/>
                    <a:gd name="T49" fmla="*/ 6 h 53"/>
                    <a:gd name="T50" fmla="*/ 10 w 106"/>
                    <a:gd name="T51" fmla="*/ 6 h 53"/>
                    <a:gd name="T52" fmla="*/ 6 w 106"/>
                    <a:gd name="T53" fmla="*/ 9 h 53"/>
                    <a:gd name="T54" fmla="*/ 7 w 106"/>
                    <a:gd name="T55" fmla="*/ 12 h 53"/>
                    <a:gd name="T56" fmla="*/ 10 w 106"/>
                    <a:gd name="T57" fmla="*/ 13 h 53"/>
                    <a:gd name="T58" fmla="*/ 37 w 106"/>
                    <a:gd name="T59" fmla="*/ 13 h 53"/>
                    <a:gd name="T60" fmla="*/ 44 w 106"/>
                    <a:gd name="T61" fmla="*/ 20 h 53"/>
                    <a:gd name="T62" fmla="*/ 44 w 106"/>
                    <a:gd name="T63"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53">
                      <a:moveTo>
                        <a:pt x="65" y="53"/>
                      </a:moveTo>
                      <a:cubicBezTo>
                        <a:pt x="41" y="53"/>
                        <a:pt x="41" y="53"/>
                        <a:pt x="41" y="53"/>
                      </a:cubicBezTo>
                      <a:cubicBezTo>
                        <a:pt x="39" y="53"/>
                        <a:pt x="38" y="51"/>
                        <a:pt x="38" y="50"/>
                      </a:cubicBezTo>
                      <a:cubicBezTo>
                        <a:pt x="38" y="20"/>
                        <a:pt x="38" y="20"/>
                        <a:pt x="38" y="20"/>
                      </a:cubicBezTo>
                      <a:cubicBezTo>
                        <a:pt x="38" y="20"/>
                        <a:pt x="37" y="19"/>
                        <a:pt x="37" y="19"/>
                      </a:cubicBezTo>
                      <a:cubicBezTo>
                        <a:pt x="10" y="19"/>
                        <a:pt x="10" y="19"/>
                        <a:pt x="10" y="19"/>
                      </a:cubicBezTo>
                      <a:cubicBezTo>
                        <a:pt x="7" y="19"/>
                        <a:pt x="4" y="18"/>
                        <a:pt x="2" y="16"/>
                      </a:cubicBezTo>
                      <a:cubicBezTo>
                        <a:pt x="0" y="14"/>
                        <a:pt x="0" y="11"/>
                        <a:pt x="0" y="8"/>
                      </a:cubicBezTo>
                      <a:cubicBezTo>
                        <a:pt x="1" y="4"/>
                        <a:pt x="5" y="0"/>
                        <a:pt x="10" y="0"/>
                      </a:cubicBezTo>
                      <a:cubicBezTo>
                        <a:pt x="96" y="0"/>
                        <a:pt x="96" y="0"/>
                        <a:pt x="96" y="0"/>
                      </a:cubicBezTo>
                      <a:cubicBezTo>
                        <a:pt x="99" y="0"/>
                        <a:pt x="102" y="1"/>
                        <a:pt x="103" y="3"/>
                      </a:cubicBezTo>
                      <a:cubicBezTo>
                        <a:pt x="105" y="6"/>
                        <a:pt x="106" y="9"/>
                        <a:pt x="106" y="11"/>
                      </a:cubicBezTo>
                      <a:cubicBezTo>
                        <a:pt x="105" y="16"/>
                        <a:pt x="101" y="19"/>
                        <a:pt x="96" y="19"/>
                      </a:cubicBezTo>
                      <a:cubicBezTo>
                        <a:pt x="69" y="19"/>
                        <a:pt x="69" y="19"/>
                        <a:pt x="69" y="19"/>
                      </a:cubicBezTo>
                      <a:cubicBezTo>
                        <a:pt x="68" y="19"/>
                        <a:pt x="68" y="20"/>
                        <a:pt x="68" y="20"/>
                      </a:cubicBezTo>
                      <a:cubicBezTo>
                        <a:pt x="68" y="50"/>
                        <a:pt x="68" y="50"/>
                        <a:pt x="68" y="50"/>
                      </a:cubicBezTo>
                      <a:cubicBezTo>
                        <a:pt x="68" y="51"/>
                        <a:pt x="66" y="53"/>
                        <a:pt x="65" y="53"/>
                      </a:cubicBezTo>
                      <a:close/>
                      <a:moveTo>
                        <a:pt x="44" y="47"/>
                      </a:moveTo>
                      <a:cubicBezTo>
                        <a:pt x="62" y="47"/>
                        <a:pt x="62" y="47"/>
                        <a:pt x="62" y="47"/>
                      </a:cubicBezTo>
                      <a:cubicBezTo>
                        <a:pt x="62" y="20"/>
                        <a:pt x="62" y="20"/>
                        <a:pt x="62" y="20"/>
                      </a:cubicBezTo>
                      <a:cubicBezTo>
                        <a:pt x="62" y="17"/>
                        <a:pt x="65" y="13"/>
                        <a:pt x="69" y="13"/>
                      </a:cubicBezTo>
                      <a:cubicBezTo>
                        <a:pt x="96" y="13"/>
                        <a:pt x="96" y="13"/>
                        <a:pt x="96" y="13"/>
                      </a:cubicBezTo>
                      <a:cubicBezTo>
                        <a:pt x="98" y="13"/>
                        <a:pt x="99" y="12"/>
                        <a:pt x="100" y="10"/>
                      </a:cubicBezTo>
                      <a:cubicBezTo>
                        <a:pt x="100" y="9"/>
                        <a:pt x="100" y="8"/>
                        <a:pt x="99" y="7"/>
                      </a:cubicBezTo>
                      <a:cubicBezTo>
                        <a:pt x="98" y="6"/>
                        <a:pt x="97" y="6"/>
                        <a:pt x="96" y="6"/>
                      </a:cubicBezTo>
                      <a:cubicBezTo>
                        <a:pt x="10" y="6"/>
                        <a:pt x="10" y="6"/>
                        <a:pt x="10" y="6"/>
                      </a:cubicBezTo>
                      <a:cubicBezTo>
                        <a:pt x="8" y="6"/>
                        <a:pt x="6" y="7"/>
                        <a:pt x="6" y="9"/>
                      </a:cubicBezTo>
                      <a:cubicBezTo>
                        <a:pt x="6" y="10"/>
                        <a:pt x="6" y="11"/>
                        <a:pt x="7" y="12"/>
                      </a:cubicBezTo>
                      <a:cubicBezTo>
                        <a:pt x="8" y="13"/>
                        <a:pt x="9" y="13"/>
                        <a:pt x="10" y="13"/>
                      </a:cubicBezTo>
                      <a:cubicBezTo>
                        <a:pt x="37" y="13"/>
                        <a:pt x="37" y="13"/>
                        <a:pt x="37" y="13"/>
                      </a:cubicBezTo>
                      <a:cubicBezTo>
                        <a:pt x="41" y="13"/>
                        <a:pt x="44" y="17"/>
                        <a:pt x="44" y="20"/>
                      </a:cubicBezTo>
                      <a:lnTo>
                        <a:pt x="44"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cs typeface="Arial"/>
                  </a:endParaRPr>
                </a:p>
              </p:txBody>
            </p:sp>
            <p:sp>
              <p:nvSpPr>
                <p:cNvPr id="41" name="Freeform 34">
                  <a:extLst>
                    <a:ext uri="{FF2B5EF4-FFF2-40B4-BE49-F238E27FC236}">
                      <a16:creationId xmlns:a16="http://schemas.microsoft.com/office/drawing/2014/main" id="{392F95F0-AB5D-D787-04C2-645B841AC9AA}"/>
                    </a:ext>
                  </a:extLst>
                </p:cNvPr>
                <p:cNvSpPr>
                  <a:spLocks noEditPoints="1"/>
                </p:cNvSpPr>
                <p:nvPr/>
              </p:nvSpPr>
              <p:spPr bwMode="auto">
                <a:xfrm>
                  <a:off x="9528318" y="2654167"/>
                  <a:ext cx="256513" cy="254461"/>
                </a:xfrm>
                <a:custGeom>
                  <a:avLst/>
                  <a:gdLst>
                    <a:gd name="T0" fmla="*/ 26 w 52"/>
                    <a:gd name="T1" fmla="*/ 52 h 52"/>
                    <a:gd name="T2" fmla="*/ 8 w 52"/>
                    <a:gd name="T3" fmla="*/ 45 h 52"/>
                    <a:gd name="T4" fmla="*/ 0 w 52"/>
                    <a:gd name="T5" fmla="*/ 26 h 52"/>
                    <a:gd name="T6" fmla="*/ 26 w 52"/>
                    <a:gd name="T7" fmla="*/ 0 h 52"/>
                    <a:gd name="T8" fmla="*/ 45 w 52"/>
                    <a:gd name="T9" fmla="*/ 8 h 52"/>
                    <a:gd name="T10" fmla="*/ 45 w 52"/>
                    <a:gd name="T11" fmla="*/ 8 h 52"/>
                    <a:gd name="T12" fmla="*/ 52 w 52"/>
                    <a:gd name="T13" fmla="*/ 26 h 52"/>
                    <a:gd name="T14" fmla="*/ 26 w 52"/>
                    <a:gd name="T15" fmla="*/ 52 h 52"/>
                    <a:gd name="T16" fmla="*/ 26 w 52"/>
                    <a:gd name="T17" fmla="*/ 6 h 52"/>
                    <a:gd name="T18" fmla="*/ 6 w 52"/>
                    <a:gd name="T19" fmla="*/ 26 h 52"/>
                    <a:gd name="T20" fmla="*/ 12 w 52"/>
                    <a:gd name="T21" fmla="*/ 40 h 52"/>
                    <a:gd name="T22" fmla="*/ 26 w 52"/>
                    <a:gd name="T23" fmla="*/ 46 h 52"/>
                    <a:gd name="T24" fmla="*/ 46 w 52"/>
                    <a:gd name="T25" fmla="*/ 26 h 52"/>
                    <a:gd name="T26" fmla="*/ 40 w 52"/>
                    <a:gd name="T27" fmla="*/ 12 h 52"/>
                    <a:gd name="T28" fmla="*/ 40 w 52"/>
                    <a:gd name="T29" fmla="*/ 12 h 52"/>
                    <a:gd name="T30" fmla="*/ 26 w 52"/>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2">
                      <a:moveTo>
                        <a:pt x="26" y="52"/>
                      </a:moveTo>
                      <a:cubicBezTo>
                        <a:pt x="19" y="52"/>
                        <a:pt x="12" y="49"/>
                        <a:pt x="8" y="45"/>
                      </a:cubicBezTo>
                      <a:cubicBezTo>
                        <a:pt x="2" y="40"/>
                        <a:pt x="0" y="33"/>
                        <a:pt x="0" y="26"/>
                      </a:cubicBezTo>
                      <a:cubicBezTo>
                        <a:pt x="0" y="11"/>
                        <a:pt x="11" y="0"/>
                        <a:pt x="26" y="0"/>
                      </a:cubicBezTo>
                      <a:cubicBezTo>
                        <a:pt x="33" y="0"/>
                        <a:pt x="40" y="3"/>
                        <a:pt x="45" y="8"/>
                      </a:cubicBezTo>
                      <a:cubicBezTo>
                        <a:pt x="45" y="8"/>
                        <a:pt x="45" y="8"/>
                        <a:pt x="45" y="8"/>
                      </a:cubicBezTo>
                      <a:cubicBezTo>
                        <a:pt x="49" y="13"/>
                        <a:pt x="52" y="19"/>
                        <a:pt x="52" y="26"/>
                      </a:cubicBezTo>
                      <a:cubicBezTo>
                        <a:pt x="52" y="40"/>
                        <a:pt x="40" y="52"/>
                        <a:pt x="26" y="52"/>
                      </a:cubicBezTo>
                      <a:close/>
                      <a:moveTo>
                        <a:pt x="26" y="6"/>
                      </a:moveTo>
                      <a:cubicBezTo>
                        <a:pt x="15" y="6"/>
                        <a:pt x="6" y="15"/>
                        <a:pt x="6" y="26"/>
                      </a:cubicBezTo>
                      <a:cubicBezTo>
                        <a:pt x="6" y="31"/>
                        <a:pt x="8" y="37"/>
                        <a:pt x="12" y="40"/>
                      </a:cubicBezTo>
                      <a:cubicBezTo>
                        <a:pt x="16" y="44"/>
                        <a:pt x="21" y="46"/>
                        <a:pt x="26" y="46"/>
                      </a:cubicBezTo>
                      <a:cubicBezTo>
                        <a:pt x="37" y="46"/>
                        <a:pt x="46" y="37"/>
                        <a:pt x="46" y="26"/>
                      </a:cubicBezTo>
                      <a:cubicBezTo>
                        <a:pt x="46" y="21"/>
                        <a:pt x="44" y="16"/>
                        <a:pt x="40" y="12"/>
                      </a:cubicBezTo>
                      <a:cubicBezTo>
                        <a:pt x="40" y="12"/>
                        <a:pt x="40" y="12"/>
                        <a:pt x="40" y="12"/>
                      </a:cubicBezTo>
                      <a:cubicBezTo>
                        <a:pt x="36" y="8"/>
                        <a:pt x="31" y="6"/>
                        <a:pt x="2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cs typeface="Arial"/>
                  </a:endParaRPr>
                </a:p>
              </p:txBody>
            </p:sp>
          </p:grpSp>
        </p:grpSp>
      </p:grpSp>
      <p:sp>
        <p:nvSpPr>
          <p:cNvPr id="48" name="Rectangle 31">
            <a:extLst>
              <a:ext uri="{FF2B5EF4-FFF2-40B4-BE49-F238E27FC236}">
                <a16:creationId xmlns:a16="http://schemas.microsoft.com/office/drawing/2014/main" id="{C35576A9-7543-C9C0-B648-C0D1F628D689}"/>
              </a:ext>
            </a:extLst>
          </p:cNvPr>
          <p:cNvSpPr/>
          <p:nvPr>
            <p:custDataLst>
              <p:tags r:id="rId10"/>
            </p:custDataLst>
          </p:nvPr>
        </p:nvSpPr>
        <p:spPr bwMode="gray">
          <a:xfrm>
            <a:off x="2771469" y="1886191"/>
            <a:ext cx="8875495" cy="1249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1">
            <a:extLst>
              <a:ext uri="{FF2B5EF4-FFF2-40B4-BE49-F238E27FC236}">
                <a16:creationId xmlns:a16="http://schemas.microsoft.com/office/drawing/2014/main" id="{EBB71F95-EE9E-A044-691D-9E878C1869E3}"/>
              </a:ext>
            </a:extLst>
          </p:cNvPr>
          <p:cNvSpPr/>
          <p:nvPr>
            <p:custDataLst>
              <p:tags r:id="rId11"/>
            </p:custDataLst>
          </p:nvPr>
        </p:nvSpPr>
        <p:spPr bwMode="gray">
          <a:xfrm>
            <a:off x="2771469" y="3229829"/>
            <a:ext cx="8875495" cy="1249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1">
            <a:extLst>
              <a:ext uri="{FF2B5EF4-FFF2-40B4-BE49-F238E27FC236}">
                <a16:creationId xmlns:a16="http://schemas.microsoft.com/office/drawing/2014/main" id="{AF73AF63-9AC4-B5CD-2A14-244ABAC76ABE}"/>
              </a:ext>
            </a:extLst>
          </p:cNvPr>
          <p:cNvSpPr/>
          <p:nvPr>
            <p:custDataLst>
              <p:tags r:id="rId12"/>
            </p:custDataLst>
          </p:nvPr>
        </p:nvSpPr>
        <p:spPr bwMode="gray">
          <a:xfrm>
            <a:off x="2771469" y="4580545"/>
            <a:ext cx="8875495" cy="1249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5">
            <a:extLst>
              <a:ext uri="{FF2B5EF4-FFF2-40B4-BE49-F238E27FC236}">
                <a16:creationId xmlns:a16="http://schemas.microsoft.com/office/drawing/2014/main" id="{276A8340-E167-C3A2-5801-37AD5E217E64}"/>
              </a:ext>
            </a:extLst>
          </p:cNvPr>
          <p:cNvSpPr/>
          <p:nvPr>
            <p:custDataLst>
              <p:tags r:id="rId13"/>
            </p:custDataLst>
          </p:nvPr>
        </p:nvSpPr>
        <p:spPr>
          <a:xfrm>
            <a:off x="2502512" y="2099909"/>
            <a:ext cx="3477985" cy="421948"/>
          </a:xfrm>
          <a:prstGeom prst="rect">
            <a:avLst/>
          </a:prstGeom>
          <a:noFill/>
        </p:spPr>
        <p:txBody>
          <a:bodyPr wrap="square" lIns="0" tIns="0" rIns="0" bIns="0" anchor="t">
            <a:noAutofit/>
          </a:bodyPr>
          <a:lstStyle/>
          <a:p>
            <a:pPr marL="0" marR="0" lvl="0" indent="0" algn="ctr" defTabSz="914400" rtl="0" eaLnBrk="1" fontAlgn="auto" latinLnBrk="0" hangingPunct="1">
              <a:lnSpc>
                <a:spcPct val="85000"/>
              </a:lnSpc>
              <a:spcBef>
                <a:spcPts val="800"/>
              </a:spcBef>
              <a:spcAft>
                <a:spcPts val="0"/>
              </a:spcAft>
              <a:buClrTx/>
              <a:buSzTx/>
              <a:buFontTx/>
              <a:buNone/>
              <a:tabLst/>
              <a:defRPr/>
            </a:pPr>
            <a:r>
              <a:rPr lang="en-US" sz="1600">
                <a:solidFill>
                  <a:srgbClr val="10384F"/>
                </a:solidFill>
                <a:latin typeface="Arial"/>
                <a:cs typeface="Arial"/>
              </a:rPr>
              <a:t>Key Recent Product Launches:</a:t>
            </a:r>
          </a:p>
        </p:txBody>
      </p:sp>
      <p:pic>
        <p:nvPicPr>
          <p:cNvPr id="52" name="Picture 38" descr="A close up of a logo&#10;&#10;Description automatically generated">
            <a:extLst>
              <a:ext uri="{FF2B5EF4-FFF2-40B4-BE49-F238E27FC236}">
                <a16:creationId xmlns:a16="http://schemas.microsoft.com/office/drawing/2014/main" id="{746A221A-0C1F-1455-A2CC-56905E17D64C}"/>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3795651" y="2814077"/>
            <a:ext cx="776996" cy="106329"/>
          </a:xfrm>
          <a:prstGeom prst="rect">
            <a:avLst/>
          </a:prstGeom>
        </p:spPr>
      </p:pic>
      <p:pic>
        <p:nvPicPr>
          <p:cNvPr id="53" name="Picture 39" descr="A close up of a sign&#10;&#10;Description automatically generated">
            <a:extLst>
              <a:ext uri="{FF2B5EF4-FFF2-40B4-BE49-F238E27FC236}">
                <a16:creationId xmlns:a16="http://schemas.microsoft.com/office/drawing/2014/main" id="{5CDB3741-4CDF-40FD-5B91-CACF418B38BD}"/>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2946174" y="2739614"/>
            <a:ext cx="679291" cy="186749"/>
          </a:xfrm>
          <a:prstGeom prst="rect">
            <a:avLst/>
          </a:prstGeom>
        </p:spPr>
      </p:pic>
      <p:sp>
        <p:nvSpPr>
          <p:cNvPr id="54" name="Rectangle 19">
            <a:extLst>
              <a:ext uri="{FF2B5EF4-FFF2-40B4-BE49-F238E27FC236}">
                <a16:creationId xmlns:a16="http://schemas.microsoft.com/office/drawing/2014/main" id="{4D2186DA-93BE-E34F-EA28-28B5CD2650DA}"/>
              </a:ext>
            </a:extLst>
          </p:cNvPr>
          <p:cNvSpPr/>
          <p:nvPr>
            <p:custDataLst>
              <p:tags r:id="rId14"/>
            </p:custDataLst>
          </p:nvPr>
        </p:nvSpPr>
        <p:spPr>
          <a:xfrm>
            <a:off x="3511243" y="2405785"/>
            <a:ext cx="1206961" cy="327782"/>
          </a:xfrm>
          <a:prstGeom prst="rect">
            <a:avLst/>
          </a:prstGeom>
        </p:spPr>
        <p:txBody>
          <a:bodyPr wrap="square">
            <a:spAutoFit/>
          </a:bodyPr>
          <a:lstStyle/>
          <a:p>
            <a:pPr marL="0" marR="0" lvl="1" indent="0" algn="ctr" defTabSz="914400" rtl="0" eaLnBrk="1" fontAlgn="auto" latinLnBrk="0" hangingPunct="1">
              <a:lnSpc>
                <a:spcPct val="85000"/>
              </a:lnSpc>
              <a:spcBef>
                <a:spcPts val="0"/>
              </a:spcBef>
              <a:spcAft>
                <a:spcPts val="600"/>
              </a:spcAft>
              <a:buClr>
                <a:srgbClr val="D30F4B"/>
              </a:buClr>
              <a:buSzTx/>
              <a:buFontTx/>
              <a:buNone/>
              <a:tabLst/>
              <a:defRPr/>
            </a:pPr>
            <a:r>
              <a:rPr kumimoji="0" lang="en-US" sz="900" b="1" i="0" u="none" strike="noStrike" kern="1200" cap="none" spc="0" normalizeH="0" baseline="0" noProof="0">
                <a:ln>
                  <a:noFill/>
                </a:ln>
                <a:solidFill>
                  <a:srgbClr val="10384F"/>
                </a:solidFill>
                <a:effectLst/>
                <a:uLnTx/>
                <a:uFillTx/>
                <a:latin typeface="Arial"/>
                <a:ea typeface="Arial Unicode MS"/>
                <a:cs typeface="Arial"/>
              </a:rPr>
              <a:t>Fox Supra </a:t>
            </a:r>
            <a:r>
              <a:rPr kumimoji="0" lang="en-US" sz="900" b="0" i="0" u="none" strike="noStrike" kern="1200" cap="none" spc="0" normalizeH="0" baseline="0" noProof="0">
                <a:ln>
                  <a:noFill/>
                </a:ln>
                <a:solidFill>
                  <a:srgbClr val="10384F"/>
                </a:solidFill>
                <a:effectLst/>
                <a:uLnTx/>
                <a:uFillTx/>
                <a:latin typeface="Arial"/>
                <a:ea typeface="Arial Unicode MS"/>
                <a:cs typeface="Arial"/>
              </a:rPr>
              <a:t>(</a:t>
            </a:r>
            <a:r>
              <a:rPr kumimoji="0" lang="en-US" sz="900" b="0" i="0" u="none" strike="noStrike" kern="1200" cap="none" spc="0" normalizeH="0" baseline="0" noProof="0" err="1">
                <a:ln>
                  <a:noFill/>
                </a:ln>
                <a:solidFill>
                  <a:srgbClr val="10384F"/>
                </a:solidFill>
                <a:effectLst/>
                <a:uLnTx/>
                <a:uFillTx/>
                <a:latin typeface="Arial"/>
                <a:ea typeface="Arial Unicode MS"/>
                <a:cs typeface="Arial"/>
              </a:rPr>
              <a:t>Indiflin</a:t>
            </a:r>
            <a:r>
              <a:rPr kumimoji="0" lang="en-US" altLang="de-DE" sz="900" b="0" i="0" u="none" strike="noStrike" kern="1200" cap="none" spc="0" normalizeH="0" baseline="0" noProof="0">
                <a:ln>
                  <a:noFill/>
                </a:ln>
                <a:solidFill>
                  <a:srgbClr val="10384F"/>
                </a:solidFill>
                <a:effectLst/>
                <a:uLnTx/>
                <a:uFillTx/>
                <a:latin typeface="Arial"/>
                <a:ea typeface="Arial Unicode MS"/>
                <a:cs typeface="Arial"/>
              </a:rPr>
              <a:t>®</a:t>
            </a:r>
            <a:r>
              <a:rPr kumimoji="0" lang="en-US" sz="900" b="0" i="0" u="none" strike="noStrike" kern="1200" cap="none" spc="0" normalizeH="0" baseline="0" noProof="0">
                <a:ln>
                  <a:noFill/>
                </a:ln>
                <a:solidFill>
                  <a:srgbClr val="10384F"/>
                </a:solidFill>
                <a:effectLst/>
                <a:uLnTx/>
                <a:uFillTx/>
                <a:latin typeface="Arial"/>
                <a:ea typeface="Arial Unicode MS"/>
                <a:cs typeface="Arial"/>
              </a:rPr>
              <a:t>) </a:t>
            </a:r>
            <a:r>
              <a:rPr kumimoji="0" lang="en-US" sz="900" b="0" i="0" u="none" strike="noStrike" kern="1200" cap="none" spc="0" normalizeH="0" baseline="30000" noProof="0">
                <a:ln>
                  <a:noFill/>
                </a:ln>
                <a:solidFill>
                  <a:srgbClr val="10384F"/>
                </a:solidFill>
                <a:effectLst/>
                <a:uLnTx/>
                <a:uFillTx/>
                <a:latin typeface="Arial"/>
                <a:ea typeface="Arial Unicode MS"/>
                <a:cs typeface="Arial"/>
              </a:rPr>
              <a:t>2</a:t>
            </a:r>
          </a:p>
        </p:txBody>
      </p:sp>
      <p:pic>
        <p:nvPicPr>
          <p:cNvPr id="55" name="Picture 20">
            <a:extLst>
              <a:ext uri="{FF2B5EF4-FFF2-40B4-BE49-F238E27FC236}">
                <a16:creationId xmlns:a16="http://schemas.microsoft.com/office/drawing/2014/main" id="{3BEC850A-E481-4CFB-8292-F44FC864FD59}"/>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4757657" y="2747998"/>
            <a:ext cx="764959" cy="219228"/>
          </a:xfrm>
          <a:prstGeom prst="rect">
            <a:avLst/>
          </a:prstGeom>
        </p:spPr>
      </p:pic>
      <p:sp>
        <p:nvSpPr>
          <p:cNvPr id="56" name="Rectangle 25">
            <a:extLst>
              <a:ext uri="{FF2B5EF4-FFF2-40B4-BE49-F238E27FC236}">
                <a16:creationId xmlns:a16="http://schemas.microsoft.com/office/drawing/2014/main" id="{3BA26E13-4257-AAE6-E0B8-5732CBA7876D}"/>
              </a:ext>
            </a:extLst>
          </p:cNvPr>
          <p:cNvSpPr/>
          <p:nvPr>
            <p:custDataLst>
              <p:tags r:id="rId15"/>
            </p:custDataLst>
          </p:nvPr>
        </p:nvSpPr>
        <p:spPr>
          <a:xfrm>
            <a:off x="5983839" y="2307576"/>
            <a:ext cx="2415432" cy="300281"/>
          </a:xfrm>
          <a:prstGeom prst="rect">
            <a:avLst/>
          </a:prstGeom>
          <a:noFill/>
        </p:spPr>
        <p:txBody>
          <a:bodyPr wrap="square" lIns="0" tIns="0" rIns="0" bIns="0" anchor="ctr">
            <a:noAutofit/>
          </a:bodyPr>
          <a:lstStyle/>
          <a:p>
            <a:pPr marL="0" marR="0" lvl="0" indent="0" algn="ctr" defTabSz="914400" rtl="0" eaLnBrk="1" fontAlgn="auto" latinLnBrk="0" hangingPunct="1">
              <a:lnSpc>
                <a:spcPct val="85000"/>
              </a:lnSpc>
              <a:spcBef>
                <a:spcPts val="800"/>
              </a:spcBef>
              <a:spcAft>
                <a:spcPts val="0"/>
              </a:spcAft>
              <a:buClrTx/>
              <a:buSzTx/>
              <a:buFontTx/>
              <a:buNone/>
              <a:tabLst/>
              <a:defRPr/>
            </a:pPr>
            <a:r>
              <a:rPr lang="en-US" sz="1600">
                <a:solidFill>
                  <a:srgbClr val="10384F"/>
                </a:solidFill>
                <a:latin typeface="Arial"/>
                <a:cs typeface="Arial"/>
              </a:rPr>
              <a:t>&gt;485 new seed products and nearly &gt;230 crop protection registrations in 2024</a:t>
            </a:r>
          </a:p>
        </p:txBody>
      </p:sp>
      <p:pic>
        <p:nvPicPr>
          <p:cNvPr id="57" name="Picture 13" descr="A blue light in a black background&#10;&#10;Description automatically generated">
            <a:extLst>
              <a:ext uri="{FF2B5EF4-FFF2-40B4-BE49-F238E27FC236}">
                <a16:creationId xmlns:a16="http://schemas.microsoft.com/office/drawing/2014/main" id="{53C86C63-BBBF-F341-1422-B4CD5EBE5A58}"/>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l="71617" t="13524" b="13524"/>
          <a:stretch/>
        </p:blipFill>
        <p:spPr>
          <a:xfrm>
            <a:off x="5737934" y="1938902"/>
            <a:ext cx="336780" cy="1130552"/>
          </a:xfrm>
          <a:prstGeom prst="rect">
            <a:avLst/>
          </a:prstGeom>
        </p:spPr>
      </p:pic>
      <p:pic>
        <p:nvPicPr>
          <p:cNvPr id="58" name="Picture 13" descr="A blue light in a black background&#10;&#10;Description automatically generated">
            <a:extLst>
              <a:ext uri="{FF2B5EF4-FFF2-40B4-BE49-F238E27FC236}">
                <a16:creationId xmlns:a16="http://schemas.microsoft.com/office/drawing/2014/main" id="{58992BC4-F250-EB1C-5A82-A389592AC373}"/>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l="71617" t="13524" b="13524"/>
          <a:stretch/>
        </p:blipFill>
        <p:spPr>
          <a:xfrm>
            <a:off x="8644542" y="1938902"/>
            <a:ext cx="336780" cy="1130552"/>
          </a:xfrm>
          <a:prstGeom prst="rect">
            <a:avLst/>
          </a:prstGeom>
        </p:spPr>
      </p:pic>
      <p:sp>
        <p:nvSpPr>
          <p:cNvPr id="59" name="Textfeld 58">
            <a:extLst>
              <a:ext uri="{FF2B5EF4-FFF2-40B4-BE49-F238E27FC236}">
                <a16:creationId xmlns:a16="http://schemas.microsoft.com/office/drawing/2014/main" id="{DAF554AC-8653-B2A3-29D8-4317BB8F5B4A}"/>
              </a:ext>
            </a:extLst>
          </p:cNvPr>
          <p:cNvSpPr txBox="1"/>
          <p:nvPr>
            <p:custDataLst>
              <p:tags r:id="rId16"/>
            </p:custDataLst>
          </p:nvPr>
        </p:nvSpPr>
        <p:spPr bwMode="gray">
          <a:xfrm>
            <a:off x="8679095" y="1845084"/>
            <a:ext cx="2988882" cy="646331"/>
          </a:xfrm>
          <a:prstGeom prst="rect">
            <a:avLst/>
          </a:prstGeom>
          <a:noFill/>
        </p:spPr>
        <p:txBody>
          <a:bodyPr wrap="square" lIns="0" tIns="0" rIns="0" bIns="0" anchor="ctr">
            <a:noAutofit/>
          </a:bodyPr>
          <a:lstStyle>
            <a:defPPr>
              <a:defRPr lang="en-US"/>
            </a:defPPr>
            <a:lvl1pPr marR="0" lvl="0" indent="0" fontAlgn="auto">
              <a:lnSpc>
                <a:spcPct val="85000"/>
              </a:lnSpc>
              <a:spcBef>
                <a:spcPts val="800"/>
              </a:spcBef>
              <a:spcAft>
                <a:spcPts val="0"/>
              </a:spcAft>
              <a:buClrTx/>
              <a:buSzTx/>
              <a:buFontTx/>
              <a:buNone/>
              <a:tabLst/>
              <a:defRPr sz="1400" b="1">
                <a:solidFill>
                  <a:srgbClr val="10384F"/>
                </a:solidFill>
                <a:latin typeface="Arial"/>
                <a:cs typeface="Arial"/>
              </a:defRPr>
            </a:lvl1pPr>
          </a:lstStyle>
          <a:p>
            <a:pPr marL="0" lvl="1" algn="ctr"/>
            <a:r>
              <a:rPr lang="en-US" sz="1600">
                <a:solidFill>
                  <a:srgbClr val="10384F"/>
                </a:solidFill>
                <a:latin typeface="Arial"/>
                <a:cs typeface="Arial"/>
              </a:rPr>
              <a:t>Advancing 10 blockbusters</a:t>
            </a:r>
          </a:p>
        </p:txBody>
      </p:sp>
      <p:pic>
        <p:nvPicPr>
          <p:cNvPr id="60" name="Picture 2054">
            <a:extLst>
              <a:ext uri="{FF2B5EF4-FFF2-40B4-BE49-F238E27FC236}">
                <a16:creationId xmlns:a16="http://schemas.microsoft.com/office/drawing/2014/main" id="{C6B34A7B-009A-434D-0A65-FB4B3776B18C}"/>
              </a:ext>
            </a:extLst>
          </p:cNvPr>
          <p:cNvPicPr>
            <a:picLocks noChangeAspect="1"/>
          </p:cNvPicPr>
          <p:nvPr/>
        </p:nvPicPr>
        <p:blipFill>
          <a:blip r:embed="rId47"/>
          <a:stretch>
            <a:fillRect/>
          </a:stretch>
        </p:blipFill>
        <p:spPr>
          <a:xfrm>
            <a:off x="4760072" y="3764505"/>
            <a:ext cx="743777" cy="179848"/>
          </a:xfrm>
          <a:prstGeom prst="rect">
            <a:avLst/>
          </a:prstGeom>
        </p:spPr>
      </p:pic>
      <p:pic>
        <p:nvPicPr>
          <p:cNvPr id="61" name="Picture 13" descr="A blue light in a black background&#10;&#10;Description automatically generated">
            <a:extLst>
              <a:ext uri="{FF2B5EF4-FFF2-40B4-BE49-F238E27FC236}">
                <a16:creationId xmlns:a16="http://schemas.microsoft.com/office/drawing/2014/main" id="{AD249CF9-222D-B5C9-7072-9F45822A1B66}"/>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l="71617" t="13524" b="13524"/>
          <a:stretch/>
        </p:blipFill>
        <p:spPr>
          <a:xfrm>
            <a:off x="5737934" y="3257517"/>
            <a:ext cx="336780" cy="1130552"/>
          </a:xfrm>
          <a:prstGeom prst="rect">
            <a:avLst/>
          </a:prstGeom>
        </p:spPr>
      </p:pic>
      <p:sp>
        <p:nvSpPr>
          <p:cNvPr id="62" name="Rectangle 25">
            <a:extLst>
              <a:ext uri="{FF2B5EF4-FFF2-40B4-BE49-F238E27FC236}">
                <a16:creationId xmlns:a16="http://schemas.microsoft.com/office/drawing/2014/main" id="{022F1290-0672-5C34-5CDF-A1E1B7C73D6D}"/>
              </a:ext>
            </a:extLst>
          </p:cNvPr>
          <p:cNvSpPr/>
          <p:nvPr>
            <p:custDataLst>
              <p:tags r:id="rId17"/>
            </p:custDataLst>
          </p:nvPr>
        </p:nvSpPr>
        <p:spPr>
          <a:xfrm>
            <a:off x="2274370" y="3397554"/>
            <a:ext cx="3910501" cy="300281"/>
          </a:xfrm>
          <a:prstGeom prst="rect">
            <a:avLst/>
          </a:prstGeom>
          <a:noFill/>
        </p:spPr>
        <p:txBody>
          <a:bodyPr wrap="square" lIns="0" tIns="0" rIns="0" bIns="0" anchor="ctr">
            <a:noAutofit/>
          </a:bodyPr>
          <a:lstStyle/>
          <a:p>
            <a:pPr marL="0" marR="0" lvl="0" indent="0" algn="ctr" defTabSz="914400" rtl="0" eaLnBrk="1" fontAlgn="auto" latinLnBrk="0" hangingPunct="1">
              <a:lnSpc>
                <a:spcPct val="85000"/>
              </a:lnSpc>
              <a:spcBef>
                <a:spcPts val="800"/>
              </a:spcBef>
              <a:spcAft>
                <a:spcPts val="0"/>
              </a:spcAft>
              <a:buClrTx/>
              <a:buSzTx/>
              <a:buFontTx/>
              <a:buNone/>
              <a:tabLst/>
              <a:defRPr/>
            </a:pPr>
            <a:r>
              <a:rPr lang="en-US" sz="1600">
                <a:solidFill>
                  <a:srgbClr val="10384F"/>
                </a:solidFill>
                <a:latin typeface="Arial"/>
                <a:cs typeface="Arial"/>
              </a:rPr>
              <a:t>Key Current Launch Products:</a:t>
            </a:r>
          </a:p>
        </p:txBody>
      </p:sp>
      <p:pic>
        <p:nvPicPr>
          <p:cNvPr id="63" name="Grafik 24">
            <a:extLst>
              <a:ext uri="{FF2B5EF4-FFF2-40B4-BE49-F238E27FC236}">
                <a16:creationId xmlns:a16="http://schemas.microsoft.com/office/drawing/2014/main" id="{AC20CE6F-ED3E-E2DF-77D7-5AA07687E114}"/>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2939749" y="3712937"/>
            <a:ext cx="621846" cy="323116"/>
          </a:xfrm>
          <a:prstGeom prst="rect">
            <a:avLst/>
          </a:prstGeom>
        </p:spPr>
      </p:pic>
      <p:pic>
        <p:nvPicPr>
          <p:cNvPr id="64" name="Grafik 7">
            <a:extLst>
              <a:ext uri="{FF2B5EF4-FFF2-40B4-BE49-F238E27FC236}">
                <a16:creationId xmlns:a16="http://schemas.microsoft.com/office/drawing/2014/main" id="{9948B5A9-51BF-945F-AB97-E910C9108E0B}"/>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3807168" y="3710070"/>
            <a:ext cx="828000" cy="329245"/>
          </a:xfrm>
          <a:prstGeom prst="rect">
            <a:avLst/>
          </a:prstGeom>
        </p:spPr>
      </p:pic>
      <p:pic>
        <p:nvPicPr>
          <p:cNvPr id="65" name="Picture 13" descr="A blue light in a black background&#10;&#10;Description automatically generated">
            <a:extLst>
              <a:ext uri="{FF2B5EF4-FFF2-40B4-BE49-F238E27FC236}">
                <a16:creationId xmlns:a16="http://schemas.microsoft.com/office/drawing/2014/main" id="{9912DB54-B108-8F12-D849-FE530D770D06}"/>
              </a:ext>
            </a:extLst>
          </p:cNvPr>
          <p:cNvPicPr>
            <a:picLocks noChangeAspect="1"/>
          </p:cNvPicPr>
          <p:nvPr/>
        </p:nvPicPr>
        <p:blipFill rotWithShape="1">
          <a:blip r:embed="rId46" cstate="email">
            <a:extLst>
              <a:ext uri="{28A0092B-C50C-407E-A947-70E740481C1C}">
                <a14:useLocalDpi xmlns:a14="http://schemas.microsoft.com/office/drawing/2010/main"/>
              </a:ext>
            </a:extLst>
          </a:blip>
          <a:srcRect l="71617" t="13524" b="13524"/>
          <a:stretch/>
        </p:blipFill>
        <p:spPr>
          <a:xfrm>
            <a:off x="8644542" y="3263841"/>
            <a:ext cx="336780" cy="1130552"/>
          </a:xfrm>
          <a:prstGeom prst="rect">
            <a:avLst/>
          </a:prstGeom>
        </p:spPr>
      </p:pic>
      <p:pic>
        <p:nvPicPr>
          <p:cNvPr id="66" name="Picture 20" descr="Vividion Therapeutics - Career Page">
            <a:extLst>
              <a:ext uri="{FF2B5EF4-FFF2-40B4-BE49-F238E27FC236}">
                <a16:creationId xmlns:a16="http://schemas.microsoft.com/office/drawing/2014/main" id="{72A3477D-F25D-C41A-6CD9-587A29C3631A}"/>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0566254" y="3805335"/>
            <a:ext cx="720577" cy="20462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2" descr="Text&#10;&#10;Description automatically generated">
            <a:extLst>
              <a:ext uri="{FF2B5EF4-FFF2-40B4-BE49-F238E27FC236}">
                <a16:creationId xmlns:a16="http://schemas.microsoft.com/office/drawing/2014/main" id="{1F2A4A35-100C-266F-127F-2F317C382D46}"/>
              </a:ext>
            </a:extLst>
          </p:cNvPr>
          <p:cNvPicPr>
            <a:picLocks noChangeAspect="1" noChangeArrowheads="1"/>
          </p:cNvPicPr>
          <p:nvPr/>
        </p:nvPicPr>
        <p:blipFill>
          <a:blip r:embed="rId51"/>
          <a:srcRect/>
          <a:stretch>
            <a:fillRect/>
          </a:stretch>
        </p:blipFill>
        <p:spPr bwMode="auto">
          <a:xfrm>
            <a:off x="9687219" y="4079442"/>
            <a:ext cx="890134" cy="29017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4" descr="AskBio Acquires French Gene Therapy Firm with Huntington's Expertise |  North Carolina Biotechnology Center">
            <a:extLst>
              <a:ext uri="{FF2B5EF4-FFF2-40B4-BE49-F238E27FC236}">
                <a16:creationId xmlns:a16="http://schemas.microsoft.com/office/drawing/2014/main" id="{C142E16F-5562-D1B9-358A-48CB203D3E88}"/>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9023857" y="3815676"/>
            <a:ext cx="681196" cy="191941"/>
          </a:xfrm>
          <a:prstGeom prst="rect">
            <a:avLst/>
          </a:prstGeom>
          <a:noFill/>
          <a:extLst>
            <a:ext uri="{909E8E84-426E-40DD-AFC4-6F175D3DCCD1}">
              <a14:hiddenFill xmlns:a14="http://schemas.microsoft.com/office/drawing/2010/main">
                <a:solidFill>
                  <a:srgbClr val="FFFFFF"/>
                </a:solidFill>
              </a14:hiddenFill>
            </a:ext>
          </a:extLst>
        </p:spPr>
      </p:pic>
      <p:sp>
        <p:nvSpPr>
          <p:cNvPr id="69" name="Textfeld 68">
            <a:extLst>
              <a:ext uri="{FF2B5EF4-FFF2-40B4-BE49-F238E27FC236}">
                <a16:creationId xmlns:a16="http://schemas.microsoft.com/office/drawing/2014/main" id="{493A89CD-4D76-9DA9-EE66-215DACC63AEB}"/>
              </a:ext>
            </a:extLst>
          </p:cNvPr>
          <p:cNvSpPr txBox="1"/>
          <p:nvPr>
            <p:custDataLst>
              <p:tags r:id="rId18"/>
            </p:custDataLst>
          </p:nvPr>
        </p:nvSpPr>
        <p:spPr bwMode="gray">
          <a:xfrm>
            <a:off x="8273557" y="3390728"/>
            <a:ext cx="3821081" cy="313932"/>
          </a:xfrm>
          <a:prstGeom prst="rect">
            <a:avLst/>
          </a:prstGeom>
          <a:noFill/>
        </p:spPr>
        <p:txBody>
          <a:bodyPr wrap="square" anchor="ctr">
            <a:spAutoFit/>
          </a:bodyPr>
          <a:lstStyle/>
          <a:p>
            <a:pPr algn="ctr" defTabSz="914218">
              <a:lnSpc>
                <a:spcPct val="90000"/>
              </a:lnSpc>
              <a:spcBef>
                <a:spcPts val="600"/>
              </a:spcBef>
              <a:spcAft>
                <a:spcPts val="600"/>
              </a:spcAft>
              <a:defRPr/>
            </a:pPr>
            <a:r>
              <a:rPr lang="en-GB" sz="1600">
                <a:solidFill>
                  <a:srgbClr val="10384F"/>
                </a:solidFill>
                <a:latin typeface="Arial"/>
                <a:cs typeface="Arial"/>
              </a:rPr>
              <a:t>Leading Technology Platforms </a:t>
            </a:r>
          </a:p>
        </p:txBody>
      </p:sp>
      <p:sp>
        <p:nvSpPr>
          <p:cNvPr id="70" name="Rectangle 25">
            <a:extLst>
              <a:ext uri="{FF2B5EF4-FFF2-40B4-BE49-F238E27FC236}">
                <a16:creationId xmlns:a16="http://schemas.microsoft.com/office/drawing/2014/main" id="{212A2930-AF85-66B3-DA65-E73C9F3F085C}"/>
              </a:ext>
            </a:extLst>
          </p:cNvPr>
          <p:cNvSpPr/>
          <p:nvPr>
            <p:custDataLst>
              <p:tags r:id="rId19"/>
            </p:custDataLst>
          </p:nvPr>
        </p:nvSpPr>
        <p:spPr>
          <a:xfrm>
            <a:off x="2985054" y="5083397"/>
            <a:ext cx="1417596" cy="346478"/>
          </a:xfrm>
          <a:prstGeom prst="rect">
            <a:avLst/>
          </a:prstGeom>
          <a:noFill/>
        </p:spPr>
        <p:txBody>
          <a:bodyPr wrap="square" lIns="0" tIns="0" rIns="0" bIns="0" anchor="t">
            <a:noAutofit/>
          </a:bodyPr>
          <a:lstStyle/>
          <a:p>
            <a:pPr marL="0" marR="0" lvl="0" indent="0" defTabSz="914400" rtl="0" eaLnBrk="1" fontAlgn="auto" latinLnBrk="0" hangingPunct="1">
              <a:lnSpc>
                <a:spcPct val="85000"/>
              </a:lnSpc>
              <a:spcBef>
                <a:spcPts val="800"/>
              </a:spcBef>
              <a:spcAft>
                <a:spcPts val="0"/>
              </a:spcAft>
              <a:buClrTx/>
              <a:buSzTx/>
              <a:buFontTx/>
              <a:buNone/>
              <a:tabLst/>
              <a:defRPr/>
            </a:pPr>
            <a:r>
              <a:rPr lang="en-US" sz="1600">
                <a:solidFill>
                  <a:srgbClr val="10384F"/>
                </a:solidFill>
                <a:latin typeface="Arial"/>
                <a:cs typeface="Arial"/>
              </a:rPr>
              <a:t>Iconic Brands</a:t>
            </a:r>
          </a:p>
          <a:p>
            <a:pPr marL="0" marR="0" lvl="0" indent="0" defTabSz="914400" rtl="0" eaLnBrk="1" fontAlgn="auto" latinLnBrk="0" hangingPunct="1">
              <a:lnSpc>
                <a:spcPct val="85000"/>
              </a:lnSpc>
              <a:spcBef>
                <a:spcPts val="800"/>
              </a:spcBef>
              <a:spcAft>
                <a:spcPts val="0"/>
              </a:spcAft>
              <a:buClrTx/>
              <a:buSzTx/>
              <a:buFontTx/>
              <a:buNone/>
              <a:tabLst/>
              <a:defRPr/>
            </a:pPr>
            <a:endParaRPr lang="en-US" sz="1600">
              <a:solidFill>
                <a:srgbClr val="10384F"/>
              </a:solidFill>
              <a:latin typeface="Arial"/>
              <a:cs typeface="Arial"/>
            </a:endParaRPr>
          </a:p>
          <a:p>
            <a:pPr marL="0" marR="0" lvl="0" indent="0" defTabSz="914400" rtl="0" eaLnBrk="1" fontAlgn="auto" latinLnBrk="0" hangingPunct="1">
              <a:lnSpc>
                <a:spcPct val="85000"/>
              </a:lnSpc>
              <a:spcBef>
                <a:spcPts val="800"/>
              </a:spcBef>
              <a:spcAft>
                <a:spcPts val="0"/>
              </a:spcAft>
              <a:buClrTx/>
              <a:buSzTx/>
              <a:buFontTx/>
              <a:buNone/>
              <a:tabLst/>
              <a:defRPr/>
            </a:pPr>
            <a:endParaRPr lang="en-US" sz="1600">
              <a:solidFill>
                <a:srgbClr val="10384F"/>
              </a:solidFill>
              <a:latin typeface="Arial"/>
              <a:cs typeface="Arial"/>
            </a:endParaRPr>
          </a:p>
        </p:txBody>
      </p:sp>
      <p:sp>
        <p:nvSpPr>
          <p:cNvPr id="71" name="Rectangle 25">
            <a:extLst>
              <a:ext uri="{FF2B5EF4-FFF2-40B4-BE49-F238E27FC236}">
                <a16:creationId xmlns:a16="http://schemas.microsoft.com/office/drawing/2014/main" id="{AC24532D-55AB-2D54-CD4D-97D6A2B19D4C}"/>
              </a:ext>
            </a:extLst>
          </p:cNvPr>
          <p:cNvSpPr/>
          <p:nvPr>
            <p:custDataLst>
              <p:tags r:id="rId20"/>
            </p:custDataLst>
          </p:nvPr>
        </p:nvSpPr>
        <p:spPr>
          <a:xfrm>
            <a:off x="5269764" y="3397554"/>
            <a:ext cx="3910501" cy="300281"/>
          </a:xfrm>
          <a:prstGeom prst="rect">
            <a:avLst/>
          </a:prstGeom>
          <a:noFill/>
        </p:spPr>
        <p:txBody>
          <a:bodyPr wrap="square" lIns="0" tIns="0" rIns="0" bIns="0" anchor="ctr">
            <a:noAutofit/>
          </a:bodyPr>
          <a:lstStyle/>
          <a:p>
            <a:pPr marL="0" marR="0" lvl="0" indent="0" algn="ctr" defTabSz="914400" rtl="0" eaLnBrk="1" fontAlgn="auto" latinLnBrk="0" hangingPunct="1">
              <a:lnSpc>
                <a:spcPct val="85000"/>
              </a:lnSpc>
              <a:spcBef>
                <a:spcPts val="800"/>
              </a:spcBef>
              <a:spcAft>
                <a:spcPts val="0"/>
              </a:spcAft>
              <a:buClrTx/>
              <a:buSzTx/>
              <a:buFontTx/>
              <a:buNone/>
              <a:tabLst/>
              <a:defRPr/>
            </a:pPr>
            <a:r>
              <a:rPr lang="en-US" sz="1600">
                <a:solidFill>
                  <a:srgbClr val="10384F"/>
                </a:solidFill>
                <a:latin typeface="Arial"/>
                <a:cs typeface="Arial"/>
              </a:rPr>
              <a:t>Upcoming Launch Products:</a:t>
            </a:r>
          </a:p>
        </p:txBody>
      </p:sp>
      <p:sp>
        <p:nvSpPr>
          <p:cNvPr id="72" name="Rectangle 25">
            <a:extLst>
              <a:ext uri="{FF2B5EF4-FFF2-40B4-BE49-F238E27FC236}">
                <a16:creationId xmlns:a16="http://schemas.microsoft.com/office/drawing/2014/main" id="{7E83E149-D2E2-BFAF-54F9-3DD4993F5E4B}"/>
              </a:ext>
            </a:extLst>
          </p:cNvPr>
          <p:cNvSpPr/>
          <p:nvPr>
            <p:custDataLst>
              <p:tags r:id="rId21"/>
            </p:custDataLst>
          </p:nvPr>
        </p:nvSpPr>
        <p:spPr>
          <a:xfrm>
            <a:off x="5946699" y="3839950"/>
            <a:ext cx="1238540" cy="300281"/>
          </a:xfrm>
          <a:prstGeom prst="rect">
            <a:avLst/>
          </a:prstGeom>
          <a:noFill/>
        </p:spPr>
        <p:txBody>
          <a:bodyPr wrap="square" lIns="0" tIns="0" rIns="0" bIns="0" anchor="t">
            <a:noAutofit/>
          </a:bodyPr>
          <a:lstStyle/>
          <a:p>
            <a:pPr marL="0" marR="0" lvl="0" indent="0" algn="ctr" defTabSz="914400" rtl="0" eaLnBrk="1" fontAlgn="auto" latinLnBrk="0" hangingPunct="1">
              <a:lnSpc>
                <a:spcPct val="85000"/>
              </a:lnSpc>
              <a:spcBef>
                <a:spcPts val="800"/>
              </a:spcBef>
              <a:spcAft>
                <a:spcPts val="0"/>
              </a:spcAft>
              <a:buClrTx/>
              <a:buSzTx/>
              <a:buFontTx/>
              <a:buNone/>
              <a:tabLst/>
              <a:defRPr/>
            </a:pPr>
            <a:r>
              <a:rPr lang="en-US" sz="1200" i="1" dirty="0">
                <a:solidFill>
                  <a:srgbClr val="10384F"/>
                </a:solidFill>
                <a:latin typeface="Arial"/>
                <a:cs typeface="Arial"/>
              </a:rPr>
              <a:t>Elinzanetant</a:t>
            </a:r>
            <a:r>
              <a:rPr lang="en-US" sz="1200" i="1" baseline="30000" dirty="0">
                <a:solidFill>
                  <a:srgbClr val="10384F"/>
                </a:solidFill>
                <a:latin typeface="Arial"/>
                <a:cs typeface="Arial"/>
              </a:rPr>
              <a:t>2</a:t>
            </a:r>
          </a:p>
        </p:txBody>
      </p:sp>
      <p:sp>
        <p:nvSpPr>
          <p:cNvPr id="73" name="Rectangle 25">
            <a:extLst>
              <a:ext uri="{FF2B5EF4-FFF2-40B4-BE49-F238E27FC236}">
                <a16:creationId xmlns:a16="http://schemas.microsoft.com/office/drawing/2014/main" id="{6FAD5F5F-12AE-EE40-4D70-382812F17332}"/>
              </a:ext>
            </a:extLst>
          </p:cNvPr>
          <p:cNvSpPr/>
          <p:nvPr>
            <p:custDataLst>
              <p:tags r:id="rId22"/>
            </p:custDataLst>
          </p:nvPr>
        </p:nvSpPr>
        <p:spPr>
          <a:xfrm>
            <a:off x="7213256" y="3848841"/>
            <a:ext cx="1238540" cy="300281"/>
          </a:xfrm>
          <a:prstGeom prst="rect">
            <a:avLst/>
          </a:prstGeom>
          <a:noFill/>
        </p:spPr>
        <p:txBody>
          <a:bodyPr wrap="square" lIns="0" tIns="0" rIns="0" bIns="0" anchor="t">
            <a:noAutofit/>
          </a:bodyPr>
          <a:lstStyle/>
          <a:p>
            <a:pPr marL="0" marR="0" lvl="0" indent="0" algn="ctr" defTabSz="914400" rtl="0" eaLnBrk="1" fontAlgn="auto" latinLnBrk="0" hangingPunct="1">
              <a:lnSpc>
                <a:spcPct val="85000"/>
              </a:lnSpc>
              <a:spcBef>
                <a:spcPts val="800"/>
              </a:spcBef>
              <a:spcAft>
                <a:spcPts val="0"/>
              </a:spcAft>
              <a:buClrTx/>
              <a:buSzTx/>
              <a:buFontTx/>
              <a:buNone/>
              <a:tabLst/>
              <a:defRPr/>
            </a:pPr>
            <a:r>
              <a:rPr lang="en-US" sz="1200" i="1" err="1">
                <a:solidFill>
                  <a:srgbClr val="10384F"/>
                </a:solidFill>
                <a:latin typeface="Arial"/>
                <a:cs typeface="Arial"/>
              </a:rPr>
              <a:t>Asundexian</a:t>
            </a:r>
            <a:r>
              <a:rPr lang="en-US" sz="1200" i="1">
                <a:solidFill>
                  <a:srgbClr val="10384F"/>
                </a:solidFill>
                <a:latin typeface="Arial"/>
                <a:cs typeface="Arial"/>
              </a:rPr>
              <a:t> </a:t>
            </a:r>
          </a:p>
        </p:txBody>
      </p:sp>
      <p:sp>
        <p:nvSpPr>
          <p:cNvPr id="75" name="Footer Placeholder 3">
            <a:extLst>
              <a:ext uri="{FF2B5EF4-FFF2-40B4-BE49-F238E27FC236}">
                <a16:creationId xmlns:a16="http://schemas.microsoft.com/office/drawing/2014/main" id="{978703D4-8FCD-6B09-BE01-5CC422E1BE44}"/>
              </a:ext>
            </a:extLst>
          </p:cNvPr>
          <p:cNvSpPr txBox="1">
            <a:spLocks/>
          </p:cNvSpPr>
          <p:nvPr>
            <p:custDataLst>
              <p:tags r:id="rId23"/>
            </p:custDataLst>
          </p:nvPr>
        </p:nvSpPr>
        <p:spPr bwMode="gray">
          <a:xfrm>
            <a:off x="874208" y="6099481"/>
            <a:ext cx="10122038" cy="455945"/>
          </a:xfrm>
          <a:prstGeom prst="rect">
            <a:avLst/>
          </a:prstGeom>
        </p:spPr>
        <p:txBody>
          <a:bodyPr vert="horz" lIns="0" tIns="0" rIns="0" bIns="0" rtlCol="0" anchor="b" anchorCtr="0">
            <a:noAutofit/>
          </a:bodyPr>
          <a:lstStyle>
            <a:defPPr>
              <a:defRPr lang="de-DE"/>
            </a:defPPr>
            <a:lvl1pPr marL="0" algn="l" defTabSz="914400" rtl="0" eaLnBrk="1" latinLnBrk="0" hangingPunct="1">
              <a:defRPr sz="700" kern="1200">
                <a:solidFill>
                  <a:schemeClr val="accent1"/>
                </a:solidFill>
                <a:latin typeface="+mn-lt"/>
                <a:ea typeface="+mn-ea"/>
                <a:cs typeface="+mn-cs"/>
              </a:defRPr>
            </a:lvl1pPr>
            <a:lvl2pPr marL="0" indent="0" algn="l" defTabSz="914400" rtl="0" eaLnBrk="1" latinLnBrk="0" hangingPunct="1">
              <a:defRPr sz="700" kern="1200">
                <a:solidFill>
                  <a:schemeClr val="accent1"/>
                </a:solidFill>
                <a:latin typeface="+mn-lt"/>
                <a:ea typeface="+mn-ea"/>
                <a:cs typeface="+mn-cs"/>
              </a:defRPr>
            </a:lvl2pPr>
            <a:lvl3pPr marL="0" indent="0" algn="l" defTabSz="914400" rtl="0" eaLnBrk="1" latinLnBrk="0" hangingPunct="1">
              <a:defRPr sz="700" kern="1200">
                <a:solidFill>
                  <a:schemeClr val="accent1"/>
                </a:solidFill>
                <a:latin typeface="+mn-lt"/>
                <a:ea typeface="+mn-ea"/>
                <a:cs typeface="+mn-cs"/>
              </a:defRPr>
            </a:lvl3pPr>
            <a:lvl4pPr marL="0" indent="0" algn="l" defTabSz="914400" rtl="0" eaLnBrk="1" latinLnBrk="0" hangingPunct="1">
              <a:defRPr sz="700" kern="1200">
                <a:solidFill>
                  <a:schemeClr val="accent1"/>
                </a:solidFill>
                <a:latin typeface="+mn-lt"/>
                <a:ea typeface="+mn-ea"/>
                <a:cs typeface="+mn-cs"/>
              </a:defRPr>
            </a:lvl4pPr>
            <a:lvl5pPr marL="0" indent="0" algn="l" defTabSz="914400" rtl="0" eaLnBrk="1" latinLnBrk="0" hangingPunct="1">
              <a:defRPr sz="700" kern="1200">
                <a:solidFill>
                  <a:schemeClr val="accent1"/>
                </a:solidFill>
                <a:latin typeface="+mn-lt"/>
                <a:ea typeface="+mn-ea"/>
                <a:cs typeface="+mn-cs"/>
              </a:defRPr>
            </a:lvl5pPr>
            <a:lvl6pPr marL="0" indent="0" algn="l" defTabSz="914400" rtl="0" eaLnBrk="1" latinLnBrk="0" hangingPunct="1">
              <a:tabLst/>
              <a:defRPr sz="700" kern="1200">
                <a:solidFill>
                  <a:schemeClr val="accent1"/>
                </a:solidFill>
                <a:latin typeface="+mn-lt"/>
                <a:ea typeface="+mn-ea"/>
                <a:cs typeface="+mn-cs"/>
              </a:defRPr>
            </a:lvl6pPr>
            <a:lvl7pPr marL="0" indent="0" algn="l" defTabSz="914400" rtl="0" eaLnBrk="1" latinLnBrk="0" hangingPunct="1">
              <a:tabLst/>
              <a:defRPr sz="700" kern="1200">
                <a:solidFill>
                  <a:schemeClr val="accent1"/>
                </a:solidFill>
                <a:latin typeface="+mn-lt"/>
                <a:ea typeface="+mn-ea"/>
                <a:cs typeface="+mn-cs"/>
              </a:defRPr>
            </a:lvl7pPr>
            <a:lvl8pPr marL="0" indent="0" algn="l" defTabSz="914400" rtl="0" eaLnBrk="1" latinLnBrk="0" hangingPunct="1">
              <a:defRPr sz="700" kern="1200">
                <a:solidFill>
                  <a:schemeClr val="accent1"/>
                </a:solidFill>
                <a:latin typeface="+mn-lt"/>
                <a:ea typeface="+mn-ea"/>
                <a:cs typeface="+mn-cs"/>
              </a:defRPr>
            </a:lvl8pPr>
            <a:lvl9pPr marL="0" indent="0" algn="l" defTabSz="914400" rtl="0" eaLnBrk="1" latinLnBrk="0" hangingPunct="1">
              <a:defRPr sz="700" kern="1200">
                <a:solidFill>
                  <a:schemeClr val="accen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30000" noProof="0" dirty="0">
                <a:ln>
                  <a:noFill/>
                </a:ln>
                <a:solidFill>
                  <a:srgbClr val="10384F"/>
                </a:solidFill>
                <a:effectLst/>
                <a:uLnTx/>
                <a:uFillTx/>
                <a:latin typeface="Arial"/>
                <a:ea typeface="Arial Unicode MS"/>
                <a:cs typeface="Arial"/>
              </a:rPr>
              <a:t>1 </a:t>
            </a:r>
            <a:r>
              <a:rPr kumimoji="0" lang="en-US" sz="700" b="0" i="0" u="none" strike="noStrike" kern="1200" cap="none" spc="0" normalizeH="0" baseline="0" noProof="0" dirty="0">
                <a:ln>
                  <a:noFill/>
                </a:ln>
                <a:solidFill>
                  <a:srgbClr val="10384F"/>
                </a:solidFill>
                <a:effectLst/>
                <a:uLnTx/>
                <a:uFillTx/>
                <a:latin typeface="Arial"/>
                <a:ea typeface="Arial Unicode MS"/>
                <a:cs typeface="Arial"/>
              </a:rPr>
              <a:t>Exclusive commercialization rights acquired for EU markets from </a:t>
            </a:r>
            <a:r>
              <a:rPr kumimoji="0" lang="en-US" sz="700" b="0" i="0" u="none" strike="noStrike" kern="1200" cap="none" spc="0" normalizeH="0" baseline="0" noProof="0" dirty="0" err="1">
                <a:ln>
                  <a:noFill/>
                </a:ln>
                <a:solidFill>
                  <a:srgbClr val="10384F"/>
                </a:solidFill>
                <a:effectLst/>
                <a:uLnTx/>
                <a:uFillTx/>
                <a:latin typeface="Arial"/>
                <a:ea typeface="Arial Unicode MS"/>
                <a:cs typeface="Arial"/>
              </a:rPr>
              <a:t>BridgeBio</a:t>
            </a:r>
            <a:r>
              <a:rPr kumimoji="0" lang="en-US" sz="700" b="0" i="0" u="none" strike="noStrike" kern="1200" cap="none" spc="0" normalizeH="0" baseline="0" noProof="0" dirty="0">
                <a:ln>
                  <a:noFill/>
                </a:ln>
                <a:solidFill>
                  <a:srgbClr val="10384F"/>
                </a:solidFill>
                <a:effectLst/>
                <a:uLnTx/>
                <a:uFillTx/>
                <a:latin typeface="Arial"/>
                <a:ea typeface="Arial Unicode MS"/>
                <a:cs typeface="Arial"/>
              </a:rPr>
              <a:t> </a:t>
            </a:r>
            <a:r>
              <a:rPr kumimoji="0" lang="en-US" sz="700" b="0" i="0" u="none" strike="noStrike" kern="1200" cap="none" spc="0" normalizeH="0" baseline="30000" noProof="0" dirty="0">
                <a:ln>
                  <a:noFill/>
                </a:ln>
                <a:solidFill>
                  <a:srgbClr val="10384F"/>
                </a:solidFill>
                <a:effectLst/>
                <a:uLnTx/>
                <a:uFillTx/>
                <a:latin typeface="Arial"/>
                <a:ea typeface="Arial Unicode MS"/>
                <a:cs typeface="Arial"/>
              </a:rPr>
              <a:t>2</a:t>
            </a:r>
            <a:r>
              <a:rPr kumimoji="0" lang="en-US" sz="700" b="0" i="0" u="none" strike="noStrike" kern="1200" cap="none" spc="0" normalizeH="0" baseline="0" noProof="0" dirty="0">
                <a:ln>
                  <a:noFill/>
                </a:ln>
                <a:solidFill>
                  <a:srgbClr val="10384F"/>
                </a:solidFill>
                <a:effectLst/>
                <a:uLnTx/>
                <a:uFillTx/>
                <a:latin typeface="Arial"/>
                <a:ea typeface="Arial Unicode MS"/>
                <a:cs typeface="Arial"/>
              </a:rPr>
              <a:t> Approved under the brand name </a:t>
            </a:r>
            <a:r>
              <a:rPr kumimoji="0" lang="en-US" sz="700" b="0" i="0" u="none" strike="noStrike" kern="1200" cap="none" spc="0" normalizeH="0" baseline="0" noProof="0" dirty="0" err="1">
                <a:ln>
                  <a:noFill/>
                </a:ln>
                <a:solidFill>
                  <a:srgbClr val="10384F"/>
                </a:solidFill>
                <a:effectLst/>
                <a:uLnTx/>
                <a:uFillTx/>
                <a:latin typeface="Arial"/>
                <a:ea typeface="Arial Unicode MS"/>
                <a:cs typeface="Arial"/>
              </a:rPr>
              <a:t>Lynkuet</a:t>
            </a:r>
            <a:r>
              <a:rPr kumimoji="0" lang="en-US" sz="700" b="0" i="0" u="none" strike="noStrike" kern="1200" cap="none" spc="0" normalizeH="0" baseline="30000" noProof="0" dirty="0" err="1">
                <a:ln>
                  <a:noFill/>
                </a:ln>
                <a:solidFill>
                  <a:srgbClr val="10384F"/>
                </a:solidFill>
                <a:effectLst/>
                <a:uLnTx/>
                <a:uFillTx/>
                <a:latin typeface="Arial"/>
                <a:ea typeface="Arial Unicode MS"/>
                <a:cs typeface="Arial"/>
              </a:rPr>
              <a:t>TM</a:t>
            </a:r>
            <a:r>
              <a:rPr kumimoji="0" lang="en-US" sz="700" b="0" i="0" u="none" strike="noStrike" kern="1200" cap="none" spc="0" normalizeH="0" baseline="0" noProof="0" dirty="0">
                <a:ln>
                  <a:noFill/>
                </a:ln>
                <a:solidFill>
                  <a:srgbClr val="10384F"/>
                </a:solidFill>
                <a:effectLst/>
                <a:uLnTx/>
                <a:uFillTx/>
                <a:latin typeface="Arial"/>
                <a:ea typeface="Arial Unicode MS"/>
                <a:cs typeface="Arial"/>
              </a:rPr>
              <a:t> in the UK and Canada in July 2025 </a:t>
            </a:r>
          </a:p>
        </p:txBody>
      </p:sp>
      <p:pic>
        <p:nvPicPr>
          <p:cNvPr id="76" name="Picture 2">
            <a:extLst>
              <a:ext uri="{FF2B5EF4-FFF2-40B4-BE49-F238E27FC236}">
                <a16:creationId xmlns:a16="http://schemas.microsoft.com/office/drawing/2014/main" id="{FB076EEA-2A5A-4BFA-74A2-AE672397A52D}"/>
              </a:ext>
            </a:extLst>
          </p:cNvPr>
          <p:cNvPicPr>
            <a:picLocks noChangeAspect="1" noChangeArrowheads="1"/>
          </p:cNvPicPr>
          <p:nvPr/>
        </p:nvPicPr>
        <p:blipFill rotWithShape="1">
          <a:blip r:embed="rId53" cstate="screen">
            <a:extLst>
              <a:ext uri="{28A0092B-C50C-407E-A947-70E740481C1C}">
                <a14:useLocalDpi xmlns:a14="http://schemas.microsoft.com/office/drawing/2010/main"/>
              </a:ext>
            </a:extLst>
          </a:blip>
          <a:srcRect t="17998" b="17998"/>
          <a:stretch/>
        </p:blipFill>
        <p:spPr bwMode="auto">
          <a:xfrm>
            <a:off x="4778461" y="2421798"/>
            <a:ext cx="746656" cy="238577"/>
          </a:xfrm>
          <a:prstGeom prst="rect">
            <a:avLst/>
          </a:prstGeom>
          <a:extLst>
            <a:ext uri="{909E8E84-426E-40DD-AFC4-6F175D3DCCD1}">
              <a14:hiddenFill xmlns:a14="http://schemas.microsoft.com/office/drawing/2010/main">
                <a:solidFill>
                  <a:srgbClr val="FFFFFF"/>
                </a:solidFill>
              </a14:hiddenFill>
            </a:ext>
          </a:extLst>
        </p:spPr>
      </p:pic>
      <p:grpSp>
        <p:nvGrpSpPr>
          <p:cNvPr id="77" name="Group 53">
            <a:extLst>
              <a:ext uri="{FF2B5EF4-FFF2-40B4-BE49-F238E27FC236}">
                <a16:creationId xmlns:a16="http://schemas.microsoft.com/office/drawing/2014/main" id="{557BE90E-E5B4-7450-9B34-B27FF0AA3FAF}"/>
              </a:ext>
            </a:extLst>
          </p:cNvPr>
          <p:cNvGrpSpPr>
            <a:grpSpLocks noChangeAspect="1"/>
          </p:cNvGrpSpPr>
          <p:nvPr/>
        </p:nvGrpSpPr>
        <p:grpSpPr>
          <a:xfrm>
            <a:off x="6822802" y="4884381"/>
            <a:ext cx="1061146" cy="648000"/>
            <a:chOff x="3468902" y="1117081"/>
            <a:chExt cx="2575871" cy="1572980"/>
          </a:xfrm>
        </p:grpSpPr>
        <p:sp>
          <p:nvSpPr>
            <p:cNvPr id="78" name="Rectangle: Rounded Corners 8">
              <a:extLst>
                <a:ext uri="{FF2B5EF4-FFF2-40B4-BE49-F238E27FC236}">
                  <a16:creationId xmlns:a16="http://schemas.microsoft.com/office/drawing/2014/main" id="{3BA21EBA-5E78-9C57-8FCF-5B83A0AF5211}"/>
                </a:ext>
              </a:extLst>
            </p:cNvPr>
            <p:cNvSpPr/>
            <p:nvPr>
              <p:custDataLst>
                <p:tags r:id="rId29"/>
              </p:custDataLst>
            </p:nvPr>
          </p:nvSpPr>
          <p:spPr>
            <a:xfrm>
              <a:off x="3468902" y="1117081"/>
              <a:ext cx="2575871" cy="1572980"/>
            </a:xfrm>
            <a:prstGeom prst="roundRect">
              <a:avLst>
                <a:gd name="adj" fmla="val 5285"/>
              </a:avLst>
            </a:prstGeom>
            <a:gradFill flip="none" rotWithShape="1">
              <a:gsLst>
                <a:gs pos="46000">
                  <a:srgbClr val="DEF6FA"/>
                </a:gs>
                <a:gs pos="100000">
                  <a:srgbClr val="80D8E4"/>
                </a:gs>
              </a:gsLst>
              <a:lin ang="15600000" scaled="0"/>
              <a:tileRect/>
            </a:gradFill>
            <a:ln>
              <a:noFill/>
            </a:ln>
            <a:effectLst>
              <a:outerShdw blurRad="381000" sx="102000" sy="102000" algn="ctr" rotWithShape="0">
                <a:srgbClr val="10384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latin typeface="Arial"/>
                <a:ea typeface="Arial Unicode MS"/>
                <a:cs typeface="Arial"/>
              </a:endParaRPr>
            </a:p>
          </p:txBody>
        </p:sp>
        <p:pic>
          <p:nvPicPr>
            <p:cNvPr id="79" name="Picture 39" descr="Bepanthene">
              <a:extLst>
                <a:ext uri="{FF2B5EF4-FFF2-40B4-BE49-F238E27FC236}">
                  <a16:creationId xmlns:a16="http://schemas.microsoft.com/office/drawing/2014/main" id="{B071EEC0-9985-F5CE-7197-9F581252F909}"/>
                </a:ext>
              </a:extLst>
            </p:cNvPr>
            <p:cNvPicPr>
              <a:picLocks noChangeAspect="1" noChangeArrowheads="1"/>
            </p:cNvPicPr>
            <p:nvPr/>
          </p:nvPicPr>
          <p:blipFill rotWithShape="1">
            <a:blip r:embed="rId54" cstate="hqprint">
              <a:extLst>
                <a:ext uri="{28A0092B-C50C-407E-A947-70E740481C1C}">
                  <a14:useLocalDpi xmlns:a14="http://schemas.microsoft.com/office/drawing/2010/main"/>
                </a:ext>
              </a:extLst>
            </a:blip>
            <a:srcRect/>
            <a:stretch/>
          </p:blipFill>
          <p:spPr bwMode="auto">
            <a:xfrm>
              <a:off x="4057698" y="1703050"/>
              <a:ext cx="1398277" cy="4010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oup 54">
            <a:extLst>
              <a:ext uri="{FF2B5EF4-FFF2-40B4-BE49-F238E27FC236}">
                <a16:creationId xmlns:a16="http://schemas.microsoft.com/office/drawing/2014/main" id="{FF231DFC-F352-7E47-1A3D-9D5A8F8F3210}"/>
              </a:ext>
            </a:extLst>
          </p:cNvPr>
          <p:cNvGrpSpPr>
            <a:grpSpLocks noChangeAspect="1"/>
          </p:cNvGrpSpPr>
          <p:nvPr/>
        </p:nvGrpSpPr>
        <p:grpSpPr>
          <a:xfrm>
            <a:off x="8018558" y="4884381"/>
            <a:ext cx="1061154" cy="648000"/>
            <a:chOff x="790576" y="1117081"/>
            <a:chExt cx="2575871" cy="1572980"/>
          </a:xfrm>
        </p:grpSpPr>
        <p:sp>
          <p:nvSpPr>
            <p:cNvPr id="81" name="Rectangle: Rounded Corners 7">
              <a:extLst>
                <a:ext uri="{FF2B5EF4-FFF2-40B4-BE49-F238E27FC236}">
                  <a16:creationId xmlns:a16="http://schemas.microsoft.com/office/drawing/2014/main" id="{49BF3905-CED9-65F2-0D32-F8D06C7B535E}"/>
                </a:ext>
              </a:extLst>
            </p:cNvPr>
            <p:cNvSpPr/>
            <p:nvPr>
              <p:custDataLst>
                <p:tags r:id="rId28"/>
              </p:custDataLst>
            </p:nvPr>
          </p:nvSpPr>
          <p:spPr>
            <a:xfrm>
              <a:off x="790576" y="1117081"/>
              <a:ext cx="2575871" cy="1572980"/>
            </a:xfrm>
            <a:prstGeom prst="roundRect">
              <a:avLst>
                <a:gd name="adj" fmla="val 5285"/>
              </a:avLst>
            </a:prstGeom>
            <a:gradFill flip="none" rotWithShape="1">
              <a:gsLst>
                <a:gs pos="55000">
                  <a:srgbClr val="00A88E"/>
                </a:gs>
                <a:gs pos="88000">
                  <a:srgbClr val="008E76"/>
                </a:gs>
              </a:gsLst>
              <a:lin ang="16200000" scaled="1"/>
              <a:tileRect/>
            </a:gradFill>
            <a:ln>
              <a:noFill/>
            </a:ln>
            <a:effectLst>
              <a:outerShdw blurRad="381000" sx="102000" sy="102000" algn="ctr" rotWithShape="0">
                <a:srgbClr val="10384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8"/>
              <a:endParaRPr lang="pt-PT">
                <a:solidFill>
                  <a:srgbClr val="FFFFFF"/>
                </a:solidFill>
                <a:latin typeface="Arial"/>
                <a:ea typeface="Arial Unicode MS"/>
                <a:cs typeface="Arial"/>
              </a:endParaRPr>
            </a:p>
          </p:txBody>
        </p:sp>
        <p:pic>
          <p:nvPicPr>
            <p:cNvPr id="82" name="Picture 37">
              <a:extLst>
                <a:ext uri="{FF2B5EF4-FFF2-40B4-BE49-F238E27FC236}">
                  <a16:creationId xmlns:a16="http://schemas.microsoft.com/office/drawing/2014/main" id="{2D4EAD1E-814A-BA56-2641-5AB6988BBE3B}"/>
                </a:ext>
              </a:extLst>
            </p:cNvPr>
            <p:cNvPicPr>
              <a:picLocks noChangeAspect="1"/>
            </p:cNvPicPr>
            <p:nvPr/>
          </p:nvPicPr>
          <p:blipFill>
            <a:blip r:embed="rId55"/>
            <a:stretch>
              <a:fillRect/>
            </a:stretch>
          </p:blipFill>
          <p:spPr>
            <a:xfrm>
              <a:off x="1392274" y="1714190"/>
              <a:ext cx="1372475" cy="378763"/>
            </a:xfrm>
            <a:prstGeom prst="rect">
              <a:avLst/>
            </a:prstGeom>
            <a:effectLst>
              <a:softEdge rad="31750"/>
            </a:effectLst>
          </p:spPr>
        </p:pic>
      </p:grpSp>
      <p:grpSp>
        <p:nvGrpSpPr>
          <p:cNvPr id="83" name="Group 51">
            <a:extLst>
              <a:ext uri="{FF2B5EF4-FFF2-40B4-BE49-F238E27FC236}">
                <a16:creationId xmlns:a16="http://schemas.microsoft.com/office/drawing/2014/main" id="{4D2266F0-6C8C-599E-4646-CC217A35BC11}"/>
              </a:ext>
            </a:extLst>
          </p:cNvPr>
          <p:cNvGrpSpPr>
            <a:grpSpLocks noChangeAspect="1"/>
          </p:cNvGrpSpPr>
          <p:nvPr/>
        </p:nvGrpSpPr>
        <p:grpSpPr>
          <a:xfrm>
            <a:off x="10410087" y="4884381"/>
            <a:ext cx="1061154" cy="648000"/>
            <a:chOff x="8825555" y="1117081"/>
            <a:chExt cx="2575871" cy="1572980"/>
          </a:xfrm>
        </p:grpSpPr>
        <p:sp>
          <p:nvSpPr>
            <p:cNvPr id="84" name="Rectangle: Rounded Corners 10">
              <a:extLst>
                <a:ext uri="{FF2B5EF4-FFF2-40B4-BE49-F238E27FC236}">
                  <a16:creationId xmlns:a16="http://schemas.microsoft.com/office/drawing/2014/main" id="{A3ED34EA-3BF8-5883-1FDE-3CBE3C5B063A}"/>
                </a:ext>
              </a:extLst>
            </p:cNvPr>
            <p:cNvSpPr/>
            <p:nvPr>
              <p:custDataLst>
                <p:tags r:id="rId27"/>
              </p:custDataLst>
            </p:nvPr>
          </p:nvSpPr>
          <p:spPr>
            <a:xfrm>
              <a:off x="8825555" y="1117081"/>
              <a:ext cx="2575871" cy="1572980"/>
            </a:xfrm>
            <a:prstGeom prst="roundRect">
              <a:avLst>
                <a:gd name="adj" fmla="val 5285"/>
              </a:avLst>
            </a:prstGeom>
            <a:gradFill flip="none" rotWithShape="1">
              <a:gsLst>
                <a:gs pos="0">
                  <a:schemeClr val="bg1"/>
                </a:gs>
                <a:gs pos="53000">
                  <a:srgbClr val="BFDDF5"/>
                </a:gs>
                <a:gs pos="88000">
                  <a:srgbClr val="7BBAE9"/>
                </a:gs>
              </a:gsLst>
              <a:path path="circle">
                <a:fillToRect l="50000" t="50000" r="50000" b="50000"/>
              </a:path>
              <a:tileRect/>
            </a:gradFill>
            <a:ln>
              <a:noFill/>
            </a:ln>
            <a:effectLst>
              <a:outerShdw blurRad="381000" sx="102000" sy="102000" algn="ctr" rotWithShape="0">
                <a:srgbClr val="10384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p>
              <a:pPr algn="ctr"/>
              <a:endParaRPr lang="pt-PT">
                <a:solidFill>
                  <a:srgbClr val="FFFFFF"/>
                </a:solidFill>
                <a:latin typeface="Arial"/>
                <a:ea typeface="Arial Unicode MS"/>
                <a:cs typeface="Arial"/>
              </a:endParaRPr>
            </a:p>
          </p:txBody>
        </p:sp>
        <p:pic>
          <p:nvPicPr>
            <p:cNvPr id="85" name="Picture 41">
              <a:extLst>
                <a:ext uri="{FF2B5EF4-FFF2-40B4-BE49-F238E27FC236}">
                  <a16:creationId xmlns:a16="http://schemas.microsoft.com/office/drawing/2014/main" id="{17752EFF-812D-000A-B938-0D84E35C3D2E}"/>
                </a:ext>
              </a:extLst>
            </p:cNvPr>
            <p:cNvPicPr>
              <a:picLocks noChangeAspect="1"/>
            </p:cNvPicPr>
            <p:nvPr/>
          </p:nvPicPr>
          <p:blipFill>
            <a:blip r:embed="rId56"/>
            <a:stretch>
              <a:fillRect/>
            </a:stretch>
          </p:blipFill>
          <p:spPr>
            <a:xfrm>
              <a:off x="9294106" y="1519099"/>
              <a:ext cx="1638769" cy="768947"/>
            </a:xfrm>
            <a:prstGeom prst="rect">
              <a:avLst/>
            </a:prstGeom>
          </p:spPr>
        </p:pic>
      </p:grpSp>
      <p:grpSp>
        <p:nvGrpSpPr>
          <p:cNvPr id="86" name="Group 55">
            <a:extLst>
              <a:ext uri="{FF2B5EF4-FFF2-40B4-BE49-F238E27FC236}">
                <a16:creationId xmlns:a16="http://schemas.microsoft.com/office/drawing/2014/main" id="{8031624A-A096-628B-D7A5-693D56E9D346}"/>
              </a:ext>
            </a:extLst>
          </p:cNvPr>
          <p:cNvGrpSpPr>
            <a:grpSpLocks noChangeAspect="1"/>
          </p:cNvGrpSpPr>
          <p:nvPr/>
        </p:nvGrpSpPr>
        <p:grpSpPr>
          <a:xfrm>
            <a:off x="9214322" y="4884381"/>
            <a:ext cx="1061154" cy="648000"/>
            <a:chOff x="790576" y="2796514"/>
            <a:chExt cx="2575871" cy="1572980"/>
          </a:xfrm>
        </p:grpSpPr>
        <p:sp>
          <p:nvSpPr>
            <p:cNvPr id="87" name="Rectangle: Rounded Corners 13">
              <a:extLst>
                <a:ext uri="{FF2B5EF4-FFF2-40B4-BE49-F238E27FC236}">
                  <a16:creationId xmlns:a16="http://schemas.microsoft.com/office/drawing/2014/main" id="{B946A5E1-6B1D-6361-7423-5E574A2E128F}"/>
                </a:ext>
              </a:extLst>
            </p:cNvPr>
            <p:cNvSpPr/>
            <p:nvPr>
              <p:custDataLst>
                <p:tags r:id="rId26"/>
              </p:custDataLst>
            </p:nvPr>
          </p:nvSpPr>
          <p:spPr>
            <a:xfrm>
              <a:off x="790576" y="2796514"/>
              <a:ext cx="2575871" cy="1572980"/>
            </a:xfrm>
            <a:prstGeom prst="roundRect">
              <a:avLst>
                <a:gd name="adj" fmla="val 5285"/>
              </a:avLst>
            </a:prstGeom>
            <a:gradFill flip="none" rotWithShape="1">
              <a:gsLst>
                <a:gs pos="15000">
                  <a:schemeClr val="bg1">
                    <a:lumMod val="95000"/>
                  </a:schemeClr>
                </a:gs>
                <a:gs pos="80000">
                  <a:schemeClr val="bg1">
                    <a:lumMod val="75000"/>
                  </a:schemeClr>
                </a:gs>
              </a:gsLst>
              <a:lin ang="16200000" scaled="1"/>
              <a:tileRect/>
            </a:gradFill>
            <a:ln w="3175">
              <a:solidFill>
                <a:srgbClr val="10384F">
                  <a:alpha val="20000"/>
                </a:srgbClr>
              </a:solidFill>
            </a:ln>
            <a:effectLst>
              <a:outerShdw blurRad="381000" sx="102000" sy="102000" algn="ctr" rotWithShape="0">
                <a:srgbClr val="10384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latin typeface="Arial"/>
                <a:ea typeface="Arial Unicode MS"/>
                <a:cs typeface="Arial"/>
              </a:endParaRPr>
            </a:p>
          </p:txBody>
        </p:sp>
        <p:pic>
          <p:nvPicPr>
            <p:cNvPr id="88" name="Picture 8" descr="Canesten® – Fühlen Sie sich wohl mit Canesten®">
              <a:extLst>
                <a:ext uri="{FF2B5EF4-FFF2-40B4-BE49-F238E27FC236}">
                  <a16:creationId xmlns:a16="http://schemas.microsoft.com/office/drawing/2014/main" id="{7C5E28D8-CCD3-46EF-C555-37159A197190}"/>
                </a:ext>
              </a:extLst>
            </p:cNvPr>
            <p:cNvPicPr>
              <a:picLocks noChangeAspect="1" noChangeArrowheads="1"/>
            </p:cNvPicPr>
            <p:nvPr/>
          </p:nvPicPr>
          <p:blipFill>
            <a:blip r:embed="rId57" cstate="screen">
              <a:extLst>
                <a:ext uri="{28A0092B-C50C-407E-A947-70E740481C1C}">
                  <a14:useLocalDpi xmlns:a14="http://schemas.microsoft.com/office/drawing/2010/main" val="0"/>
                </a:ext>
              </a:extLst>
            </a:blip>
            <a:srcRect/>
            <a:stretch>
              <a:fillRect/>
            </a:stretch>
          </p:blipFill>
          <p:spPr bwMode="auto">
            <a:xfrm>
              <a:off x="1164006" y="3157234"/>
              <a:ext cx="1829011" cy="8515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59">
            <a:extLst>
              <a:ext uri="{FF2B5EF4-FFF2-40B4-BE49-F238E27FC236}">
                <a16:creationId xmlns:a16="http://schemas.microsoft.com/office/drawing/2014/main" id="{DC4B9089-CDA8-A049-9F79-CB6CDD3DE27D}"/>
              </a:ext>
            </a:extLst>
          </p:cNvPr>
          <p:cNvGrpSpPr>
            <a:grpSpLocks noChangeAspect="1"/>
          </p:cNvGrpSpPr>
          <p:nvPr/>
        </p:nvGrpSpPr>
        <p:grpSpPr>
          <a:xfrm>
            <a:off x="4437484" y="4884381"/>
            <a:ext cx="1061154" cy="648000"/>
            <a:chOff x="6147228" y="2796514"/>
            <a:chExt cx="2575871" cy="1572980"/>
          </a:xfrm>
        </p:grpSpPr>
        <p:sp>
          <p:nvSpPr>
            <p:cNvPr id="90" name="Rectangle: Rounded Corners 15">
              <a:extLst>
                <a:ext uri="{FF2B5EF4-FFF2-40B4-BE49-F238E27FC236}">
                  <a16:creationId xmlns:a16="http://schemas.microsoft.com/office/drawing/2014/main" id="{0B9E7A54-1941-62E2-C90A-050C467661A7}"/>
                </a:ext>
              </a:extLst>
            </p:cNvPr>
            <p:cNvSpPr/>
            <p:nvPr>
              <p:custDataLst>
                <p:tags r:id="rId25"/>
              </p:custDataLst>
            </p:nvPr>
          </p:nvSpPr>
          <p:spPr>
            <a:xfrm>
              <a:off x="6147228" y="2796514"/>
              <a:ext cx="2575871" cy="1572980"/>
            </a:xfrm>
            <a:prstGeom prst="roundRect">
              <a:avLst>
                <a:gd name="adj" fmla="val 5285"/>
              </a:avLst>
            </a:prstGeom>
            <a:gradFill flip="none" rotWithShape="1">
              <a:gsLst>
                <a:gs pos="0">
                  <a:srgbClr val="BFDDF5"/>
                </a:gs>
                <a:gs pos="41000">
                  <a:srgbClr val="BBDAF9"/>
                </a:gs>
                <a:gs pos="96000">
                  <a:srgbClr val="438CF3"/>
                </a:gs>
              </a:gsLst>
              <a:lin ang="16200000" scaled="0"/>
              <a:tileRect/>
            </a:gradFill>
            <a:ln>
              <a:noFill/>
            </a:ln>
            <a:effectLst>
              <a:outerShdw blurRad="381000" sx="102000" sy="102000" algn="ctr" rotWithShape="0">
                <a:srgbClr val="10384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prstTxWarp prst="textNoShape">
                <a:avLst/>
              </a:prstTxWarp>
              <a:noAutofit/>
            </a:bodyPr>
            <a:lstStyle/>
            <a:p>
              <a:pPr algn="ctr"/>
              <a:endParaRPr lang="pt-PT">
                <a:solidFill>
                  <a:srgbClr val="FFFFFF"/>
                </a:solidFill>
                <a:latin typeface="Arial"/>
                <a:ea typeface="Arial Unicode MS"/>
                <a:cs typeface="Arial"/>
              </a:endParaRPr>
            </a:p>
          </p:txBody>
        </p:sp>
        <p:pic>
          <p:nvPicPr>
            <p:cNvPr id="91" name="Picture 43" descr="Claritin Coupons - The Krazy Coupon Lady">
              <a:extLst>
                <a:ext uri="{FF2B5EF4-FFF2-40B4-BE49-F238E27FC236}">
                  <a16:creationId xmlns:a16="http://schemas.microsoft.com/office/drawing/2014/main" id="{56D62F0D-917F-F822-18B6-E37188E0C1C8}"/>
                </a:ext>
              </a:extLst>
            </p:cNvPr>
            <p:cNvPicPr>
              <a:picLocks noChangeAspect="1" noChangeArrowheads="1"/>
            </p:cNvPicPr>
            <p:nvPr/>
          </p:nvPicPr>
          <p:blipFill>
            <a:blip r:embed="rId58">
              <a:extLst>
                <a:ext uri="{28A0092B-C50C-407E-A947-70E740481C1C}">
                  <a14:useLocalDpi xmlns:a14="http://schemas.microsoft.com/office/drawing/2010/main"/>
                </a:ext>
              </a:extLst>
            </a:blip>
            <a:srcRect/>
            <a:stretch>
              <a:fillRect/>
            </a:stretch>
          </p:blipFill>
          <p:spPr bwMode="auto">
            <a:xfrm>
              <a:off x="6746542" y="3084413"/>
              <a:ext cx="1377243" cy="7431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 name="Group 62">
            <a:extLst>
              <a:ext uri="{FF2B5EF4-FFF2-40B4-BE49-F238E27FC236}">
                <a16:creationId xmlns:a16="http://schemas.microsoft.com/office/drawing/2014/main" id="{8619E5AE-A6C3-049C-88BA-7BF6E6BF05FE}"/>
              </a:ext>
            </a:extLst>
          </p:cNvPr>
          <p:cNvGrpSpPr>
            <a:grpSpLocks noChangeAspect="1"/>
          </p:cNvGrpSpPr>
          <p:nvPr/>
        </p:nvGrpSpPr>
        <p:grpSpPr>
          <a:xfrm>
            <a:off x="5633248" y="4886272"/>
            <a:ext cx="1054944" cy="644218"/>
            <a:chOff x="8825555" y="2791899"/>
            <a:chExt cx="2575871" cy="1572980"/>
          </a:xfrm>
        </p:grpSpPr>
        <p:sp>
          <p:nvSpPr>
            <p:cNvPr id="93" name="Rectangle: Rounded Corners 16">
              <a:extLst>
                <a:ext uri="{FF2B5EF4-FFF2-40B4-BE49-F238E27FC236}">
                  <a16:creationId xmlns:a16="http://schemas.microsoft.com/office/drawing/2014/main" id="{1077DF21-9796-3D35-1FCC-8B7CD4B7E750}"/>
                </a:ext>
              </a:extLst>
            </p:cNvPr>
            <p:cNvSpPr/>
            <p:nvPr>
              <p:custDataLst>
                <p:tags r:id="rId24"/>
              </p:custDataLst>
            </p:nvPr>
          </p:nvSpPr>
          <p:spPr>
            <a:xfrm>
              <a:off x="8825555" y="2791899"/>
              <a:ext cx="2575871" cy="1572980"/>
            </a:xfrm>
            <a:prstGeom prst="roundRect">
              <a:avLst>
                <a:gd name="adj" fmla="val 5285"/>
              </a:avLst>
            </a:prstGeom>
            <a:gradFill flip="none" rotWithShape="1">
              <a:gsLst>
                <a:gs pos="36000">
                  <a:schemeClr val="bg1"/>
                </a:gs>
                <a:gs pos="90000">
                  <a:schemeClr val="accent4">
                    <a:lumMod val="20000"/>
                    <a:lumOff val="80000"/>
                  </a:schemeClr>
                </a:gs>
              </a:gsLst>
              <a:path path="circle">
                <a:fillToRect l="50000" t="50000" r="50000" b="50000"/>
              </a:path>
              <a:tileRect/>
            </a:gradFill>
            <a:ln>
              <a:noFill/>
            </a:ln>
            <a:effectLst>
              <a:outerShdw blurRad="381000" sx="102000" sy="102000" algn="ctr" rotWithShape="0">
                <a:srgbClr val="10384F">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FFFFFF"/>
                </a:solidFill>
                <a:latin typeface="Arial"/>
                <a:ea typeface="Arial Unicode MS"/>
                <a:cs typeface="Arial"/>
              </a:endParaRPr>
            </a:p>
          </p:txBody>
        </p:sp>
        <p:pic>
          <p:nvPicPr>
            <p:cNvPr id="94" name="Picture 12">
              <a:extLst>
                <a:ext uri="{FF2B5EF4-FFF2-40B4-BE49-F238E27FC236}">
                  <a16:creationId xmlns:a16="http://schemas.microsoft.com/office/drawing/2014/main" id="{B2BA4515-E1DD-61CF-BB50-FABBE0FCFF11}"/>
                </a:ext>
              </a:extLst>
            </p:cNvPr>
            <p:cNvPicPr>
              <a:picLocks noChangeAspect="1" noChangeArrowheads="1"/>
            </p:cNvPicPr>
            <p:nvPr/>
          </p:nvPicPr>
          <p:blipFill>
            <a:blip r:embed="rId59" cstate="screen">
              <a:extLst>
                <a:ext uri="{28A0092B-C50C-407E-A947-70E740481C1C}">
                  <a14:useLocalDpi xmlns:a14="http://schemas.microsoft.com/office/drawing/2010/main" val="0"/>
                </a:ext>
              </a:extLst>
            </a:blip>
            <a:srcRect/>
            <a:stretch>
              <a:fillRect/>
            </a:stretch>
          </p:blipFill>
          <p:spPr bwMode="auto">
            <a:xfrm>
              <a:off x="9411793" y="2909662"/>
              <a:ext cx="1403392" cy="1337449"/>
            </a:xfrm>
            <a:prstGeom prst="rect">
              <a:avLst/>
            </a:prstGeom>
            <a:noFill/>
            <a:extLst>
              <a:ext uri="{909E8E84-426E-40DD-AFC4-6F175D3DCCD1}">
                <a14:hiddenFill xmlns:a14="http://schemas.microsoft.com/office/drawing/2010/main">
                  <a:solidFill>
                    <a:srgbClr val="FFFFFF"/>
                  </a:solidFill>
                </a14:hiddenFill>
              </a:ext>
            </a:extLst>
          </p:spPr>
        </p:pic>
      </p:grpSp>
      <p:pic>
        <p:nvPicPr>
          <p:cNvPr id="95" name="Picture 2" descr="Management Practices for Corn Rootworm | Crop Science US">
            <a:extLst>
              <a:ext uri="{FF2B5EF4-FFF2-40B4-BE49-F238E27FC236}">
                <a16:creationId xmlns:a16="http://schemas.microsoft.com/office/drawing/2014/main" id="{07A0D6CD-509B-0221-CFDF-4CFABDC9B0DD}"/>
              </a:ext>
            </a:extLst>
          </p:cNvP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939749" y="2427457"/>
            <a:ext cx="516712" cy="2072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2">
            <a:extLst>
              <a:ext uri="{FF2B5EF4-FFF2-40B4-BE49-F238E27FC236}">
                <a16:creationId xmlns:a16="http://schemas.microsoft.com/office/drawing/2014/main" id="{29A35AC4-7F41-B8A6-E1FF-FF93D76B135D}"/>
              </a:ext>
            </a:extLst>
          </p:cNvPr>
          <p:cNvPicPr>
            <a:picLocks noChangeAspect="1"/>
          </p:cNvPicPr>
          <p:nvPr/>
        </p:nvPicPr>
        <p:blipFill>
          <a:blip r:embed="rId61"/>
          <a:stretch>
            <a:fillRect/>
          </a:stretch>
        </p:blipFill>
        <p:spPr>
          <a:xfrm>
            <a:off x="9027782" y="2504178"/>
            <a:ext cx="1255887" cy="331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6" name="Picture 2">
            <a:extLst>
              <a:ext uri="{FF2B5EF4-FFF2-40B4-BE49-F238E27FC236}">
                <a16:creationId xmlns:a16="http://schemas.microsoft.com/office/drawing/2014/main" id="{19073ED7-3DBE-3072-7C55-A165806E183E}"/>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0535739" y="2398971"/>
            <a:ext cx="705080" cy="588703"/>
          </a:xfrm>
          <a:prstGeom prst="rect">
            <a:avLst/>
          </a:prstGeom>
          <a:noFill/>
          <a:extLst>
            <a:ext uri="{909E8E84-426E-40DD-AFC4-6F175D3DCCD1}">
              <a14:hiddenFill xmlns:a14="http://schemas.microsoft.com/office/drawing/2010/main">
                <a:solidFill>
                  <a:srgbClr val="FFFFFF"/>
                </a:solidFill>
              </a14:hiddenFill>
            </a:ext>
          </a:extLst>
        </p:spPr>
      </p:pic>
      <p:pic>
        <p:nvPicPr>
          <p:cNvPr id="97" name="Grafik 96">
            <a:extLst>
              <a:ext uri="{FF2B5EF4-FFF2-40B4-BE49-F238E27FC236}">
                <a16:creationId xmlns:a16="http://schemas.microsoft.com/office/drawing/2014/main" id="{8A9491CF-812B-235D-C39E-0790F6CA5CF7}"/>
              </a:ext>
            </a:extLst>
          </p:cNvPr>
          <p:cNvPicPr>
            <a:picLocks noChangeAspect="1"/>
          </p:cNvPicPr>
          <p:nvPr/>
        </p:nvPicPr>
        <p:blipFill>
          <a:blip r:embed="rId63"/>
          <a:stretch>
            <a:fillRect/>
          </a:stretch>
        </p:blipFill>
        <p:spPr>
          <a:xfrm>
            <a:off x="3711084" y="4089597"/>
            <a:ext cx="1020167" cy="299305"/>
          </a:xfrm>
          <a:prstGeom prst="rect">
            <a:avLst/>
          </a:prstGeom>
        </p:spPr>
      </p:pic>
      <p:sp>
        <p:nvSpPr>
          <p:cNvPr id="99" name="Textfeld 98">
            <a:extLst>
              <a:ext uri="{FF2B5EF4-FFF2-40B4-BE49-F238E27FC236}">
                <a16:creationId xmlns:a16="http://schemas.microsoft.com/office/drawing/2014/main" id="{6B09B4B6-7875-F36E-6A07-E26A32943611}"/>
              </a:ext>
            </a:extLst>
          </p:cNvPr>
          <p:cNvSpPr txBox="1"/>
          <p:nvPr/>
        </p:nvSpPr>
        <p:spPr bwMode="gray">
          <a:xfrm>
            <a:off x="4710343" y="4089597"/>
            <a:ext cx="109879" cy="158592"/>
          </a:xfrm>
          <a:prstGeom prst="rect">
            <a:avLst/>
          </a:prstGeom>
          <a:noFill/>
        </p:spPr>
        <p:txBody>
          <a:bodyPr vert="horz" wrap="square" lIns="0" tIns="0" rIns="0" bIns="0" rtlCol="0">
            <a:noAutofit/>
          </a:bodyPr>
          <a:lstStyle/>
          <a:p>
            <a:pPr algn="l" rtl="0" eaLnBrk="1" fontAlgn="auto" hangingPunct="1">
              <a:lnSpc>
                <a:spcPct val="100000"/>
              </a:lnSpc>
              <a:spcBef>
                <a:spcPts val="0"/>
              </a:spcBef>
              <a:spcAft>
                <a:spcPts val="0"/>
              </a:spcAft>
            </a:pPr>
            <a:r>
              <a:rPr lang="de-DE" sz="700" b="0" i="0" u="none" baseline="0">
                <a:solidFill>
                  <a:schemeClr val="accent1"/>
                </a:solidFill>
                <a:latin typeface="Arial" panose="020B0604020202020204" pitchFamily="34" charset="0"/>
              </a:rPr>
              <a:t>1</a:t>
            </a:r>
            <a:endParaRPr lang="de-DE" sz="1800" b="0" i="0" u="none" baseline="0">
              <a:solidFill>
                <a:schemeClr val="accent1"/>
              </a:solidFill>
              <a:latin typeface="Arial" panose="020B0604020202020204" pitchFamily="34" charset="0"/>
            </a:endParaRPr>
          </a:p>
        </p:txBody>
      </p:sp>
    </p:spTree>
    <p:extLst>
      <p:ext uri="{BB962C8B-B14F-4D97-AF65-F5344CB8AC3E}">
        <p14:creationId xmlns:p14="http://schemas.microsoft.com/office/powerpoint/2010/main" val="70439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AD44E-3875-8151-B76B-64FC2E810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628D4-1AC6-B698-71C5-5D07F81A954B}"/>
              </a:ext>
            </a:extLst>
          </p:cNvPr>
          <p:cNvSpPr>
            <a:spLocks noGrp="1"/>
          </p:cNvSpPr>
          <p:nvPr>
            <p:ph type="title"/>
          </p:nvPr>
        </p:nvSpPr>
        <p:spPr/>
        <p:txBody>
          <a:bodyPr/>
          <a:lstStyle/>
          <a:p>
            <a:r>
              <a:rPr lang="en-US" b="0"/>
              <a:t>2024: Group Performance</a:t>
            </a:r>
          </a:p>
        </p:txBody>
      </p:sp>
      <p:sp>
        <p:nvSpPr>
          <p:cNvPr id="5" name="Fußzeilenplatzhalter 2">
            <a:extLst>
              <a:ext uri="{FF2B5EF4-FFF2-40B4-BE49-F238E27FC236}">
                <a16:creationId xmlns:a16="http://schemas.microsoft.com/office/drawing/2014/main" id="{92B5FCA5-BB96-9777-684B-AB6D3F488E52}"/>
              </a:ext>
            </a:extLst>
          </p:cNvPr>
          <p:cNvSpPr>
            <a:spLocks noGrp="1"/>
          </p:cNvSpPr>
          <p:nvPr>
            <p:ph type="ftr" sz="quarter" idx="11"/>
            <p:custDataLst>
              <p:tags r:id="rId2"/>
            </p:custDataLst>
          </p:nvPr>
        </p:nvSpPr>
        <p:spPr>
          <a:xfrm>
            <a:off x="981821" y="6619216"/>
            <a:ext cx="8640000" cy="10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0384F"/>
                </a:solidFill>
                <a:effectLst/>
                <a:uLnTx/>
                <a:uFillTx/>
                <a:latin typeface="Arial"/>
                <a:ea typeface="Arial Unicode MS"/>
                <a:cs typeface="Arial"/>
              </a:rPr>
              <a:t>/// Bayer Debt Investor Information /// Status: Q2 2025</a:t>
            </a:r>
          </a:p>
        </p:txBody>
      </p:sp>
      <p:sp>
        <p:nvSpPr>
          <p:cNvPr id="6" name="Foliennummernplatzhalter 3">
            <a:extLst>
              <a:ext uri="{FF2B5EF4-FFF2-40B4-BE49-F238E27FC236}">
                <a16:creationId xmlns:a16="http://schemas.microsoft.com/office/drawing/2014/main" id="{52603EA9-6D24-ECC1-0A6E-A8E11F948828}"/>
              </a:ext>
            </a:extLst>
          </p:cNvPr>
          <p:cNvSpPr>
            <a:spLocks noGrp="1"/>
          </p:cNvSpPr>
          <p:nvPr>
            <p:ph type="sldNum" sz="quarter" idx="12"/>
            <p:custDataLst>
              <p:tags r:id="rId3"/>
            </p:custDataLst>
          </p:nvPr>
        </p:nvSpPr>
        <p:spPr>
          <a:xfrm>
            <a:off x="195843" y="6617933"/>
            <a:ext cx="392326" cy="1080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AD9179-7A6B-4268-BEB2-F3B8EB06115B}" type="slidenum">
              <a:rPr kumimoji="0" lang="en-US" sz="700" b="0" i="0" u="none" strike="noStrike" kern="1200" cap="none" spc="0" normalizeH="0" baseline="0" noProof="0">
                <a:ln>
                  <a:noFill/>
                </a:ln>
                <a:solidFill>
                  <a:srgbClr val="00BCFF"/>
                </a:solidFill>
                <a:effectLst/>
                <a:uLnTx/>
                <a:uFillTx/>
                <a:latin typeface="Arial"/>
                <a:ea typeface="Arial Unicode MS"/>
                <a:cs typeface="Arial"/>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700" b="0" i="0" u="none" strike="noStrike" kern="1200" cap="none" spc="0" normalizeH="0" baseline="0" noProof="0">
              <a:ln>
                <a:noFill/>
              </a:ln>
              <a:solidFill>
                <a:srgbClr val="00BCFF"/>
              </a:solidFill>
              <a:effectLst/>
              <a:uLnTx/>
              <a:uFillTx/>
              <a:latin typeface="Arial"/>
              <a:ea typeface="Arial Unicode MS"/>
              <a:cs typeface="Arial"/>
            </a:endParaRPr>
          </a:p>
        </p:txBody>
      </p:sp>
      <p:sp>
        <p:nvSpPr>
          <p:cNvPr id="19" name="Text Placeholder 9">
            <a:extLst>
              <a:ext uri="{FF2B5EF4-FFF2-40B4-BE49-F238E27FC236}">
                <a16:creationId xmlns:a16="http://schemas.microsoft.com/office/drawing/2014/main" id="{DA774A83-C3D7-35DB-B392-EBCA079EF613}"/>
              </a:ext>
            </a:extLst>
          </p:cNvPr>
          <p:cNvSpPr txBox="1">
            <a:spLocks/>
          </p:cNvSpPr>
          <p:nvPr>
            <p:custDataLst>
              <p:tags r:id="rId4"/>
            </p:custDataLst>
          </p:nvPr>
        </p:nvSpPr>
        <p:spPr>
          <a:xfrm>
            <a:off x="859044" y="6045667"/>
            <a:ext cx="10798175" cy="230832"/>
          </a:xfrm>
          <a:prstGeom prst="rect">
            <a:avLst/>
          </a:prstGeom>
        </p:spPr>
        <p:txBody>
          <a:bodyPr vert="horz" lIns="0" tIns="0" rIns="0" bIns="0" rtlCol="0" anchor="b" anchorCtr="0">
            <a:noAutofit/>
          </a:bodyPr>
          <a:lstStyle>
            <a:lvl1pPr marL="0" indent="0" algn="l" defTabSz="914400" rtl="0" eaLnBrk="1" latinLnBrk="0" hangingPunct="1">
              <a:lnSpc>
                <a:spcPct val="85000"/>
              </a:lnSpc>
              <a:spcBef>
                <a:spcPts val="0"/>
              </a:spcBef>
              <a:spcAft>
                <a:spcPts val="0"/>
              </a:spcAft>
              <a:buFont typeface="Arial" panose="020B0604020202020204" pitchFamily="34" charset="0"/>
              <a:buNone/>
              <a:defRPr lang="en-US" sz="900" kern="1200" dirty="0" smtClean="0">
                <a:solidFill>
                  <a:schemeClr val="bg1">
                    <a:lumMod val="50000"/>
                  </a:schemeClr>
                </a:solidFill>
                <a:latin typeface="+mn-lt"/>
                <a:ea typeface="+mn-ea"/>
                <a:cs typeface="+mn-cs"/>
              </a:defRPr>
            </a:lvl1pPr>
            <a:lvl2pPr marL="270000" indent="-270000" algn="l" defTabSz="914400" rtl="0" eaLnBrk="1" latinLnBrk="0" hangingPunct="1">
              <a:spcBef>
                <a:spcPts val="300"/>
              </a:spcBef>
              <a:spcAft>
                <a:spcPts val="600"/>
              </a:spcAft>
              <a:buFontTx/>
              <a:buBlip>
                <a:blip r:embed="rId1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1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1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1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1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1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1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16"/>
              </a:buBlip>
              <a:defRPr sz="1800" kern="1200">
                <a:solidFill>
                  <a:schemeClr val="tx1"/>
                </a:solidFill>
                <a:latin typeface="+mn-lt"/>
                <a:ea typeface="+mn-ea"/>
                <a:cs typeface="+mn-cs"/>
              </a:defRPr>
            </a:lvl9pPr>
          </a:lstStyle>
          <a:p>
            <a:pPr marL="90488"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30000" noProof="0" err="1">
                <a:ln>
                  <a:noFill/>
                </a:ln>
                <a:solidFill>
                  <a:srgbClr val="10384F"/>
                </a:solidFill>
                <a:effectLst/>
                <a:uLnTx/>
                <a:uFillTx/>
                <a:latin typeface="Arial"/>
                <a:ea typeface="Arial Unicode MS"/>
                <a:cs typeface="Arial"/>
              </a:rPr>
              <a:t>cpa</a:t>
            </a:r>
            <a:r>
              <a:rPr kumimoji="0" lang="en-GB" sz="1400" b="0" i="0" u="none" strike="noStrike" kern="1200" cap="none" spc="0" normalizeH="0" baseline="30000" noProof="0">
                <a:ln>
                  <a:noFill/>
                </a:ln>
                <a:solidFill>
                  <a:srgbClr val="10384F"/>
                </a:solidFill>
                <a:effectLst/>
                <a:uLnTx/>
                <a:uFillTx/>
                <a:latin typeface="Arial"/>
                <a:ea typeface="Arial Unicode MS"/>
                <a:cs typeface="Arial"/>
              </a:rPr>
              <a:t> = currency and portfolio adjusted, rep = as reported, core EPS = core earnings per share (cont. operations)</a:t>
            </a:r>
          </a:p>
        </p:txBody>
      </p:sp>
      <p:sp>
        <p:nvSpPr>
          <p:cNvPr id="49" name="Rechteck 21">
            <a:extLst>
              <a:ext uri="{FF2B5EF4-FFF2-40B4-BE49-F238E27FC236}">
                <a16:creationId xmlns:a16="http://schemas.microsoft.com/office/drawing/2014/main" id="{D8AF99E2-F2C6-6B4D-5B59-61DB42316C2C}"/>
              </a:ext>
            </a:extLst>
          </p:cNvPr>
          <p:cNvSpPr/>
          <p:nvPr>
            <p:custDataLst>
              <p:tags r:id="rId5"/>
            </p:custDataLst>
          </p:nvPr>
        </p:nvSpPr>
        <p:spPr bwMode="gray">
          <a:xfrm rot="10800000" flipV="1">
            <a:off x="1124805" y="4389838"/>
            <a:ext cx="10098252" cy="613459"/>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Arial Unicode MS"/>
              <a:cs typeface="Arial"/>
            </a:endParaRPr>
          </a:p>
        </p:txBody>
      </p:sp>
      <p:sp>
        <p:nvSpPr>
          <p:cNvPr id="50" name="Rechteck 21">
            <a:extLst>
              <a:ext uri="{FF2B5EF4-FFF2-40B4-BE49-F238E27FC236}">
                <a16:creationId xmlns:a16="http://schemas.microsoft.com/office/drawing/2014/main" id="{5ED3A453-7725-B29A-1D89-AC309046ACFA}"/>
              </a:ext>
            </a:extLst>
          </p:cNvPr>
          <p:cNvSpPr/>
          <p:nvPr>
            <p:custDataLst>
              <p:tags r:id="rId6"/>
            </p:custDataLst>
          </p:nvPr>
        </p:nvSpPr>
        <p:spPr bwMode="gray">
          <a:xfrm rot="10800000" flipV="1">
            <a:off x="1124805" y="3034774"/>
            <a:ext cx="10098252" cy="648181"/>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Arial Unicode MS"/>
              <a:cs typeface="Arial"/>
            </a:endParaRPr>
          </a:p>
        </p:txBody>
      </p:sp>
      <p:graphicFrame>
        <p:nvGraphicFramePr>
          <p:cNvPr id="51" name="Tabelle 5">
            <a:extLst>
              <a:ext uri="{FF2B5EF4-FFF2-40B4-BE49-F238E27FC236}">
                <a16:creationId xmlns:a16="http://schemas.microsoft.com/office/drawing/2014/main" id="{B97F6001-4D50-1B0B-0B3D-420FD38DAEEC}"/>
              </a:ext>
            </a:extLst>
          </p:cNvPr>
          <p:cNvGraphicFramePr>
            <a:graphicFrameLocks noGrp="1"/>
          </p:cNvGraphicFramePr>
          <p:nvPr>
            <p:custDataLst>
              <p:tags r:id="rId7"/>
            </p:custDataLst>
          </p:nvPr>
        </p:nvGraphicFramePr>
        <p:xfrm>
          <a:off x="1124805" y="1223873"/>
          <a:ext cx="10098251" cy="4526394"/>
        </p:xfrm>
        <a:graphic>
          <a:graphicData uri="http://schemas.openxmlformats.org/drawingml/2006/table">
            <a:tbl>
              <a:tblPr firstRow="1" bandRow="1">
                <a:tableStyleId>{5C22544A-7EE6-4342-B048-85BDC9FD1C3A}</a:tableStyleId>
              </a:tblPr>
              <a:tblGrid>
                <a:gridCol w="2090033">
                  <a:extLst>
                    <a:ext uri="{9D8B030D-6E8A-4147-A177-3AD203B41FA5}">
                      <a16:colId xmlns:a16="http://schemas.microsoft.com/office/drawing/2014/main" val="4168794112"/>
                    </a:ext>
                  </a:extLst>
                </a:gridCol>
                <a:gridCol w="1283291">
                  <a:extLst>
                    <a:ext uri="{9D8B030D-6E8A-4147-A177-3AD203B41FA5}">
                      <a16:colId xmlns:a16="http://schemas.microsoft.com/office/drawing/2014/main" val="94617278"/>
                    </a:ext>
                  </a:extLst>
                </a:gridCol>
                <a:gridCol w="1283291">
                  <a:extLst>
                    <a:ext uri="{9D8B030D-6E8A-4147-A177-3AD203B41FA5}">
                      <a16:colId xmlns:a16="http://schemas.microsoft.com/office/drawing/2014/main" val="3193528023"/>
                    </a:ext>
                  </a:extLst>
                </a:gridCol>
                <a:gridCol w="1283291">
                  <a:extLst>
                    <a:ext uri="{9D8B030D-6E8A-4147-A177-3AD203B41FA5}">
                      <a16:colId xmlns:a16="http://schemas.microsoft.com/office/drawing/2014/main" val="108824588"/>
                    </a:ext>
                  </a:extLst>
                </a:gridCol>
                <a:gridCol w="4158345">
                  <a:extLst>
                    <a:ext uri="{9D8B030D-6E8A-4147-A177-3AD203B41FA5}">
                      <a16:colId xmlns:a16="http://schemas.microsoft.com/office/drawing/2014/main" val="1295989715"/>
                    </a:ext>
                  </a:extLst>
                </a:gridCol>
              </a:tblGrid>
              <a:tr h="1128427">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endParaRPr lang="en-US" sz="2400" b="1" kern="1200" noProof="0">
                        <a:solidFill>
                          <a:schemeClr val="accent1"/>
                        </a:solidFill>
                        <a:latin typeface="+mn-lt"/>
                        <a:ea typeface="+mn-ea"/>
                        <a:cs typeface="+mn-cs"/>
                      </a:endParaRPr>
                    </a:p>
                  </a:txBody>
                  <a:tcPr marL="80211" marR="80211" marT="40106" marB="4010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endParaRPr lang="en-US" sz="1050" b="0" kern="1200" noProof="0">
                        <a:solidFill>
                          <a:schemeClr val="accent1"/>
                        </a:solidFill>
                        <a:latin typeface="+mn-lt"/>
                        <a:ea typeface="+mn-ea"/>
                        <a:cs typeface="+mn-cs"/>
                      </a:endParaRPr>
                    </a:p>
                  </a:txBody>
                  <a:tcPr marL="80211" marR="80211" marT="40106" marB="4010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endParaRPr lang="en-US" sz="1050" b="0" kern="1200" noProof="0">
                        <a:solidFill>
                          <a:schemeClr val="accent1"/>
                        </a:solidFill>
                        <a:latin typeface="+mn-lt"/>
                        <a:ea typeface="+mn-ea"/>
                        <a:cs typeface="+mn-cs"/>
                      </a:endParaRPr>
                    </a:p>
                  </a:txBody>
                  <a:tcPr marL="80211" marR="80211" marT="40106" marB="4010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endParaRPr lang="en-US" sz="1050" b="0" kern="1200" noProof="0">
                        <a:solidFill>
                          <a:schemeClr val="accent1"/>
                        </a:solidFill>
                        <a:latin typeface="+mn-lt"/>
                        <a:ea typeface="+mn-ea"/>
                        <a:cs typeface="+mn-cs"/>
                      </a:endParaRPr>
                    </a:p>
                  </a:txBody>
                  <a:tcPr marL="80211" marR="80211" marT="40106" marB="4010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endParaRPr lang="en-US" sz="1050" b="0" kern="1200" noProof="0">
                        <a:solidFill>
                          <a:schemeClr val="accent1"/>
                        </a:solidFill>
                        <a:latin typeface="+mn-lt"/>
                        <a:ea typeface="+mn-ea"/>
                        <a:cs typeface="+mn-cs"/>
                      </a:endParaRPr>
                    </a:p>
                  </a:txBody>
                  <a:tcPr marL="80211" marR="80211" marT="40106" marB="4010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5971799"/>
                  </a:ext>
                </a:extLst>
              </a:tr>
              <a:tr h="673113">
                <a:tc>
                  <a:txBody>
                    <a:bodyPr/>
                    <a:lstStyle/>
                    <a:p>
                      <a:pPr>
                        <a:lnSpc>
                          <a:spcPct val="85000"/>
                        </a:lnSpc>
                      </a:pPr>
                      <a:r>
                        <a:rPr lang="en-US" sz="1800" b="1">
                          <a:solidFill>
                            <a:srgbClr val="10384F"/>
                          </a:solidFill>
                          <a:latin typeface="+mj-lt"/>
                        </a:rPr>
                        <a:t>Net Sales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pPr>
                      <a:r>
                        <a:rPr lang="pt-PT" sz="1800" b="0">
                          <a:solidFill>
                            <a:schemeClr val="bg1">
                              <a:lumMod val="50000"/>
                            </a:schemeClr>
                          </a:solidFill>
                          <a:latin typeface="+mj-lt"/>
                          <a:ea typeface="Verdana"/>
                          <a:cs typeface="+mn-cs"/>
                        </a:rPr>
                        <a:t>47.6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GB" sz="1800" b="1">
                          <a:solidFill>
                            <a:schemeClr val="accent1"/>
                          </a:solidFill>
                          <a:latin typeface="+mn-lt"/>
                          <a:ea typeface="+mn-ea"/>
                          <a:cs typeface="+mn-cs"/>
                        </a:rPr>
                        <a:t>46.6</a:t>
                      </a:r>
                      <a:endParaRPr lang="en-GB" sz="1800" b="1" baseline="30000">
                        <a:solidFill>
                          <a:schemeClr val="bg1">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5000"/>
                        </a:lnSpc>
                        <a:spcBef>
                          <a:spcPts val="0"/>
                        </a:spcBef>
                        <a:spcAft>
                          <a:spcPts val="0"/>
                        </a:spcAft>
                        <a:buClr>
                          <a:srgbClr val="66B512"/>
                        </a:buClr>
                        <a:buSzTx/>
                        <a:buFontTx/>
                        <a:buNone/>
                        <a:tabLst/>
                        <a:defRPr/>
                      </a:pPr>
                      <a:r>
                        <a:rPr kumimoji="0" lang="de-DE" sz="1800" b="1" i="0" u="none" strike="noStrike" kern="1200" cap="none" spc="0" normalizeH="0" baseline="0">
                          <a:ln>
                            <a:noFill/>
                          </a:ln>
                          <a:solidFill>
                            <a:srgbClr val="10384F"/>
                          </a:solidFill>
                          <a:effectLst/>
                          <a:uLnTx/>
                          <a:uFillTx/>
                          <a:latin typeface="+mn-lt"/>
                          <a:ea typeface="+mn-ea"/>
                          <a:cs typeface="+mn-cs"/>
                        </a:rPr>
                        <a:t>+1% cpa</a:t>
                      </a:r>
                    </a:p>
                    <a:p>
                      <a:pPr marL="0" marR="0" lvl="0" indent="0" algn="ctr" defTabSz="914400" rtl="0" eaLnBrk="1" fontAlgn="auto" latinLnBrk="0" hangingPunct="1">
                        <a:lnSpc>
                          <a:spcPct val="85000"/>
                        </a:lnSpc>
                        <a:spcBef>
                          <a:spcPts val="0"/>
                        </a:spcBef>
                        <a:spcAft>
                          <a:spcPts val="0"/>
                        </a:spcAft>
                        <a:buClr>
                          <a:srgbClr val="66B512"/>
                        </a:buClr>
                        <a:buSzTx/>
                        <a:buFontTx/>
                        <a:buNone/>
                        <a:tabLst/>
                        <a:defRPr/>
                      </a:pPr>
                      <a:r>
                        <a:rPr kumimoji="0" lang="de-DE" sz="1400" b="0" i="0" u="none" strike="noStrike" kern="1200" cap="none" spc="0" normalizeH="0" baseline="0">
                          <a:ln>
                            <a:noFill/>
                          </a:ln>
                          <a:solidFill>
                            <a:srgbClr val="10384F"/>
                          </a:solidFill>
                          <a:effectLst/>
                          <a:uLnTx/>
                          <a:uFillTx/>
                          <a:latin typeface="+mn-lt"/>
                          <a:ea typeface="+mn-ea"/>
                          <a:cs typeface="+mn-cs"/>
                        </a:rPr>
                        <a:t>(-2% rep)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
                          <a:srgbClr val="66B512"/>
                        </a:buClr>
                        <a:buSzTx/>
                        <a:buFontTx/>
                        <a:buNone/>
                        <a:tabLst>
                          <a:tab pos="182563" algn="l"/>
                        </a:tabLst>
                        <a:defRPr/>
                      </a:pPr>
                      <a:r>
                        <a:rPr kumimoji="0" lang="de-DE" sz="1400" b="0" i="0" u="none" strike="noStrike" kern="1200" cap="none" spc="0" normalizeH="0" baseline="0">
                          <a:ln>
                            <a:noFill/>
                          </a:ln>
                          <a:solidFill>
                            <a:schemeClr val="accent1"/>
                          </a:solidFill>
                          <a:effectLst/>
                          <a:uLnTx/>
                          <a:uFillTx/>
                          <a:latin typeface="+mn-lt"/>
                          <a:ea typeface="+mn-ea"/>
                          <a:cs typeface="+mn-cs"/>
                        </a:rPr>
                        <a:t>Currency headwind of ~€1.3bn</a:t>
                      </a:r>
                    </a:p>
                  </a:txBody>
                  <a:tcPr marL="28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689251"/>
                  </a:ext>
                </a:extLst>
              </a:tr>
              <a:tr h="705515">
                <a:tc>
                  <a:txBody>
                    <a:bodyPr/>
                    <a:lstStyle/>
                    <a:p>
                      <a:pPr>
                        <a:lnSpc>
                          <a:spcPct val="85000"/>
                        </a:lnSpc>
                      </a:pPr>
                      <a:r>
                        <a:rPr lang="en-US" sz="1800" b="1">
                          <a:solidFill>
                            <a:srgbClr val="10384F"/>
                          </a:solidFill>
                          <a:latin typeface="+mj-lt"/>
                        </a:rPr>
                        <a:t>EBITDA</a:t>
                      </a:r>
                      <a:br>
                        <a:rPr lang="en-US" sz="1600" b="1">
                          <a:solidFill>
                            <a:srgbClr val="10384F"/>
                          </a:solidFill>
                          <a:latin typeface="+mj-lt"/>
                        </a:rPr>
                      </a:br>
                      <a:r>
                        <a:rPr lang="en-US" sz="1400" b="0">
                          <a:solidFill>
                            <a:srgbClr val="10384F"/>
                          </a:solidFill>
                          <a:latin typeface="+mj-lt"/>
                        </a:rPr>
                        <a:t>before special items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pPr>
                      <a:r>
                        <a:rPr lang="pt-PT" sz="1800" b="0">
                          <a:solidFill>
                            <a:schemeClr val="bg1">
                              <a:lumMod val="50000"/>
                            </a:schemeClr>
                          </a:solidFill>
                          <a:latin typeface="+mj-lt"/>
                          <a:ea typeface="Verdana"/>
                          <a:cs typeface="Arial"/>
                        </a:rPr>
                        <a:t>11.7</a:t>
                      </a:r>
                      <a:endParaRPr lang="en-US" sz="1800" b="0">
                        <a:solidFill>
                          <a:schemeClr val="bg1">
                            <a:lumMod val="50000"/>
                          </a:schemeClr>
                        </a:solidFill>
                        <a:latin typeface="+mj-lt"/>
                        <a:ea typeface="Verdan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lang="de-DE" sz="1800" b="1">
                          <a:solidFill>
                            <a:schemeClr val="accent1"/>
                          </a:solidFill>
                          <a:latin typeface="+mn-lt"/>
                          <a:ea typeface="+mn-ea"/>
                          <a:cs typeface="+mn-cs"/>
                        </a:rPr>
                        <a:t>10.1</a:t>
                      </a:r>
                      <a:endParaRPr lang="de-DE" sz="1800" b="1">
                        <a:solidFill>
                          <a:schemeClr val="bg1">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de-DE" sz="1800" kern="1200">
                          <a:solidFill>
                            <a:schemeClr val="accent1"/>
                          </a:solidFill>
                          <a:latin typeface="+mn-lt"/>
                          <a:ea typeface="+mn-ea"/>
                          <a:cs typeface="+mn-cs"/>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kern="1200">
                          <a:solidFill>
                            <a:schemeClr val="accent1"/>
                          </a:solidFill>
                          <a:latin typeface="+mn-lt"/>
                          <a:ea typeface="+mn-ea"/>
                          <a:cs typeface="+mn-cs"/>
                        </a:rPr>
                        <a:t>Lower Crop Science and Reconciliation result; currency headwind of ~€0.6bn</a:t>
                      </a:r>
                    </a:p>
                  </a:txBody>
                  <a:tcPr marL="28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7662762"/>
                  </a:ext>
                </a:extLst>
              </a:tr>
              <a:tr h="673113">
                <a:tc>
                  <a:txBody>
                    <a:bodyPr/>
                    <a:lstStyle/>
                    <a:p>
                      <a:pPr>
                        <a:lnSpc>
                          <a:spcPct val="85000"/>
                        </a:lnSpc>
                      </a:pPr>
                      <a:r>
                        <a:rPr lang="en-US" sz="1800" b="1">
                          <a:solidFill>
                            <a:srgbClr val="10384F"/>
                          </a:solidFill>
                          <a:latin typeface="+mj-lt"/>
                        </a:rPr>
                        <a:t>Core EPS </a:t>
                      </a:r>
                      <a:br>
                        <a:rPr lang="en-US" sz="1800" b="1">
                          <a:solidFill>
                            <a:srgbClr val="10384F"/>
                          </a:solidFill>
                          <a:latin typeface="+mj-lt"/>
                        </a:rPr>
                      </a:br>
                      <a:r>
                        <a:rPr lang="en-US" sz="1400" b="0">
                          <a:solidFill>
                            <a:srgbClr val="10384F"/>
                          </a:solidFill>
                          <a:latin typeface="+mj-lt"/>
                        </a:rPr>
                        <a:t>(in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pPr>
                      <a:r>
                        <a:rPr lang="pt-PT" sz="1800" b="0">
                          <a:solidFill>
                            <a:schemeClr val="bg1">
                              <a:lumMod val="50000"/>
                            </a:schemeClr>
                          </a:solidFill>
                          <a:latin typeface="+mj-lt"/>
                          <a:ea typeface="Verdana"/>
                          <a:cs typeface="Arial"/>
                        </a:rPr>
                        <a:t>6.39</a:t>
                      </a:r>
                      <a:endParaRPr lang="en-US" sz="1800" b="0">
                        <a:solidFill>
                          <a:schemeClr val="bg1">
                            <a:lumMod val="50000"/>
                          </a:schemeClr>
                        </a:solidFill>
                        <a:latin typeface="+mj-lt"/>
                        <a:ea typeface="Verdan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de-DE" sz="1800" b="1">
                          <a:solidFill>
                            <a:schemeClr val="accent1"/>
                          </a:solidFill>
                          <a:latin typeface="Arial"/>
                          <a:ea typeface="+mn-ea"/>
                          <a:cs typeface="Arial"/>
                        </a:rPr>
                        <a:t>5.05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de-DE" sz="1800">
                          <a:solidFill>
                            <a:schemeClr val="accent1"/>
                          </a:solidFill>
                          <a:latin typeface="+mj-lt"/>
                          <a:ea typeface="+mn-ea"/>
                          <a:cs typeface="Arial"/>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384F"/>
                          </a:solidFill>
                          <a:effectLst/>
                          <a:uLnTx/>
                          <a:uFillTx/>
                          <a:latin typeface="+mn-lt"/>
                          <a:ea typeface="+mn-ea"/>
                          <a:cs typeface="+mn-cs"/>
                        </a:rPr>
                        <a:t>Lower EBITDA before special items; </a:t>
                      </a:r>
                      <a:br>
                        <a:rPr kumimoji="0" lang="en-US" sz="1400" b="0" i="0" u="none" strike="noStrike" kern="1200" cap="none" spc="0" normalizeH="0" baseline="0" noProof="0">
                          <a:ln>
                            <a:noFill/>
                          </a:ln>
                          <a:solidFill>
                            <a:srgbClr val="10384F"/>
                          </a:solidFill>
                          <a:effectLst/>
                          <a:uLnTx/>
                          <a:uFillTx/>
                          <a:latin typeface="+mn-lt"/>
                          <a:ea typeface="+mn-ea"/>
                          <a:cs typeface="+mn-cs"/>
                        </a:rPr>
                      </a:br>
                      <a:r>
                        <a:rPr kumimoji="0" lang="en-US" sz="1400" b="0" i="0" u="none" strike="noStrike" kern="1200" cap="none" spc="0" normalizeH="0" baseline="0" noProof="0">
                          <a:ln>
                            <a:noFill/>
                          </a:ln>
                          <a:solidFill>
                            <a:srgbClr val="10384F"/>
                          </a:solidFill>
                          <a:effectLst/>
                          <a:uLnTx/>
                          <a:uFillTx/>
                          <a:latin typeface="+mn-lt"/>
                          <a:ea typeface="+mn-ea"/>
                          <a:cs typeface="+mn-cs"/>
                        </a:rPr>
                        <a:t>currency headwind of ~€0.40</a:t>
                      </a:r>
                    </a:p>
                  </a:txBody>
                  <a:tcPr marL="28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8675962"/>
                  </a:ext>
                </a:extLst>
              </a:tr>
              <a:tr h="673113">
                <a:tc>
                  <a:txBody>
                    <a:bodyPr/>
                    <a:lstStyle/>
                    <a:p>
                      <a:pPr>
                        <a:lnSpc>
                          <a:spcPct val="85000"/>
                        </a:lnSpc>
                      </a:pPr>
                      <a:r>
                        <a:rPr lang="en-US" sz="1700" b="1">
                          <a:solidFill>
                            <a:srgbClr val="10384F"/>
                          </a:solidFill>
                          <a:latin typeface="+mj-lt"/>
                        </a:rPr>
                        <a:t>Free Cash Flow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pPr>
                      <a:r>
                        <a:rPr lang="pt-PT" sz="1800" b="0">
                          <a:solidFill>
                            <a:schemeClr val="bg1">
                              <a:lumMod val="50000"/>
                            </a:schemeClr>
                          </a:solidFill>
                          <a:latin typeface="+mj-lt"/>
                          <a:ea typeface="Verdana"/>
                          <a:cs typeface="Arial"/>
                        </a:rPr>
                        <a:t>1.3</a:t>
                      </a:r>
                      <a:endParaRPr lang="en-US" sz="1800" b="0">
                        <a:solidFill>
                          <a:schemeClr val="bg1">
                            <a:lumMod val="50000"/>
                          </a:schemeClr>
                        </a:solidFill>
                        <a:latin typeface="+mj-lt"/>
                        <a:ea typeface="Verdan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de-DE" sz="1800" b="1">
                          <a:solidFill>
                            <a:schemeClr val="accent1"/>
                          </a:solidFill>
                          <a:latin typeface="+mj-lt"/>
                          <a:ea typeface="+mn-ea"/>
                          <a:cs typeface="Arial"/>
                        </a:rPr>
                        <a:t>3.1</a:t>
                      </a:r>
                      <a:endParaRPr lang="de-DE" sz="1800" b="1" baseline="30000">
                        <a:solidFill>
                          <a:schemeClr val="accent1"/>
                        </a:solidFill>
                        <a:latin typeface="+mj-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de-DE" sz="1800" b="0" i="0" u="none" strike="noStrike" noProof="0">
                          <a:solidFill>
                            <a:schemeClr val="accent1"/>
                          </a:solidFill>
                          <a:latin typeface="Arial"/>
                        </a:rPr>
                        <a:t>+137%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
                          <a:srgbClr val="66B512"/>
                        </a:buClr>
                        <a:buSzTx/>
                        <a:buFontTx/>
                        <a:buNone/>
                        <a:tabLst/>
                        <a:defRPr/>
                      </a:pPr>
                      <a:r>
                        <a:rPr kumimoji="0" lang="en-US" sz="1400" b="0" i="0" u="none" strike="noStrike" kern="1200" cap="none" spc="0" normalizeH="0" baseline="0" noProof="0">
                          <a:ln>
                            <a:noFill/>
                          </a:ln>
                          <a:solidFill>
                            <a:srgbClr val="10384F"/>
                          </a:solidFill>
                          <a:effectLst/>
                          <a:uLnTx/>
                          <a:uFillTx/>
                          <a:latin typeface="+mn-lt"/>
                          <a:ea typeface="+mn-ea"/>
                          <a:cs typeface="+mn-cs"/>
                        </a:rPr>
                        <a:t>Less litigation related payments and</a:t>
                      </a:r>
                    </a:p>
                    <a:p>
                      <a:pPr marL="0" marR="0" lvl="0" indent="0" algn="l" defTabSz="914400" rtl="0" eaLnBrk="1" fontAlgn="auto" latinLnBrk="0" hangingPunct="1">
                        <a:lnSpc>
                          <a:spcPct val="85000"/>
                        </a:lnSpc>
                        <a:spcBef>
                          <a:spcPts val="0"/>
                        </a:spcBef>
                        <a:spcAft>
                          <a:spcPts val="0"/>
                        </a:spcAft>
                        <a:buClr>
                          <a:srgbClr val="66B512"/>
                        </a:buClr>
                        <a:buSzTx/>
                        <a:buFontTx/>
                        <a:buNone/>
                        <a:tabLst/>
                        <a:defRPr/>
                      </a:pPr>
                      <a:r>
                        <a:rPr kumimoji="0" lang="en-US" sz="1400" b="0" i="0" u="none" strike="noStrike" kern="1200" cap="none" spc="0" normalizeH="0" baseline="0" noProof="0">
                          <a:ln>
                            <a:noFill/>
                          </a:ln>
                          <a:solidFill>
                            <a:srgbClr val="10384F"/>
                          </a:solidFill>
                          <a:effectLst/>
                          <a:uLnTx/>
                          <a:uFillTx/>
                          <a:latin typeface="+mn-lt"/>
                          <a:ea typeface="+mn-ea"/>
                          <a:cs typeface="+mn-cs"/>
                        </a:rPr>
                        <a:t>lower incentive payouts; progress on inventory</a:t>
                      </a:r>
                      <a:endParaRPr kumimoji="0" lang="en-US" sz="1400" b="0" i="0" u="none" strike="sngStrike" kern="1200" cap="none" spc="0" normalizeH="0" baseline="0" noProof="0">
                        <a:ln>
                          <a:noFill/>
                        </a:ln>
                        <a:solidFill>
                          <a:srgbClr val="10384F"/>
                        </a:solidFill>
                        <a:effectLst/>
                        <a:uLnTx/>
                        <a:uFillTx/>
                        <a:latin typeface="+mn-lt"/>
                        <a:ea typeface="+mn-ea"/>
                        <a:cs typeface="+mn-cs"/>
                      </a:endParaRPr>
                    </a:p>
                  </a:txBody>
                  <a:tcPr marL="28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0746396"/>
                  </a:ext>
                </a:extLst>
              </a:tr>
              <a:tr h="673113">
                <a:tc>
                  <a:txBody>
                    <a:bodyPr/>
                    <a:lstStyle/>
                    <a:p>
                      <a:pPr>
                        <a:lnSpc>
                          <a:spcPct val="85000"/>
                        </a:lnSpc>
                      </a:pPr>
                      <a:r>
                        <a:rPr lang="en-US" sz="1700" b="1">
                          <a:solidFill>
                            <a:srgbClr val="10384F"/>
                          </a:solidFill>
                          <a:latin typeface="+mj-lt"/>
                        </a:rPr>
                        <a:t>Net Financial Debt </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pPr>
                      <a:r>
                        <a:rPr lang="pt-PT" sz="1800" b="0">
                          <a:solidFill>
                            <a:schemeClr val="bg1">
                              <a:lumMod val="50000"/>
                            </a:schemeClr>
                          </a:solidFill>
                          <a:latin typeface="+mj-lt"/>
                          <a:ea typeface="Verdana"/>
                          <a:cs typeface="Arial"/>
                        </a:rPr>
                        <a:t>34.5</a:t>
                      </a:r>
                      <a:endParaRPr lang="en-US" sz="1800" b="0">
                        <a:solidFill>
                          <a:schemeClr val="bg1">
                            <a:lumMod val="50000"/>
                          </a:schemeClr>
                        </a:solidFill>
                        <a:latin typeface="+mj-lt"/>
                        <a:ea typeface="Verdan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ct val="85000"/>
                        </a:lnSpc>
                        <a:spcBef>
                          <a:spcPts val="0"/>
                        </a:spcBef>
                        <a:spcAft>
                          <a:spcPts val="0"/>
                        </a:spcAft>
                        <a:buNone/>
                      </a:pPr>
                      <a:r>
                        <a:rPr lang="de-DE" sz="1800" b="1">
                          <a:solidFill>
                            <a:schemeClr val="accent1"/>
                          </a:solidFill>
                          <a:latin typeface="+mj-lt"/>
                          <a:ea typeface="+mn-ea"/>
                          <a:cs typeface="Arial"/>
                        </a:rPr>
                        <a:t>32.6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ct val="100000"/>
                        </a:lnSpc>
                        <a:spcBef>
                          <a:spcPts val="0"/>
                        </a:spcBef>
                        <a:spcAft>
                          <a:spcPts val="0"/>
                        </a:spcAft>
                        <a:buNone/>
                      </a:pPr>
                      <a:r>
                        <a:rPr lang="de-DE" sz="1800" b="0" i="0" u="none" strike="noStrike" noProof="0">
                          <a:solidFill>
                            <a:schemeClr val="accent1"/>
                          </a:solidFill>
                          <a:latin typeface="+mn-lt"/>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0384F"/>
                          </a:solidFill>
                          <a:effectLst/>
                          <a:uLnTx/>
                          <a:uFillTx/>
                          <a:latin typeface="+mn-lt"/>
                          <a:ea typeface="+mn-ea"/>
                          <a:cs typeface="+mn-cs"/>
                        </a:rPr>
                        <a:t>Prioritized cash usage for debt reduction </a:t>
                      </a:r>
                      <a:endParaRPr kumimoji="0" lang="en-US" sz="1400" b="0" i="0" u="none" strike="sngStrike" kern="1200" cap="none" spc="0" normalizeH="0" baseline="0" noProof="0">
                        <a:ln>
                          <a:noFill/>
                        </a:ln>
                        <a:solidFill>
                          <a:srgbClr val="10384F"/>
                        </a:solidFill>
                        <a:effectLst/>
                        <a:uLnTx/>
                        <a:uFillTx/>
                        <a:latin typeface="+mn-lt"/>
                        <a:ea typeface="+mn-ea"/>
                        <a:cs typeface="+mn-cs"/>
                      </a:endParaRPr>
                    </a:p>
                  </a:txBody>
                  <a:tcPr marL="28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3149433"/>
                  </a:ext>
                </a:extLst>
              </a:tr>
            </a:tbl>
          </a:graphicData>
        </a:graphic>
      </p:graphicFrame>
      <p:sp>
        <p:nvSpPr>
          <p:cNvPr id="52" name="TextBox 80">
            <a:extLst>
              <a:ext uri="{FF2B5EF4-FFF2-40B4-BE49-F238E27FC236}">
                <a16:creationId xmlns:a16="http://schemas.microsoft.com/office/drawing/2014/main" id="{F97F66D2-940A-A359-1210-F266B792A2C5}"/>
              </a:ext>
            </a:extLst>
          </p:cNvPr>
          <p:cNvSpPr txBox="1"/>
          <p:nvPr>
            <p:custDataLst>
              <p:tags r:id="rId8"/>
            </p:custDataLst>
          </p:nvPr>
        </p:nvSpPr>
        <p:spPr>
          <a:xfrm>
            <a:off x="3123059" y="1745471"/>
            <a:ext cx="1269978" cy="353943"/>
          </a:xfrm>
          <a:prstGeom prst="rect">
            <a:avLst/>
          </a:prstGeom>
          <a:noFill/>
        </p:spPr>
        <p:txBody>
          <a:bodyPr wrap="square" rtlCol="0" anchor="ctr">
            <a:spAutoFit/>
          </a:bodyPr>
          <a:lstStyle/>
          <a:p>
            <a:pPr marL="0" marR="0" lvl="0" indent="0" algn="ctr" defTabSz="914309" rtl="0" eaLnBrk="1" fontAlgn="auto" latinLnBrk="0" hangingPunct="1">
              <a:lnSpc>
                <a:spcPct val="85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lumMod val="50000"/>
                  </a:srgbClr>
                </a:solidFill>
                <a:effectLst/>
                <a:uLnTx/>
                <a:uFillTx/>
                <a:latin typeface="Arial" panose="020B0604020202020204" pitchFamily="34" charset="0"/>
                <a:ea typeface="Arial Unicode MS"/>
                <a:cs typeface="Arial" panose="020B0604020202020204" pitchFamily="34" charset="0"/>
              </a:rPr>
              <a:t>FY 2023</a:t>
            </a:r>
          </a:p>
        </p:txBody>
      </p:sp>
      <p:sp>
        <p:nvSpPr>
          <p:cNvPr id="53" name="TextBox 80">
            <a:extLst>
              <a:ext uri="{FF2B5EF4-FFF2-40B4-BE49-F238E27FC236}">
                <a16:creationId xmlns:a16="http://schemas.microsoft.com/office/drawing/2014/main" id="{2F94ABD0-C0AE-871A-969F-8F2FD42DAB14}"/>
              </a:ext>
            </a:extLst>
          </p:cNvPr>
          <p:cNvSpPr txBox="1"/>
          <p:nvPr>
            <p:custDataLst>
              <p:tags r:id="rId9"/>
            </p:custDataLst>
          </p:nvPr>
        </p:nvSpPr>
        <p:spPr>
          <a:xfrm>
            <a:off x="4474120" y="1745471"/>
            <a:ext cx="1269978" cy="353943"/>
          </a:xfrm>
          <a:prstGeom prst="rect">
            <a:avLst/>
          </a:prstGeom>
          <a:noFill/>
        </p:spPr>
        <p:txBody>
          <a:bodyPr wrap="square" rtlCol="0" anchor="ctr">
            <a:spAutoFit/>
          </a:bodyPr>
          <a:lstStyle/>
          <a:p>
            <a:pPr marL="0" marR="0" lvl="0" indent="0" algn="ctr" defTabSz="914309" rtl="0" eaLnBrk="1" fontAlgn="auto" latinLnBrk="0" hangingPunct="1">
              <a:lnSpc>
                <a:spcPct val="85000"/>
              </a:lnSpc>
              <a:spcBef>
                <a:spcPts val="0"/>
              </a:spcBef>
              <a:spcAft>
                <a:spcPts val="0"/>
              </a:spcAft>
              <a:buClrTx/>
              <a:buSzTx/>
              <a:buFontTx/>
              <a:buNone/>
              <a:tabLst/>
              <a:defRPr/>
            </a:pPr>
            <a:r>
              <a:rPr kumimoji="0" lang="en-GB" sz="2000" b="1"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panose="020B0604020202020204" pitchFamily="34" charset="0"/>
              </a:rPr>
              <a:t>FY 2024</a:t>
            </a:r>
            <a:endParaRPr kumimoji="0" lang="en-GB" sz="1100" b="0" i="1" u="none" strike="noStrike" kern="1200" cap="none" spc="0" normalizeH="0" baseline="30000" noProof="0">
              <a:ln>
                <a:noFill/>
              </a:ln>
              <a:solidFill>
                <a:srgbClr val="10384F"/>
              </a:solidFill>
              <a:effectLst/>
              <a:uLnTx/>
              <a:uFillTx/>
              <a:latin typeface="Arial" panose="020B0604020202020204" pitchFamily="34" charset="0"/>
              <a:ea typeface="Arial Unicode MS"/>
              <a:cs typeface="Arial" panose="020B0604020202020204" pitchFamily="34" charset="0"/>
            </a:endParaRPr>
          </a:p>
        </p:txBody>
      </p:sp>
      <p:cxnSp>
        <p:nvCxnSpPr>
          <p:cNvPr id="55" name="Straight Connector 49">
            <a:extLst>
              <a:ext uri="{FF2B5EF4-FFF2-40B4-BE49-F238E27FC236}">
                <a16:creationId xmlns:a16="http://schemas.microsoft.com/office/drawing/2014/main" id="{7F06D523-3B20-64A0-DEF5-4DEBE9108FCC}"/>
              </a:ext>
            </a:extLst>
          </p:cNvPr>
          <p:cNvCxnSpPr>
            <a:cxnSpLocks/>
          </p:cNvCxnSpPr>
          <p:nvPr/>
        </p:nvCxnSpPr>
        <p:spPr bwMode="gray">
          <a:xfrm>
            <a:off x="3159423" y="2108581"/>
            <a:ext cx="1188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80">
            <a:extLst>
              <a:ext uri="{FF2B5EF4-FFF2-40B4-BE49-F238E27FC236}">
                <a16:creationId xmlns:a16="http://schemas.microsoft.com/office/drawing/2014/main" id="{CC29FC25-64A0-D934-DE7E-6ED07EC7213D}"/>
              </a:ext>
            </a:extLst>
          </p:cNvPr>
          <p:cNvSpPr txBox="1"/>
          <p:nvPr>
            <p:custDataLst>
              <p:tags r:id="rId10"/>
            </p:custDataLst>
          </p:nvPr>
        </p:nvSpPr>
        <p:spPr>
          <a:xfrm>
            <a:off x="1124804" y="1823853"/>
            <a:ext cx="1799545" cy="236219"/>
          </a:xfrm>
          <a:prstGeom prst="rect">
            <a:avLst/>
          </a:prstGeom>
          <a:noFill/>
        </p:spPr>
        <p:txBody>
          <a:bodyPr wrap="square" lIns="91440" tIns="45720" rIns="91440" bIns="45720" rtlCol="0" anchor="t">
            <a:spAutoFit/>
          </a:bodyPr>
          <a:lstStyle/>
          <a:p>
            <a:pPr marL="0" marR="0" lvl="0" indent="0" algn="l" defTabSz="914309" rtl="0" eaLnBrk="1" fontAlgn="auto" latinLnBrk="0" hangingPunct="1">
              <a:lnSpc>
                <a:spcPct val="85000"/>
              </a:lnSpc>
              <a:spcBef>
                <a:spcPts val="0"/>
              </a:spcBef>
              <a:spcAft>
                <a:spcPts val="0"/>
              </a:spcAft>
              <a:buClrTx/>
              <a:buSzTx/>
              <a:buFontTx/>
              <a:buNone/>
              <a:tabLst/>
              <a:defRPr/>
            </a:pPr>
            <a:r>
              <a:rPr kumimoji="0" lang="en-GB" sz="1100" b="0" i="1" u="none" strike="noStrike" kern="1200" cap="none" spc="0" normalizeH="0" baseline="0" noProof="0">
                <a:ln>
                  <a:noFill/>
                </a:ln>
                <a:solidFill>
                  <a:srgbClr val="21465A"/>
                </a:solidFill>
                <a:effectLst/>
                <a:uLnTx/>
                <a:uFillTx/>
                <a:latin typeface="Arial"/>
                <a:ea typeface="Arial Unicode MS"/>
                <a:cs typeface="Arial"/>
              </a:rPr>
              <a:t>in €bn</a:t>
            </a:r>
            <a:endParaRPr kumimoji="0" lang="en-GB" sz="1100" b="0" i="1" u="none" strike="noStrike" kern="1200" cap="none" spc="0" normalizeH="0" baseline="0" noProof="0">
              <a:ln>
                <a:noFill/>
              </a:ln>
              <a:solidFill>
                <a:srgbClr val="21465A"/>
              </a:solidFill>
              <a:effectLst/>
              <a:uLnTx/>
              <a:uFillTx/>
              <a:latin typeface="Arial" panose="020B0604020202020204" pitchFamily="34" charset="0"/>
              <a:ea typeface="Arial Unicode MS"/>
              <a:cs typeface="Arial" panose="020B0604020202020204" pitchFamily="34" charset="0"/>
            </a:endParaRPr>
          </a:p>
        </p:txBody>
      </p:sp>
      <p:cxnSp>
        <p:nvCxnSpPr>
          <p:cNvPr id="58" name="Straight Connector 53">
            <a:extLst>
              <a:ext uri="{FF2B5EF4-FFF2-40B4-BE49-F238E27FC236}">
                <a16:creationId xmlns:a16="http://schemas.microsoft.com/office/drawing/2014/main" id="{ABBB0080-6E76-412E-F12C-AD3EBD96332D}"/>
              </a:ext>
            </a:extLst>
          </p:cNvPr>
          <p:cNvCxnSpPr>
            <a:cxnSpLocks/>
          </p:cNvCxnSpPr>
          <p:nvPr/>
        </p:nvCxnSpPr>
        <p:spPr bwMode="gray">
          <a:xfrm>
            <a:off x="4510484" y="2108581"/>
            <a:ext cx="118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TextBox 80">
            <a:extLst>
              <a:ext uri="{FF2B5EF4-FFF2-40B4-BE49-F238E27FC236}">
                <a16:creationId xmlns:a16="http://schemas.microsoft.com/office/drawing/2014/main" id="{D55E57E2-1090-0334-D93A-DE4CC94BCC08}"/>
              </a:ext>
            </a:extLst>
          </p:cNvPr>
          <p:cNvSpPr txBox="1"/>
          <p:nvPr>
            <p:custDataLst>
              <p:tags r:id="rId11"/>
            </p:custDataLst>
          </p:nvPr>
        </p:nvSpPr>
        <p:spPr>
          <a:xfrm>
            <a:off x="5812562" y="1743865"/>
            <a:ext cx="1269978" cy="352800"/>
          </a:xfrm>
          <a:prstGeom prst="rect">
            <a:avLst/>
          </a:prstGeom>
          <a:noFill/>
        </p:spPr>
        <p:txBody>
          <a:bodyPr wrap="square" rtlCol="0" anchor="ctr">
            <a:spAutoFit/>
          </a:bodyP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US" sz="2000" b="1"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a:rPr>
              <a:t>∆% </a:t>
            </a:r>
            <a:r>
              <a:rPr kumimoji="0" lang="en-US" sz="2000" b="1" i="0" u="none" strike="noStrike" kern="1200" cap="none" spc="0" normalizeH="0" baseline="0" noProof="0" err="1">
                <a:ln>
                  <a:noFill/>
                </a:ln>
                <a:solidFill>
                  <a:srgbClr val="10384F"/>
                </a:solidFill>
                <a:effectLst/>
                <a:uLnTx/>
                <a:uFillTx/>
                <a:latin typeface="Arial" panose="020B0604020202020204" pitchFamily="34" charset="0"/>
                <a:ea typeface="Arial Unicode MS"/>
                <a:cs typeface="Arial"/>
              </a:rPr>
              <a:t>yoy</a:t>
            </a:r>
            <a:endParaRPr kumimoji="0" lang="en-US" sz="2000" b="1" i="0" u="none" strike="noStrike" kern="1200" cap="none" spc="0" normalizeH="0" baseline="0" noProof="0">
              <a:ln>
                <a:noFill/>
              </a:ln>
              <a:solidFill>
                <a:srgbClr val="10384F"/>
              </a:solidFill>
              <a:effectLst/>
              <a:uLnTx/>
              <a:uFillTx/>
              <a:latin typeface="Arial" panose="020B0604020202020204" pitchFamily="34" charset="0"/>
              <a:ea typeface="Arial Unicode MS"/>
              <a:cs typeface="Arial"/>
            </a:endParaRPr>
          </a:p>
        </p:txBody>
      </p:sp>
      <p:cxnSp>
        <p:nvCxnSpPr>
          <p:cNvPr id="61" name="Straight Connector 53">
            <a:extLst>
              <a:ext uri="{FF2B5EF4-FFF2-40B4-BE49-F238E27FC236}">
                <a16:creationId xmlns:a16="http://schemas.microsoft.com/office/drawing/2014/main" id="{3EB74076-69FB-9CB0-728C-AACACAEBDAE8}"/>
              </a:ext>
            </a:extLst>
          </p:cNvPr>
          <p:cNvCxnSpPr>
            <a:cxnSpLocks/>
          </p:cNvCxnSpPr>
          <p:nvPr/>
        </p:nvCxnSpPr>
        <p:spPr bwMode="gray">
          <a:xfrm>
            <a:off x="5865540" y="2108581"/>
            <a:ext cx="118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2" name="Imagem 28">
            <a:extLst>
              <a:ext uri="{FF2B5EF4-FFF2-40B4-BE49-F238E27FC236}">
                <a16:creationId xmlns:a16="http://schemas.microsoft.com/office/drawing/2014/main" id="{C3FFB380-4438-0CE9-BBCA-17E6F18B9EF0}"/>
              </a:ext>
            </a:extLst>
          </p:cNvPr>
          <p:cNvPicPr>
            <a:picLocks noChangeAspect="1"/>
          </p:cNvPicPr>
          <p:nvPr/>
        </p:nvPicPr>
        <p:blipFill rotWithShape="1">
          <a:blip r:embed="rId17" cstate="email">
            <a:alphaModFix amt="38000"/>
            <a:extLst>
              <a:ext uri="{28A0092B-C50C-407E-A947-70E740481C1C}">
                <a14:useLocalDpi xmlns:a14="http://schemas.microsoft.com/office/drawing/2010/main"/>
              </a:ext>
            </a:extLst>
          </a:blip>
          <a:srcRect l="1" r="-3029" b="15277"/>
          <a:stretch/>
        </p:blipFill>
        <p:spPr>
          <a:xfrm>
            <a:off x="7097596" y="2276763"/>
            <a:ext cx="902160" cy="3378190"/>
          </a:xfrm>
          <a:prstGeom prst="rect">
            <a:avLst/>
          </a:prstGeom>
        </p:spPr>
      </p:pic>
    </p:spTree>
    <p:custDataLst>
      <p:tags r:id="rId1"/>
    </p:custDataLst>
    <p:extLst>
      <p:ext uri="{BB962C8B-B14F-4D97-AF65-F5344CB8AC3E}">
        <p14:creationId xmlns:p14="http://schemas.microsoft.com/office/powerpoint/2010/main" val="20480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ltLang="de-DE"/>
              <a:t>Bayer Key Financials in 2024</a:t>
            </a:r>
            <a:endParaRPr lang="en-US"/>
          </a:p>
        </p:txBody>
      </p:sp>
      <p:cxnSp>
        <p:nvCxnSpPr>
          <p:cNvPr id="11" name="Straight Connector 5"/>
          <p:cNvCxnSpPr/>
          <p:nvPr/>
        </p:nvCxnSpPr>
        <p:spPr bwMode="gray">
          <a:xfrm>
            <a:off x="975339" y="3871592"/>
            <a:ext cx="1080420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TextBox 26"/>
          <p:cNvSpPr txBox="1">
            <a:spLocks noChangeArrowheads="1"/>
          </p:cNvSpPr>
          <p:nvPr/>
        </p:nvSpPr>
        <p:spPr bwMode="gray">
          <a:xfrm>
            <a:off x="981821" y="1303901"/>
            <a:ext cx="3246371" cy="2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1200"/>
              </a:spcBef>
              <a:spcAft>
                <a:spcPts val="600"/>
              </a:spcAft>
              <a:buFont typeface="Arial" charset="0"/>
              <a:defRPr>
                <a:solidFill>
                  <a:schemeClr val="tx1"/>
                </a:solidFill>
                <a:latin typeface="Arial" charset="0"/>
                <a:ea typeface="Arial Unicode MS" pitchFamily="34" charset="-128"/>
                <a:cs typeface="Arial" charset="0"/>
              </a:defRPr>
            </a:lvl1pPr>
            <a:lvl2pPr marL="742950" indent="-285750" eaLnBrk="0" hangingPunct="0">
              <a:spcBef>
                <a:spcPts val="300"/>
              </a:spcBef>
              <a:spcAft>
                <a:spcPts val="600"/>
              </a:spcAft>
              <a:buBlip>
                <a:blip r:embed="rId2"/>
              </a:buBlip>
              <a:defRPr>
                <a:solidFill>
                  <a:schemeClr val="tx1"/>
                </a:solidFill>
                <a:latin typeface="Arial" charset="0"/>
                <a:ea typeface="Arial Unicode MS" pitchFamily="34" charset="-128"/>
                <a:cs typeface="Arial" charset="0"/>
              </a:defRPr>
            </a:lvl2pPr>
            <a:lvl3pPr marL="1143000" indent="-228600" eaLnBrk="0" hangingPunct="0">
              <a:spcBef>
                <a:spcPts val="300"/>
              </a:spcBef>
              <a:spcAft>
                <a:spcPts val="600"/>
              </a:spcAft>
              <a:buBlip>
                <a:blip r:embed="rId3"/>
              </a:buBlip>
              <a:defRPr>
                <a:solidFill>
                  <a:schemeClr val="tx1"/>
                </a:solidFill>
                <a:latin typeface="Arial" charset="0"/>
                <a:ea typeface="Arial Unicode MS" pitchFamily="34" charset="-128"/>
                <a:cs typeface="Arial" charset="0"/>
              </a:defRPr>
            </a:lvl3pPr>
            <a:lvl4pPr marL="1600200" indent="-228600" eaLnBrk="0" hangingPunct="0">
              <a:spcBef>
                <a:spcPts val="300"/>
              </a:spcBef>
              <a:spcAft>
                <a:spcPts val="600"/>
              </a:spcAft>
              <a:buBlip>
                <a:blip r:embed="rId4"/>
              </a:buBlip>
              <a:defRPr>
                <a:solidFill>
                  <a:schemeClr val="tx1"/>
                </a:solidFill>
                <a:latin typeface="Arial" charset="0"/>
                <a:ea typeface="Arial Unicode MS" pitchFamily="34" charset="-128"/>
                <a:cs typeface="Arial" charset="0"/>
              </a:defRPr>
            </a:lvl4pPr>
            <a:lvl5pPr marL="2057400" indent="-228600" eaLnBrk="0"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5pPr>
            <a:lvl6pPr marL="25146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6pPr>
            <a:lvl7pPr marL="29718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7pPr>
            <a:lvl8pPr marL="34290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8pPr>
            <a:lvl9pPr marL="38862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9pPr>
          </a:lstStyle>
          <a:p>
            <a:pPr algn="ctr" eaLnBrk="1" hangingPunct="1">
              <a:spcBef>
                <a:spcPct val="0"/>
              </a:spcBef>
              <a:spcAft>
                <a:spcPct val="0"/>
              </a:spcAft>
            </a:pPr>
            <a:r>
              <a:rPr lang="en-US" altLang="en-US" sz="1200" b="1">
                <a:solidFill>
                  <a:srgbClr val="10384F"/>
                </a:solidFill>
                <a:cs typeface="Arial Unicode MS" pitchFamily="34" charset="-128"/>
              </a:rPr>
              <a:t>EBITDA before Special Items in €bn</a:t>
            </a:r>
            <a:endParaRPr lang="en-US" altLang="en-US" sz="1200" b="1" baseline="30000">
              <a:solidFill>
                <a:srgbClr val="10384F"/>
              </a:solidFill>
              <a:cs typeface="Arial Unicode MS" pitchFamily="34" charset="-128"/>
            </a:endParaRPr>
          </a:p>
        </p:txBody>
      </p:sp>
      <p:sp>
        <p:nvSpPr>
          <p:cNvPr id="47" name="TextBox 34"/>
          <p:cNvSpPr txBox="1">
            <a:spLocks noChangeArrowheads="1"/>
          </p:cNvSpPr>
          <p:nvPr/>
        </p:nvSpPr>
        <p:spPr bwMode="gray">
          <a:xfrm>
            <a:off x="8073506" y="3996529"/>
            <a:ext cx="2003962" cy="2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1200"/>
              </a:spcBef>
              <a:spcAft>
                <a:spcPts val="600"/>
              </a:spcAft>
              <a:buFont typeface="Arial" charset="0"/>
              <a:defRPr>
                <a:solidFill>
                  <a:schemeClr val="tx1"/>
                </a:solidFill>
                <a:latin typeface="Arial" charset="0"/>
                <a:ea typeface="Arial Unicode MS" pitchFamily="34" charset="-128"/>
                <a:cs typeface="Arial" charset="0"/>
              </a:defRPr>
            </a:lvl1pPr>
            <a:lvl2pPr marL="742950" indent="-285750" eaLnBrk="0" hangingPunct="0">
              <a:spcBef>
                <a:spcPts val="300"/>
              </a:spcBef>
              <a:spcAft>
                <a:spcPts val="600"/>
              </a:spcAft>
              <a:buBlip>
                <a:blip r:embed="rId2"/>
              </a:buBlip>
              <a:defRPr>
                <a:solidFill>
                  <a:schemeClr val="tx1"/>
                </a:solidFill>
                <a:latin typeface="Arial" charset="0"/>
                <a:ea typeface="Arial Unicode MS" pitchFamily="34" charset="-128"/>
                <a:cs typeface="Arial" charset="0"/>
              </a:defRPr>
            </a:lvl2pPr>
            <a:lvl3pPr marL="1143000" indent="-228600" eaLnBrk="0" hangingPunct="0">
              <a:spcBef>
                <a:spcPts val="300"/>
              </a:spcBef>
              <a:spcAft>
                <a:spcPts val="600"/>
              </a:spcAft>
              <a:buBlip>
                <a:blip r:embed="rId3"/>
              </a:buBlip>
              <a:defRPr>
                <a:solidFill>
                  <a:schemeClr val="tx1"/>
                </a:solidFill>
                <a:latin typeface="Arial" charset="0"/>
                <a:ea typeface="Arial Unicode MS" pitchFamily="34" charset="-128"/>
                <a:cs typeface="Arial" charset="0"/>
              </a:defRPr>
            </a:lvl3pPr>
            <a:lvl4pPr marL="1600200" indent="-228600" eaLnBrk="0" hangingPunct="0">
              <a:spcBef>
                <a:spcPts val="300"/>
              </a:spcBef>
              <a:spcAft>
                <a:spcPts val="600"/>
              </a:spcAft>
              <a:buBlip>
                <a:blip r:embed="rId4"/>
              </a:buBlip>
              <a:defRPr>
                <a:solidFill>
                  <a:schemeClr val="tx1"/>
                </a:solidFill>
                <a:latin typeface="Arial" charset="0"/>
                <a:ea typeface="Arial Unicode MS" pitchFamily="34" charset="-128"/>
                <a:cs typeface="Arial" charset="0"/>
              </a:defRPr>
            </a:lvl4pPr>
            <a:lvl5pPr marL="2057400" indent="-228600" eaLnBrk="0"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5pPr>
            <a:lvl6pPr marL="25146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6pPr>
            <a:lvl7pPr marL="29718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7pPr>
            <a:lvl8pPr marL="34290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8pPr>
            <a:lvl9pPr marL="38862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9pPr>
          </a:lstStyle>
          <a:p>
            <a:pPr eaLnBrk="1" hangingPunct="1">
              <a:spcBef>
                <a:spcPct val="0"/>
              </a:spcBef>
              <a:spcAft>
                <a:spcPct val="0"/>
              </a:spcAft>
            </a:pPr>
            <a:r>
              <a:rPr lang="en-US" altLang="en-US" sz="1200" b="1">
                <a:solidFill>
                  <a:srgbClr val="10384F"/>
                </a:solidFill>
                <a:cs typeface="Arial Unicode MS" pitchFamily="34" charset="-128"/>
              </a:rPr>
              <a:t>Net Financial Debt in €bn</a:t>
            </a:r>
          </a:p>
        </p:txBody>
      </p:sp>
      <p:sp>
        <p:nvSpPr>
          <p:cNvPr id="48" name="TextBox 35"/>
          <p:cNvSpPr txBox="1">
            <a:spLocks noChangeArrowheads="1"/>
          </p:cNvSpPr>
          <p:nvPr/>
        </p:nvSpPr>
        <p:spPr bwMode="gray">
          <a:xfrm>
            <a:off x="1303597" y="4020745"/>
            <a:ext cx="4363943" cy="24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1200"/>
              </a:spcBef>
              <a:spcAft>
                <a:spcPts val="600"/>
              </a:spcAft>
              <a:buFont typeface="Arial" charset="0"/>
              <a:defRPr>
                <a:solidFill>
                  <a:schemeClr val="tx1"/>
                </a:solidFill>
                <a:latin typeface="Arial" charset="0"/>
                <a:ea typeface="Arial Unicode MS" pitchFamily="34" charset="-128"/>
                <a:cs typeface="Arial" charset="0"/>
              </a:defRPr>
            </a:lvl1pPr>
            <a:lvl2pPr marL="742950" indent="-285750" eaLnBrk="0" hangingPunct="0">
              <a:spcBef>
                <a:spcPts val="300"/>
              </a:spcBef>
              <a:spcAft>
                <a:spcPts val="600"/>
              </a:spcAft>
              <a:buBlip>
                <a:blip r:embed="rId2"/>
              </a:buBlip>
              <a:defRPr>
                <a:solidFill>
                  <a:schemeClr val="tx1"/>
                </a:solidFill>
                <a:latin typeface="Arial" charset="0"/>
                <a:ea typeface="Arial Unicode MS" pitchFamily="34" charset="-128"/>
                <a:cs typeface="Arial" charset="0"/>
              </a:defRPr>
            </a:lvl2pPr>
            <a:lvl3pPr marL="1143000" indent="-228600" eaLnBrk="0" hangingPunct="0">
              <a:spcBef>
                <a:spcPts val="300"/>
              </a:spcBef>
              <a:spcAft>
                <a:spcPts val="600"/>
              </a:spcAft>
              <a:buBlip>
                <a:blip r:embed="rId3"/>
              </a:buBlip>
              <a:defRPr>
                <a:solidFill>
                  <a:schemeClr val="tx1"/>
                </a:solidFill>
                <a:latin typeface="Arial" charset="0"/>
                <a:ea typeface="Arial Unicode MS" pitchFamily="34" charset="-128"/>
                <a:cs typeface="Arial" charset="0"/>
              </a:defRPr>
            </a:lvl3pPr>
            <a:lvl4pPr marL="1600200" indent="-228600" eaLnBrk="0" hangingPunct="0">
              <a:spcBef>
                <a:spcPts val="300"/>
              </a:spcBef>
              <a:spcAft>
                <a:spcPts val="600"/>
              </a:spcAft>
              <a:buBlip>
                <a:blip r:embed="rId4"/>
              </a:buBlip>
              <a:defRPr>
                <a:solidFill>
                  <a:schemeClr val="tx1"/>
                </a:solidFill>
                <a:latin typeface="Arial" charset="0"/>
                <a:ea typeface="Arial Unicode MS" pitchFamily="34" charset="-128"/>
                <a:cs typeface="Arial" charset="0"/>
              </a:defRPr>
            </a:lvl4pPr>
            <a:lvl5pPr marL="2057400" indent="-228600" eaLnBrk="0"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5pPr>
            <a:lvl6pPr marL="25146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6pPr>
            <a:lvl7pPr marL="29718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7pPr>
            <a:lvl8pPr marL="34290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8pPr>
            <a:lvl9pPr marL="3886200" indent="-228600" eaLnBrk="0" fontAlgn="base" hangingPunct="0">
              <a:spcBef>
                <a:spcPts val="300"/>
              </a:spcBef>
              <a:spcAft>
                <a:spcPts val="600"/>
              </a:spcAft>
              <a:buBlip>
                <a:blip r:embed="rId5"/>
              </a:buBlip>
              <a:defRPr>
                <a:solidFill>
                  <a:schemeClr val="tx1"/>
                </a:solidFill>
                <a:latin typeface="Arial" charset="0"/>
                <a:ea typeface="Arial Unicode MS" pitchFamily="34" charset="-128"/>
                <a:cs typeface="Arial" charset="0"/>
              </a:defRPr>
            </a:lvl9pPr>
          </a:lstStyle>
          <a:p>
            <a:pPr algn="ctr" eaLnBrk="1" hangingPunct="1">
              <a:spcBef>
                <a:spcPct val="0"/>
              </a:spcBef>
              <a:spcAft>
                <a:spcPct val="0"/>
              </a:spcAft>
            </a:pPr>
            <a:r>
              <a:rPr lang="en-US" altLang="en-US" sz="1200" b="1">
                <a:solidFill>
                  <a:srgbClr val="10384F"/>
                </a:solidFill>
                <a:cs typeface="Arial Unicode MS" pitchFamily="34" charset="-128"/>
              </a:rPr>
              <a:t>Free Cash Flow in €bn</a:t>
            </a:r>
          </a:p>
        </p:txBody>
      </p:sp>
      <p:graphicFrame>
        <p:nvGraphicFramePr>
          <p:cNvPr id="121" name="Diagramm 120"/>
          <p:cNvGraphicFramePr/>
          <p:nvPr>
            <p:extLst>
              <p:ext uri="{D42A27DB-BD31-4B8C-83A1-F6EECF244321}">
                <p14:modId xmlns:p14="http://schemas.microsoft.com/office/powerpoint/2010/main" val="204039057"/>
              </p:ext>
            </p:extLst>
          </p:nvPr>
        </p:nvGraphicFramePr>
        <p:xfrm>
          <a:off x="588886" y="3997232"/>
          <a:ext cx="5437890" cy="2333452"/>
        </p:xfrm>
        <a:graphic>
          <a:graphicData uri="http://schemas.openxmlformats.org/drawingml/2006/chart">
            <c:chart xmlns:c="http://schemas.openxmlformats.org/drawingml/2006/chart" xmlns:r="http://schemas.openxmlformats.org/officeDocument/2006/relationships" r:id="rId6"/>
          </a:graphicData>
        </a:graphic>
      </p:graphicFrame>
      <p:cxnSp>
        <p:nvCxnSpPr>
          <p:cNvPr id="29" name="Straight Connector 3"/>
          <p:cNvCxnSpPr/>
          <p:nvPr/>
        </p:nvCxnSpPr>
        <p:spPr bwMode="gray">
          <a:xfrm flipH="1">
            <a:off x="6305523" y="3880061"/>
            <a:ext cx="4233" cy="233938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bwMode="gray">
          <a:xfrm>
            <a:off x="4997000" y="1329328"/>
            <a:ext cx="2617046" cy="344028"/>
          </a:xfrm>
          <a:prstGeom prst="rect">
            <a:avLst/>
          </a:prstGeom>
          <a:solidFill>
            <a:schemeClr val="bg1"/>
          </a:solidFill>
          <a:ln>
            <a:noFill/>
          </a:ln>
        </p:spPr>
        <p:txBody>
          <a:bodyPr lIns="0" tIns="0" rIns="0" bIns="0"/>
          <a:lstStyle/>
          <a:p>
            <a:pPr algn="ctr">
              <a:spcBef>
                <a:spcPct val="0"/>
              </a:spcBef>
              <a:spcAft>
                <a:spcPct val="0"/>
              </a:spcAft>
            </a:pPr>
            <a:r>
              <a:rPr lang="en-US" sz="1200" b="1">
                <a:solidFill>
                  <a:srgbClr val="10384F"/>
                </a:solidFill>
                <a:latin typeface="Arial" charset="0"/>
                <a:ea typeface="Arial Unicode MS" pitchFamily="34" charset="-128"/>
                <a:cs typeface="Arial Unicode MS" pitchFamily="34" charset="-128"/>
              </a:rPr>
              <a:t>Capital Expenditures in €bn</a:t>
            </a:r>
            <a:endParaRPr lang="en-US" sz="1200" b="1" baseline="30000">
              <a:solidFill>
                <a:srgbClr val="10384F"/>
              </a:solidFill>
              <a:latin typeface="Arial" charset="0"/>
              <a:ea typeface="Arial Unicode MS" pitchFamily="34" charset="-128"/>
              <a:cs typeface="Arial Unicode MS" pitchFamily="34" charset="-128"/>
            </a:endParaRPr>
          </a:p>
        </p:txBody>
      </p:sp>
      <p:sp>
        <p:nvSpPr>
          <p:cNvPr id="35" name="Rechteck 34"/>
          <p:cNvSpPr/>
          <p:nvPr/>
        </p:nvSpPr>
        <p:spPr bwMode="gray">
          <a:xfrm>
            <a:off x="8171683" y="1335146"/>
            <a:ext cx="3542542" cy="344028"/>
          </a:xfrm>
          <a:prstGeom prst="rect">
            <a:avLst/>
          </a:prstGeom>
          <a:solidFill>
            <a:schemeClr val="bg1"/>
          </a:solidFill>
          <a:ln>
            <a:noFill/>
          </a:ln>
        </p:spPr>
        <p:txBody>
          <a:bodyPr lIns="0" tIns="0" rIns="0" bIns="0"/>
          <a:lstStyle/>
          <a:p>
            <a:pPr algn="ctr">
              <a:spcBef>
                <a:spcPct val="0"/>
              </a:spcBef>
              <a:spcAft>
                <a:spcPct val="0"/>
              </a:spcAft>
            </a:pPr>
            <a:r>
              <a:rPr lang="en-US" altLang="en-US" sz="1200" b="1">
                <a:solidFill>
                  <a:srgbClr val="10384F"/>
                </a:solidFill>
                <a:latin typeface="Arial"/>
                <a:ea typeface="Arial Unicode MS"/>
                <a:cs typeface="Arial Unicode MS" pitchFamily="34" charset="-128"/>
              </a:rPr>
              <a:t>Research &amp; Development Expenses in €bn</a:t>
            </a:r>
            <a:endParaRPr lang="en-US" sz="1200" b="1" baseline="30000">
              <a:solidFill>
                <a:srgbClr val="10384F"/>
              </a:solidFill>
              <a:latin typeface="Arial" charset="0"/>
              <a:ea typeface="Arial Unicode MS" pitchFamily="34" charset="-128"/>
              <a:cs typeface="Arial Unicode MS" pitchFamily="34" charset="-128"/>
            </a:endParaRPr>
          </a:p>
        </p:txBody>
      </p:sp>
      <p:graphicFrame>
        <p:nvGraphicFramePr>
          <p:cNvPr id="20" name="Diagramm 19">
            <a:extLst>
              <a:ext uri="{FF2B5EF4-FFF2-40B4-BE49-F238E27FC236}">
                <a16:creationId xmlns:a16="http://schemas.microsoft.com/office/drawing/2014/main" id="{79D00A37-D9F7-4205-91DB-DC3162F97BCB}"/>
              </a:ext>
            </a:extLst>
          </p:cNvPr>
          <p:cNvGraphicFramePr/>
          <p:nvPr>
            <p:extLst>
              <p:ext uri="{D42A27DB-BD31-4B8C-83A1-F6EECF244321}">
                <p14:modId xmlns:p14="http://schemas.microsoft.com/office/powerpoint/2010/main" val="1025582013"/>
              </p:ext>
            </p:extLst>
          </p:nvPr>
        </p:nvGraphicFramePr>
        <p:xfrm>
          <a:off x="6450454" y="3880061"/>
          <a:ext cx="5346471" cy="27374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Diagramm 20">
            <a:extLst>
              <a:ext uri="{FF2B5EF4-FFF2-40B4-BE49-F238E27FC236}">
                <a16:creationId xmlns:a16="http://schemas.microsoft.com/office/drawing/2014/main" id="{94DF91E6-8530-45F8-9AA4-B7BCB7A6AF85}"/>
              </a:ext>
            </a:extLst>
          </p:cNvPr>
          <p:cNvGraphicFramePr/>
          <p:nvPr>
            <p:extLst>
              <p:ext uri="{D42A27DB-BD31-4B8C-83A1-F6EECF244321}">
                <p14:modId xmlns:p14="http://schemas.microsoft.com/office/powerpoint/2010/main" val="2080138833"/>
              </p:ext>
            </p:extLst>
          </p:nvPr>
        </p:nvGraphicFramePr>
        <p:xfrm>
          <a:off x="4685523" y="1600096"/>
          <a:ext cx="3240000" cy="198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Diagramm 21">
            <a:extLst>
              <a:ext uri="{FF2B5EF4-FFF2-40B4-BE49-F238E27FC236}">
                <a16:creationId xmlns:a16="http://schemas.microsoft.com/office/drawing/2014/main" id="{F40ADB8B-CB09-403D-9FF6-BD0743C6E3A6}"/>
              </a:ext>
            </a:extLst>
          </p:cNvPr>
          <p:cNvGraphicFramePr/>
          <p:nvPr>
            <p:extLst>
              <p:ext uri="{D42A27DB-BD31-4B8C-83A1-F6EECF244321}">
                <p14:modId xmlns:p14="http://schemas.microsoft.com/office/powerpoint/2010/main" val="2868422758"/>
              </p:ext>
            </p:extLst>
          </p:nvPr>
        </p:nvGraphicFramePr>
        <p:xfrm>
          <a:off x="8237000" y="1589148"/>
          <a:ext cx="3240000" cy="198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Diagramm 22">
            <a:extLst>
              <a:ext uri="{FF2B5EF4-FFF2-40B4-BE49-F238E27FC236}">
                <a16:creationId xmlns:a16="http://schemas.microsoft.com/office/drawing/2014/main" id="{02CA7ABC-C50D-4FE8-9BD8-D3BB0E0FC5C7}"/>
              </a:ext>
            </a:extLst>
          </p:cNvPr>
          <p:cNvGraphicFramePr/>
          <p:nvPr>
            <p:extLst>
              <p:ext uri="{D42A27DB-BD31-4B8C-83A1-F6EECF244321}">
                <p14:modId xmlns:p14="http://schemas.microsoft.com/office/powerpoint/2010/main" val="3600613973"/>
              </p:ext>
            </p:extLst>
          </p:nvPr>
        </p:nvGraphicFramePr>
        <p:xfrm>
          <a:off x="981822" y="1603171"/>
          <a:ext cx="3240000" cy="1980000"/>
        </p:xfrm>
        <a:graphic>
          <a:graphicData uri="http://schemas.openxmlformats.org/drawingml/2006/chart">
            <c:chart xmlns:c="http://schemas.openxmlformats.org/drawingml/2006/chart" xmlns:r="http://schemas.openxmlformats.org/officeDocument/2006/relationships" r:id="rId10"/>
          </a:graphicData>
        </a:graphic>
      </p:graphicFrame>
      <p:sp>
        <p:nvSpPr>
          <p:cNvPr id="4" name="Fußzeilenplatzhalter 3">
            <a:extLst>
              <a:ext uri="{FF2B5EF4-FFF2-40B4-BE49-F238E27FC236}">
                <a16:creationId xmlns:a16="http://schemas.microsoft.com/office/drawing/2014/main" id="{2AB60E89-BB76-98B7-D5FE-CFF6B60CEA15}"/>
              </a:ext>
            </a:extLst>
          </p:cNvPr>
          <p:cNvSpPr>
            <a:spLocks noGrp="1"/>
          </p:cNvSpPr>
          <p:nvPr>
            <p:ph type="ftr" sz="quarter" idx="3"/>
          </p:nvPr>
        </p:nvSpPr>
        <p:spPr/>
        <p:txBody>
          <a:bodyPr/>
          <a:lstStyle/>
          <a:p>
            <a:r>
              <a:rPr lang="en-US"/>
              <a:t>/// Bayer Debt Investor Information /// Status: Q2 2025</a:t>
            </a:r>
          </a:p>
        </p:txBody>
      </p:sp>
      <p:sp>
        <p:nvSpPr>
          <p:cNvPr id="2" name="Foliennummernplatzhalter 1">
            <a:extLst>
              <a:ext uri="{FF2B5EF4-FFF2-40B4-BE49-F238E27FC236}">
                <a16:creationId xmlns:a16="http://schemas.microsoft.com/office/drawing/2014/main" id="{3894EEA2-4F88-7049-36E7-39B167D3DC7A}"/>
              </a:ext>
            </a:extLst>
          </p:cNvPr>
          <p:cNvSpPr>
            <a:spLocks noGrp="1"/>
          </p:cNvSpPr>
          <p:nvPr>
            <p:ph type="sldNum" sz="quarter" idx="12"/>
          </p:nvPr>
        </p:nvSpPr>
        <p:spPr/>
        <p:txBody>
          <a:bodyPr/>
          <a:lstStyle/>
          <a:p>
            <a:fld id="{EEAD9179-7A6B-4268-BEB2-F3B8EB06115B}" type="slidenum">
              <a:rPr lang="en-US" smtClean="0"/>
              <a:t>8</a:t>
            </a:fld>
            <a:endParaRPr lang="en-US"/>
          </a:p>
        </p:txBody>
      </p:sp>
    </p:spTree>
    <p:extLst>
      <p:ext uri="{BB962C8B-B14F-4D97-AF65-F5344CB8AC3E}">
        <p14:creationId xmlns:p14="http://schemas.microsoft.com/office/powerpoint/2010/main" val="245711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2671C8DC-373C-E45D-B719-A64ED8A17A71}"/>
              </a:ext>
            </a:extLst>
          </p:cNvPr>
          <p:cNvSpPr>
            <a:spLocks noGrp="1"/>
          </p:cNvSpPr>
          <p:nvPr>
            <p:ph type="ftr" sz="quarter" idx="11"/>
          </p:nvPr>
        </p:nvSpPr>
        <p:spPr/>
        <p:txBody>
          <a:bodyPr/>
          <a:lstStyle/>
          <a:p>
            <a:r>
              <a:rPr lang="en-US"/>
              <a:t>/// Bayer Debt Investor Information /// Status: Q2 2025</a:t>
            </a:r>
          </a:p>
        </p:txBody>
      </p:sp>
      <p:sp>
        <p:nvSpPr>
          <p:cNvPr id="3" name="Foliennummernplatzhalter 2">
            <a:extLst>
              <a:ext uri="{FF2B5EF4-FFF2-40B4-BE49-F238E27FC236}">
                <a16:creationId xmlns:a16="http://schemas.microsoft.com/office/drawing/2014/main" id="{54EE9F2A-4235-FD5B-427A-B58A5EAA486E}"/>
              </a:ext>
            </a:extLst>
          </p:cNvPr>
          <p:cNvSpPr>
            <a:spLocks noGrp="1"/>
          </p:cNvSpPr>
          <p:nvPr>
            <p:ph type="sldNum" sz="quarter" idx="12"/>
          </p:nvPr>
        </p:nvSpPr>
        <p:spPr/>
        <p:txBody>
          <a:bodyPr/>
          <a:lstStyle/>
          <a:p>
            <a:fld id="{EEAD9179-7A6B-4268-BEB2-F3B8EB06115B}" type="slidenum">
              <a:rPr lang="en-US" smtClean="0"/>
              <a:t>9</a:t>
            </a:fld>
            <a:endParaRPr lang="en-US"/>
          </a:p>
        </p:txBody>
      </p:sp>
      <p:sp>
        <p:nvSpPr>
          <p:cNvPr id="5" name="Titel 4">
            <a:extLst>
              <a:ext uri="{FF2B5EF4-FFF2-40B4-BE49-F238E27FC236}">
                <a16:creationId xmlns:a16="http://schemas.microsoft.com/office/drawing/2014/main" id="{1B1E0CB9-6B65-79D8-F6D1-32160CBD59B8}"/>
              </a:ext>
            </a:extLst>
          </p:cNvPr>
          <p:cNvSpPr>
            <a:spLocks noGrp="1"/>
          </p:cNvSpPr>
          <p:nvPr>
            <p:ph type="title"/>
            <p:custDataLst>
              <p:tags r:id="rId1"/>
            </p:custDataLst>
          </p:nvPr>
        </p:nvSpPr>
        <p:spPr/>
        <p:txBody>
          <a:bodyPr/>
          <a:lstStyle/>
          <a:p>
            <a:r>
              <a:rPr lang="en-US" b="0"/>
              <a:t>Outlook 2025: Group Outlook Upgraded at Constant </a:t>
            </a:r>
            <a:br>
              <a:rPr lang="en-US" b="0"/>
            </a:br>
            <a:r>
              <a:rPr lang="en-US" b="0"/>
              <a:t>Currencies – Material FX Headwinds Expected</a:t>
            </a:r>
            <a:endParaRPr lang="de-DE" b="0"/>
          </a:p>
        </p:txBody>
      </p:sp>
      <p:sp>
        <p:nvSpPr>
          <p:cNvPr id="7" name="Rechteck 21">
            <a:extLst>
              <a:ext uri="{FF2B5EF4-FFF2-40B4-BE49-F238E27FC236}">
                <a16:creationId xmlns:a16="http://schemas.microsoft.com/office/drawing/2014/main" id="{33776998-5546-F9DB-17C5-8785C1C30396}"/>
              </a:ext>
            </a:extLst>
          </p:cNvPr>
          <p:cNvSpPr/>
          <p:nvPr>
            <p:custDataLst>
              <p:tags r:id="rId2"/>
            </p:custDataLst>
          </p:nvPr>
        </p:nvSpPr>
        <p:spPr bwMode="gray">
          <a:xfrm rot="10800000" flipV="1">
            <a:off x="1154665" y="4563091"/>
            <a:ext cx="9216000" cy="613459"/>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Arial Unicode MS"/>
              <a:cs typeface="Arial"/>
            </a:endParaRPr>
          </a:p>
        </p:txBody>
      </p:sp>
      <p:sp>
        <p:nvSpPr>
          <p:cNvPr id="8" name="Rechteck 21">
            <a:extLst>
              <a:ext uri="{FF2B5EF4-FFF2-40B4-BE49-F238E27FC236}">
                <a16:creationId xmlns:a16="http://schemas.microsoft.com/office/drawing/2014/main" id="{D1133D66-0D39-5793-BF2E-523A65E566A1}"/>
              </a:ext>
            </a:extLst>
          </p:cNvPr>
          <p:cNvSpPr/>
          <p:nvPr>
            <p:custDataLst>
              <p:tags r:id="rId3"/>
            </p:custDataLst>
          </p:nvPr>
        </p:nvSpPr>
        <p:spPr bwMode="gray">
          <a:xfrm rot="10800000" flipV="1">
            <a:off x="1154665" y="3208027"/>
            <a:ext cx="9216000" cy="648181"/>
          </a:xfrm>
          <a:prstGeom prst="rect">
            <a:avLst/>
          </a:prstGeom>
          <a:solidFill>
            <a:schemeClr val="bg1">
              <a:lumMod val="9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Arial Unicode MS"/>
              <a:cs typeface="Arial"/>
            </a:endParaRPr>
          </a:p>
        </p:txBody>
      </p:sp>
      <p:sp>
        <p:nvSpPr>
          <p:cNvPr id="10" name="Text Placeholder 6">
            <a:extLst>
              <a:ext uri="{FF2B5EF4-FFF2-40B4-BE49-F238E27FC236}">
                <a16:creationId xmlns:a16="http://schemas.microsoft.com/office/drawing/2014/main" id="{B025ED51-9925-A14D-E4FC-BAC1D3D3263A}"/>
              </a:ext>
            </a:extLst>
          </p:cNvPr>
          <p:cNvSpPr txBox="1">
            <a:spLocks/>
          </p:cNvSpPr>
          <p:nvPr>
            <p:custDataLst>
              <p:tags r:id="rId4"/>
            </p:custDataLst>
          </p:nvPr>
        </p:nvSpPr>
        <p:spPr bwMode="gray">
          <a:xfrm>
            <a:off x="974725" y="6270661"/>
            <a:ext cx="10798175" cy="230832"/>
          </a:xfrm>
          <a:prstGeom prst="rect">
            <a:avLst/>
          </a:prstGeom>
        </p:spPr>
        <p:txBody>
          <a:bodyPr vert="horz" lIns="0" tIns="0" rIns="0" bIns="0" rtlCol="0" anchor="t">
            <a:noAutofit/>
          </a:bodyPr>
          <a:lstStyle>
            <a:defPPr>
              <a:defRPr lang="de-DE"/>
            </a:defPPr>
            <a:lvl1pPr marL="0" algn="ctr" defTabSz="914400" rtl="0" eaLnBrk="1" latinLnBrk="0" hangingPunct="1">
              <a:defRPr sz="700" kern="1200">
                <a:solidFill>
                  <a:schemeClr val="accent2"/>
                </a:solidFill>
                <a:latin typeface="+mn-lt"/>
                <a:ea typeface="+mn-ea"/>
                <a:cs typeface="+mn-cs"/>
              </a:defRPr>
            </a:lvl1pPr>
            <a:lvl2pPr marL="0" indent="0" algn="ctr" defTabSz="914400" rtl="0" eaLnBrk="1" latinLnBrk="0" hangingPunct="1">
              <a:defRPr sz="700" kern="1200">
                <a:solidFill>
                  <a:schemeClr val="accent2"/>
                </a:solidFill>
                <a:latin typeface="+mn-lt"/>
                <a:ea typeface="+mn-ea"/>
                <a:cs typeface="+mn-cs"/>
              </a:defRPr>
            </a:lvl2pPr>
            <a:lvl3pPr marL="0" indent="0" algn="ctr" defTabSz="914400" rtl="0" eaLnBrk="1" latinLnBrk="0" hangingPunct="1">
              <a:defRPr sz="700" kern="1200">
                <a:solidFill>
                  <a:schemeClr val="accent2"/>
                </a:solidFill>
                <a:latin typeface="+mn-lt"/>
                <a:ea typeface="+mn-ea"/>
                <a:cs typeface="+mn-cs"/>
              </a:defRPr>
            </a:lvl3pPr>
            <a:lvl4pPr marL="0" indent="0" algn="ctr" defTabSz="914400" rtl="0" eaLnBrk="1" latinLnBrk="0" hangingPunct="1">
              <a:defRPr sz="700" kern="1200">
                <a:solidFill>
                  <a:schemeClr val="accent2"/>
                </a:solidFill>
                <a:latin typeface="+mn-lt"/>
                <a:ea typeface="+mn-ea"/>
                <a:cs typeface="+mn-cs"/>
              </a:defRPr>
            </a:lvl4pPr>
            <a:lvl5pPr marL="0" indent="0" algn="ctr" defTabSz="914400" rtl="0" eaLnBrk="1" latinLnBrk="0" hangingPunct="1">
              <a:defRPr sz="700" kern="1200">
                <a:solidFill>
                  <a:schemeClr val="accent2"/>
                </a:solidFill>
                <a:latin typeface="+mn-lt"/>
                <a:ea typeface="+mn-ea"/>
                <a:cs typeface="+mn-cs"/>
              </a:defRPr>
            </a:lvl5pPr>
            <a:lvl6pPr marL="0" indent="0" algn="ctr" defTabSz="914400" rtl="0" eaLnBrk="1" latinLnBrk="0" hangingPunct="1">
              <a:defRPr sz="700" kern="1200">
                <a:solidFill>
                  <a:schemeClr val="accent2"/>
                </a:solidFill>
                <a:latin typeface="+mn-lt"/>
                <a:ea typeface="+mn-ea"/>
                <a:cs typeface="+mn-cs"/>
              </a:defRPr>
            </a:lvl6pPr>
            <a:lvl7pPr marL="0" indent="0" algn="ctr" defTabSz="914400" rtl="0" eaLnBrk="1" latinLnBrk="0" hangingPunct="1">
              <a:defRPr sz="700" kern="1200">
                <a:solidFill>
                  <a:schemeClr val="accent2"/>
                </a:solidFill>
                <a:latin typeface="+mn-lt"/>
                <a:ea typeface="+mn-ea"/>
                <a:cs typeface="+mn-cs"/>
              </a:defRPr>
            </a:lvl7pPr>
            <a:lvl8pPr marL="0" indent="0" algn="ctr" defTabSz="914400" rtl="0" eaLnBrk="1" latinLnBrk="0" hangingPunct="1">
              <a:defRPr sz="700" kern="1200">
                <a:solidFill>
                  <a:schemeClr val="accent2"/>
                </a:solidFill>
                <a:latin typeface="+mn-lt"/>
                <a:ea typeface="+mn-ea"/>
                <a:cs typeface="+mn-cs"/>
              </a:defRPr>
            </a:lvl8pPr>
            <a:lvl9pPr marL="0" indent="0" algn="ctr" defTabSz="914400" rtl="0" eaLnBrk="1" latinLnBrk="0" hangingPunct="1">
              <a:defRPr sz="700" kern="1200">
                <a:solidFill>
                  <a:schemeClr val="accent2"/>
                </a:solidFill>
                <a:latin typeface="+mn-lt"/>
                <a:ea typeface="+mn-ea"/>
                <a:cs typeface="+mn-cs"/>
              </a:defRPr>
            </a:lvl9pPr>
          </a:lstStyle>
          <a:p>
            <a:pPr algn="l"/>
            <a:r>
              <a:rPr lang="en-US" baseline="30000">
                <a:solidFill>
                  <a:srgbClr val="10384F"/>
                </a:solidFill>
              </a:rPr>
              <a:t>1</a:t>
            </a:r>
            <a:r>
              <a:rPr lang="en-US">
                <a:solidFill>
                  <a:srgbClr val="10384F"/>
                </a:solidFill>
              </a:rPr>
              <a:t>Reflects our 2025 outlook at the average actual currencies for 2024;</a:t>
            </a:r>
            <a:r>
              <a:rPr lang="en-US" baseline="30000">
                <a:solidFill>
                  <a:srgbClr val="10384F"/>
                </a:solidFill>
              </a:rPr>
              <a:t> 2</a:t>
            </a:r>
            <a:r>
              <a:rPr lang="en-US">
                <a:solidFill>
                  <a:srgbClr val="10384F"/>
                </a:solidFill>
              </a:rPr>
              <a:t>Estimated FX impact: Actual HY1 FX impact plus for remainder of the year FX assumptions based on month-end June 2025 spot rates (1 EUR=) 1.17 USD, 6.43 BRL, 8.40 CNY, 1,393 ARS, 46.65 TRY</a:t>
            </a:r>
            <a:r>
              <a:rPr lang="en-US">
                <a:solidFill>
                  <a:srgbClr val="10384F"/>
                </a:solidFill>
                <a:latin typeface="Arial"/>
                <a:ea typeface="Arial Unicode MS"/>
                <a:cs typeface="Arial"/>
              </a:rPr>
              <a:t>. Im</a:t>
            </a:r>
            <a:r>
              <a:rPr lang="en-US">
                <a:solidFill>
                  <a:srgbClr val="10384F"/>
                </a:solidFill>
              </a:rPr>
              <a:t>pact is calculated as difference to constant currencies. </a:t>
            </a:r>
            <a:r>
              <a:rPr lang="en-US" baseline="30000">
                <a:solidFill>
                  <a:srgbClr val="10384F"/>
                </a:solidFill>
              </a:rPr>
              <a:t>3</a:t>
            </a:r>
            <a:r>
              <a:rPr kumimoji="0" lang="en-US" sz="700" b="0" i="0" u="none" strike="noStrike" kern="1200" cap="none" spc="0" normalizeH="0" baseline="0" noProof="0">
                <a:ln>
                  <a:noFill/>
                </a:ln>
                <a:solidFill>
                  <a:srgbClr val="10384F"/>
                </a:solidFill>
                <a:effectLst/>
                <a:uLnTx/>
                <a:uFillTx/>
                <a:latin typeface="Arial"/>
                <a:cs typeface="Arial"/>
              </a:rPr>
              <a:t>Currency and portfolio adjusted growth; excludes portfolio effect of ~€+0.2bn driven by </a:t>
            </a:r>
            <a:r>
              <a:rPr kumimoji="0" lang="en-US" sz="700" b="0" i="0" u="none" strike="noStrike" kern="1200" cap="none" spc="0" normalizeH="0" baseline="0" noProof="0" err="1">
                <a:ln>
                  <a:noFill/>
                </a:ln>
                <a:solidFill>
                  <a:srgbClr val="10384F"/>
                </a:solidFill>
                <a:effectLst/>
                <a:uLnTx/>
                <a:uFillTx/>
                <a:latin typeface="Arial"/>
                <a:cs typeface="Arial"/>
              </a:rPr>
              <a:t>Natsana</a:t>
            </a:r>
            <a:r>
              <a:rPr kumimoji="0" lang="en-US" sz="700" b="0" i="0" u="none" strike="noStrike" kern="1200" cap="none" spc="0" normalizeH="0" baseline="0" noProof="0">
                <a:ln>
                  <a:noFill/>
                </a:ln>
                <a:solidFill>
                  <a:srgbClr val="10384F"/>
                </a:solidFill>
                <a:effectLst/>
                <a:uLnTx/>
                <a:uFillTx/>
                <a:latin typeface="Arial"/>
                <a:cs typeface="Arial"/>
              </a:rPr>
              <a:t> acquisition (Consumer Health).</a:t>
            </a:r>
            <a:endParaRPr lang="en-US">
              <a:solidFill>
                <a:srgbClr val="10384F"/>
              </a:solidFill>
            </a:endParaRPr>
          </a:p>
        </p:txBody>
      </p:sp>
      <p:graphicFrame>
        <p:nvGraphicFramePr>
          <p:cNvPr id="11" name="Tabelle 5">
            <a:extLst>
              <a:ext uri="{FF2B5EF4-FFF2-40B4-BE49-F238E27FC236}">
                <a16:creationId xmlns:a16="http://schemas.microsoft.com/office/drawing/2014/main" id="{A40D1133-EE55-956A-9DD2-108E127CCFC3}"/>
              </a:ext>
            </a:extLst>
          </p:cNvPr>
          <p:cNvGraphicFramePr>
            <a:graphicFrameLocks noGrp="1"/>
          </p:cNvGraphicFramePr>
          <p:nvPr>
            <p:custDataLst>
              <p:tags r:id="rId5"/>
            </p:custDataLst>
          </p:nvPr>
        </p:nvGraphicFramePr>
        <p:xfrm>
          <a:off x="1242235" y="1397126"/>
          <a:ext cx="9267325" cy="4526394"/>
        </p:xfrm>
        <a:graphic>
          <a:graphicData uri="http://schemas.openxmlformats.org/drawingml/2006/table">
            <a:tbl>
              <a:tblPr firstRow="1" bandRow="1">
                <a:tableStyleId>{5C22544A-7EE6-4342-B048-85BDC9FD1C3A}</a:tableStyleId>
              </a:tblPr>
              <a:tblGrid>
                <a:gridCol w="2366191">
                  <a:extLst>
                    <a:ext uri="{9D8B030D-6E8A-4147-A177-3AD203B41FA5}">
                      <a16:colId xmlns:a16="http://schemas.microsoft.com/office/drawing/2014/main" val="4168794112"/>
                    </a:ext>
                  </a:extLst>
                </a:gridCol>
                <a:gridCol w="2300378">
                  <a:extLst>
                    <a:ext uri="{9D8B030D-6E8A-4147-A177-3AD203B41FA5}">
                      <a16:colId xmlns:a16="http://schemas.microsoft.com/office/drawing/2014/main" val="94617278"/>
                    </a:ext>
                  </a:extLst>
                </a:gridCol>
                <a:gridCol w="2300378">
                  <a:extLst>
                    <a:ext uri="{9D8B030D-6E8A-4147-A177-3AD203B41FA5}">
                      <a16:colId xmlns:a16="http://schemas.microsoft.com/office/drawing/2014/main" val="3193528023"/>
                    </a:ext>
                  </a:extLst>
                </a:gridCol>
                <a:gridCol w="2300378">
                  <a:extLst>
                    <a:ext uri="{9D8B030D-6E8A-4147-A177-3AD203B41FA5}">
                      <a16:colId xmlns:a16="http://schemas.microsoft.com/office/drawing/2014/main" val="704840837"/>
                    </a:ext>
                  </a:extLst>
                </a:gridCol>
              </a:tblGrid>
              <a:tr h="1128427">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endParaRPr lang="en-US" sz="2400" b="1" kern="1200" noProof="0">
                        <a:solidFill>
                          <a:schemeClr val="accent1"/>
                        </a:solidFill>
                        <a:latin typeface="+mn-lt"/>
                        <a:ea typeface="+mn-ea"/>
                        <a:cs typeface="+mn-cs"/>
                      </a:endParaRPr>
                    </a:p>
                  </a:txBody>
                  <a:tcPr marL="80211" marR="80211" marT="40106" marB="4010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endParaRPr lang="en-US" sz="1050" b="0" kern="1200" noProof="0">
                        <a:solidFill>
                          <a:schemeClr val="accent1"/>
                        </a:solidFill>
                        <a:latin typeface="+mn-lt"/>
                        <a:ea typeface="+mn-ea"/>
                        <a:cs typeface="+mn-cs"/>
                      </a:endParaRPr>
                    </a:p>
                  </a:txBody>
                  <a:tcPr marL="80211" marR="80211" marT="40106" marB="4010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b" latinLnBrk="0" hangingPunct="1">
                        <a:lnSpc>
                          <a:spcPct val="100000"/>
                        </a:lnSpc>
                        <a:spcBef>
                          <a:spcPts val="0"/>
                        </a:spcBef>
                        <a:spcAft>
                          <a:spcPts val="0"/>
                        </a:spcAft>
                        <a:buClrTx/>
                        <a:buSzTx/>
                        <a:buFontTx/>
                        <a:buNone/>
                        <a:tabLst/>
                        <a:defRPr/>
                      </a:pPr>
                      <a:endParaRPr lang="en-US" sz="1050" b="0" kern="1200" noProof="0">
                        <a:solidFill>
                          <a:schemeClr val="accent1"/>
                        </a:solidFill>
                        <a:latin typeface="+mn-lt"/>
                        <a:ea typeface="+mn-ea"/>
                        <a:cs typeface="+mn-cs"/>
                      </a:endParaRPr>
                    </a:p>
                  </a:txBody>
                  <a:tcPr marL="80211" marR="80211" marT="40106" marB="4010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 latinLnBrk="0" hangingPunct="1">
                        <a:lnSpc>
                          <a:spcPct val="100000"/>
                        </a:lnSpc>
                        <a:spcBef>
                          <a:spcPts val="0"/>
                        </a:spcBef>
                        <a:spcAft>
                          <a:spcPts val="0"/>
                        </a:spcAft>
                        <a:buClrTx/>
                        <a:buSzTx/>
                        <a:buFontTx/>
                        <a:buNone/>
                        <a:tabLst/>
                        <a:defRPr/>
                      </a:pPr>
                      <a:endParaRPr lang="en-US" sz="1050" b="0" kern="1200" noProof="0">
                        <a:solidFill>
                          <a:schemeClr val="accent1"/>
                        </a:solidFill>
                        <a:latin typeface="+mn-lt"/>
                        <a:ea typeface="+mn-ea"/>
                        <a:cs typeface="+mn-cs"/>
                      </a:endParaRPr>
                    </a:p>
                  </a:txBody>
                  <a:tcPr marL="80211" marR="80211" marT="40106" marB="4010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5971799"/>
                  </a:ext>
                </a:extLst>
              </a:tr>
              <a:tr h="673113">
                <a:tc>
                  <a:txBody>
                    <a:bodyPr/>
                    <a:lstStyle/>
                    <a:p>
                      <a:pPr>
                        <a:lnSpc>
                          <a:spcPct val="85000"/>
                        </a:lnSpc>
                      </a:pPr>
                      <a:r>
                        <a:rPr lang="en-US" sz="1600" b="1">
                          <a:solidFill>
                            <a:srgbClr val="10384F"/>
                          </a:solidFill>
                          <a:latin typeface="+mj-lt"/>
                        </a:rPr>
                        <a:t>Net Sales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920"/>
                        </a:lnSpc>
                        <a:spcBef>
                          <a:spcPts val="0"/>
                        </a:spcBef>
                        <a:spcAft>
                          <a:spcPts val="0"/>
                        </a:spcAft>
                        <a:buClrTx/>
                        <a:buSzTx/>
                        <a:buFontTx/>
                        <a:buNone/>
                        <a:tabLst/>
                        <a:defRPr/>
                      </a:pPr>
                      <a:r>
                        <a:rPr lang="en-GB" sz="1600" b="1">
                          <a:solidFill>
                            <a:schemeClr val="bg1">
                              <a:lumMod val="65000"/>
                            </a:schemeClr>
                          </a:solidFill>
                          <a:latin typeface="+mn-lt"/>
                          <a:ea typeface="+mn-ea"/>
                          <a:cs typeface="+mn-cs"/>
                        </a:rPr>
                        <a:t>45.0 to 47.0</a:t>
                      </a:r>
                    </a:p>
                    <a:p>
                      <a:pPr marL="0" marR="0" lvl="0" indent="0" algn="ctr" defTabSz="914400" rtl="0" eaLnBrk="1" fontAlgn="auto" latinLnBrk="0" hangingPunct="1">
                        <a:lnSpc>
                          <a:spcPts val="1920"/>
                        </a:lnSpc>
                        <a:spcBef>
                          <a:spcPts val="0"/>
                        </a:spcBef>
                        <a:spcAft>
                          <a:spcPts val="0"/>
                        </a:spcAft>
                        <a:buClrTx/>
                        <a:buSzTx/>
                        <a:buFontTx/>
                        <a:buNone/>
                        <a:tabLst/>
                        <a:defRPr/>
                      </a:pPr>
                      <a:r>
                        <a:rPr lang="en-GB" sz="1600" b="0">
                          <a:solidFill>
                            <a:schemeClr val="bg1">
                              <a:lumMod val="65000"/>
                            </a:schemeClr>
                          </a:solidFill>
                          <a:latin typeface="+mn-lt"/>
                          <a:ea typeface="+mn-ea"/>
                          <a:cs typeface="+mn-cs"/>
                        </a:rPr>
                        <a:t>-3% to +1%</a:t>
                      </a:r>
                      <a:r>
                        <a:rPr lang="en-GB" sz="1600" i="0" baseline="30000">
                          <a:solidFill>
                            <a:schemeClr val="bg1">
                              <a:lumMod val="65000"/>
                            </a:schemeClr>
                          </a:solidFill>
                          <a:latin typeface="Arial" panose="020B0604020202020204" pitchFamily="34" charset="0"/>
                          <a:cs typeface="Arial" panose="020B0604020202020204" pitchFamily="34" charset="0"/>
                        </a:rPr>
                        <a:t>3</a:t>
                      </a:r>
                      <a:endParaRPr lang="en-GB" sz="1600" b="0" i="0" baseline="30000">
                        <a:solidFill>
                          <a:schemeClr val="bg1">
                            <a:lumMod val="6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920"/>
                        </a:lnSpc>
                        <a:spcBef>
                          <a:spcPts val="0"/>
                        </a:spcBef>
                        <a:spcAft>
                          <a:spcPts val="0"/>
                        </a:spcAft>
                        <a:buClrTx/>
                        <a:buSzTx/>
                        <a:buFontTx/>
                        <a:buNone/>
                        <a:tabLst/>
                        <a:defRPr/>
                      </a:pPr>
                      <a:r>
                        <a:rPr lang="en-GB" sz="1600" b="1">
                          <a:solidFill>
                            <a:schemeClr val="accent1"/>
                          </a:solidFill>
                          <a:latin typeface="+mn-lt"/>
                          <a:ea typeface="+mn-ea"/>
                          <a:cs typeface="+mn-cs"/>
                        </a:rPr>
                        <a:t>46.0 to 48.0</a:t>
                      </a:r>
                    </a:p>
                    <a:p>
                      <a:pPr marL="0" marR="0" lvl="0" indent="0" algn="ctr" defTabSz="914400" rtl="0" eaLnBrk="1" fontAlgn="auto" latinLnBrk="0" hangingPunct="1">
                        <a:lnSpc>
                          <a:spcPts val="1920"/>
                        </a:lnSpc>
                        <a:spcBef>
                          <a:spcPts val="0"/>
                        </a:spcBef>
                        <a:spcAft>
                          <a:spcPts val="0"/>
                        </a:spcAft>
                        <a:buClrTx/>
                        <a:buSzTx/>
                        <a:buFontTx/>
                        <a:buNone/>
                        <a:tabLst/>
                        <a:defRPr/>
                      </a:pPr>
                      <a:r>
                        <a:rPr lang="en-GB" sz="1600" b="0">
                          <a:solidFill>
                            <a:schemeClr val="bg1">
                              <a:lumMod val="50000"/>
                            </a:schemeClr>
                          </a:solidFill>
                          <a:latin typeface="+mn-lt"/>
                          <a:ea typeface="+mn-ea"/>
                          <a:cs typeface="+mn-cs"/>
                        </a:rPr>
                        <a:t>-1% to +3%</a:t>
                      </a:r>
                      <a:r>
                        <a:rPr lang="en-GB" sz="1600" i="0" baseline="30000">
                          <a:solidFill>
                            <a:srgbClr val="8E8E8E"/>
                          </a:solidFill>
                          <a:latin typeface="Arial" panose="020B0604020202020204" pitchFamily="34" charset="0"/>
                          <a:cs typeface="Arial" panose="020B0604020202020204" pitchFamily="34" charset="0"/>
                        </a:rPr>
                        <a:t>3</a:t>
                      </a:r>
                      <a:endParaRPr lang="en-GB" sz="1600" b="0" i="0" baseline="30000">
                        <a:solidFill>
                          <a:srgbClr val="8E8E8E"/>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ts val="1920"/>
                        </a:lnSpc>
                        <a:spcBef>
                          <a:spcPts val="0"/>
                        </a:spcBef>
                        <a:spcAft>
                          <a:spcPts val="0"/>
                        </a:spcAft>
                        <a:buNone/>
                      </a:pPr>
                      <a:r>
                        <a:rPr lang="de-DE" sz="1600" b="0" i="0" u="none" strike="noStrike" noProof="0">
                          <a:solidFill>
                            <a:schemeClr val="accent1"/>
                          </a:solidFill>
                          <a:latin typeface="+mn-lt"/>
                        </a:rPr>
                        <a:t>~-2.0</a:t>
                      </a:r>
                      <a:br>
                        <a:rPr lang="de-DE" sz="1600" b="0" i="0" u="none" strike="noStrike" noProof="0">
                          <a:solidFill>
                            <a:schemeClr val="accent1"/>
                          </a:solidFill>
                          <a:latin typeface="+mn-lt"/>
                        </a:rPr>
                      </a:br>
                      <a:r>
                        <a:rPr lang="de-DE" sz="1600" b="0" i="0" u="none" strike="noStrike" noProof="0">
                          <a:solidFill>
                            <a:schemeClr val="accent1"/>
                          </a:solidFill>
                          <a:latin typeface="+mn-lt"/>
                        </a:rPr>
                        <a:t>~ -4%pts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689251"/>
                  </a:ext>
                </a:extLst>
              </a:tr>
              <a:tr h="705515">
                <a:tc>
                  <a:txBody>
                    <a:bodyPr/>
                    <a:lstStyle/>
                    <a:p>
                      <a:pPr>
                        <a:lnSpc>
                          <a:spcPct val="85000"/>
                        </a:lnSpc>
                      </a:pPr>
                      <a:r>
                        <a:rPr lang="en-US" sz="1600" b="1">
                          <a:solidFill>
                            <a:srgbClr val="10384F"/>
                          </a:solidFill>
                          <a:latin typeface="+mj-lt"/>
                        </a:rPr>
                        <a:t>EBITDA</a:t>
                      </a:r>
                      <a:br>
                        <a:rPr lang="en-US" sz="1600" b="1">
                          <a:solidFill>
                            <a:srgbClr val="10384F"/>
                          </a:solidFill>
                          <a:latin typeface="+mj-lt"/>
                        </a:rPr>
                      </a:br>
                      <a:r>
                        <a:rPr lang="en-US" sz="1400" b="0">
                          <a:solidFill>
                            <a:srgbClr val="10384F"/>
                          </a:solidFill>
                          <a:latin typeface="+mj-lt"/>
                        </a:rPr>
                        <a:t>before special items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920"/>
                        </a:lnSpc>
                        <a:spcBef>
                          <a:spcPts val="0"/>
                        </a:spcBef>
                        <a:spcAft>
                          <a:spcPts val="0"/>
                        </a:spcAft>
                        <a:buClrTx/>
                        <a:buSzTx/>
                        <a:buFontTx/>
                        <a:buNone/>
                        <a:tabLst/>
                        <a:defRPr/>
                      </a:pPr>
                      <a:r>
                        <a:rPr lang="de-DE" sz="1600" b="1">
                          <a:solidFill>
                            <a:schemeClr val="bg1">
                              <a:lumMod val="65000"/>
                            </a:schemeClr>
                          </a:solidFill>
                          <a:latin typeface="+mn-lt"/>
                          <a:ea typeface="+mn-ea"/>
                          <a:cs typeface="+mn-cs"/>
                        </a:rPr>
                        <a:t>9.5 to 10.0</a:t>
                      </a:r>
                    </a:p>
                    <a:p>
                      <a:pPr marL="0" marR="0" lvl="0" indent="0" algn="ctr" defTabSz="914400" rtl="0" eaLnBrk="1" fontAlgn="auto" latinLnBrk="0" hangingPunct="1">
                        <a:lnSpc>
                          <a:spcPts val="1920"/>
                        </a:lnSpc>
                        <a:spcBef>
                          <a:spcPts val="0"/>
                        </a:spcBef>
                        <a:spcAft>
                          <a:spcPts val="0"/>
                        </a:spcAft>
                        <a:buClrTx/>
                        <a:buSzTx/>
                        <a:buFontTx/>
                        <a:buNone/>
                        <a:tabLst/>
                        <a:defRPr/>
                      </a:pPr>
                      <a:r>
                        <a:rPr lang="de-DE" sz="1600" b="0">
                          <a:solidFill>
                            <a:schemeClr val="bg1">
                              <a:lumMod val="65000"/>
                            </a:schemeClr>
                          </a:solidFill>
                          <a:latin typeface="+mn-lt"/>
                          <a:ea typeface="+mn-ea"/>
                          <a:cs typeface="+mn-cs"/>
                        </a:rPr>
                        <a:t>-6% to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920"/>
                        </a:lnSpc>
                        <a:spcBef>
                          <a:spcPts val="0"/>
                        </a:spcBef>
                        <a:spcAft>
                          <a:spcPts val="0"/>
                        </a:spcAft>
                        <a:buClrTx/>
                        <a:buSzTx/>
                        <a:buFontTx/>
                        <a:buNone/>
                        <a:tabLst/>
                        <a:defRPr/>
                      </a:pPr>
                      <a:r>
                        <a:rPr lang="de-DE" sz="1600" b="1">
                          <a:solidFill>
                            <a:schemeClr val="accent1"/>
                          </a:solidFill>
                          <a:latin typeface="+mn-lt"/>
                          <a:ea typeface="+mn-ea"/>
                          <a:cs typeface="+mn-cs"/>
                        </a:rPr>
                        <a:t>9.7 to 10.2</a:t>
                      </a:r>
                    </a:p>
                    <a:p>
                      <a:pPr marL="0" marR="0" lvl="0" indent="0" algn="ctr" defTabSz="914400" rtl="0" eaLnBrk="1" fontAlgn="auto" latinLnBrk="0" hangingPunct="1">
                        <a:lnSpc>
                          <a:spcPts val="1920"/>
                        </a:lnSpc>
                        <a:spcBef>
                          <a:spcPts val="0"/>
                        </a:spcBef>
                        <a:spcAft>
                          <a:spcPts val="0"/>
                        </a:spcAft>
                        <a:buClrTx/>
                        <a:buSzTx/>
                        <a:buFontTx/>
                        <a:buNone/>
                        <a:tabLst/>
                        <a:defRPr/>
                      </a:pPr>
                      <a:r>
                        <a:rPr lang="de-DE" sz="1600" b="0">
                          <a:solidFill>
                            <a:schemeClr val="bg1">
                              <a:lumMod val="50000"/>
                            </a:schemeClr>
                          </a:solidFill>
                          <a:latin typeface="+mn-lt"/>
                          <a:ea typeface="+mn-ea"/>
                          <a:cs typeface="+mn-cs"/>
                        </a:rPr>
                        <a:t>-4% to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920"/>
                        </a:lnSpc>
                        <a:spcBef>
                          <a:spcPts val="0"/>
                        </a:spcBef>
                        <a:spcAft>
                          <a:spcPts val="0"/>
                        </a:spcAft>
                        <a:buClrTx/>
                        <a:buSzTx/>
                        <a:buFontTx/>
                        <a:buNone/>
                        <a:tabLst/>
                        <a:defRPr/>
                      </a:pPr>
                      <a:r>
                        <a:rPr lang="de-DE" sz="1600" kern="1200">
                          <a:solidFill>
                            <a:schemeClr val="accent1"/>
                          </a:solidFill>
                          <a:latin typeface="+mn-lt"/>
                          <a:ea typeface="+mn-ea"/>
                          <a:cs typeface="+mn-cs"/>
                        </a:rPr>
                        <a:t>~-0.5</a:t>
                      </a:r>
                    </a:p>
                    <a:p>
                      <a:pPr marL="0" marR="0" lvl="0" indent="0" algn="ctr" defTabSz="914400" rtl="0" eaLnBrk="1" fontAlgn="auto" latinLnBrk="0" hangingPunct="1">
                        <a:lnSpc>
                          <a:spcPts val="1920"/>
                        </a:lnSpc>
                        <a:spcBef>
                          <a:spcPts val="0"/>
                        </a:spcBef>
                        <a:spcAft>
                          <a:spcPts val="0"/>
                        </a:spcAft>
                        <a:buClrTx/>
                        <a:buSzTx/>
                        <a:buFontTx/>
                        <a:buNone/>
                        <a:tabLst/>
                        <a:defRPr/>
                      </a:pPr>
                      <a:r>
                        <a:rPr lang="de-DE" sz="1600" kern="1200">
                          <a:solidFill>
                            <a:schemeClr val="accent1"/>
                          </a:solidFill>
                          <a:latin typeface="+mn-lt"/>
                          <a:ea typeface="+mn-ea"/>
                          <a:cs typeface="+mn-cs"/>
                        </a:rPr>
                        <a:t>~ -5%pts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7662762"/>
                  </a:ext>
                </a:extLst>
              </a:tr>
              <a:tr h="673113">
                <a:tc>
                  <a:txBody>
                    <a:bodyPr/>
                    <a:lstStyle/>
                    <a:p>
                      <a:pPr>
                        <a:lnSpc>
                          <a:spcPct val="85000"/>
                        </a:lnSpc>
                      </a:pPr>
                      <a:r>
                        <a:rPr lang="en-US" sz="1600" b="1">
                          <a:solidFill>
                            <a:srgbClr val="10384F"/>
                          </a:solidFill>
                          <a:latin typeface="+mj-lt"/>
                        </a:rPr>
                        <a:t>Core EPS </a:t>
                      </a:r>
                      <a:r>
                        <a:rPr lang="en-US" sz="1400" b="0">
                          <a:solidFill>
                            <a:srgbClr val="10384F"/>
                          </a:solidFill>
                          <a:latin typeface="+mj-lt"/>
                        </a:rPr>
                        <a:t>(in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ts val="1920"/>
                        </a:lnSpc>
                        <a:buNone/>
                      </a:pPr>
                      <a:r>
                        <a:rPr lang="de-DE" sz="1600" b="1">
                          <a:solidFill>
                            <a:schemeClr val="bg1">
                              <a:lumMod val="65000"/>
                            </a:schemeClr>
                          </a:solidFill>
                          <a:latin typeface="Arial"/>
                          <a:ea typeface="+mn-ea"/>
                          <a:cs typeface="Arial"/>
                        </a:rPr>
                        <a:t>4.50 to 5.00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ts val="1920"/>
                        </a:lnSpc>
                        <a:buNone/>
                      </a:pPr>
                      <a:r>
                        <a:rPr lang="de-DE" sz="1600" b="1">
                          <a:solidFill>
                            <a:schemeClr val="accent1"/>
                          </a:solidFill>
                          <a:latin typeface="Arial"/>
                          <a:ea typeface="+mn-ea"/>
                          <a:cs typeface="Arial"/>
                        </a:rPr>
                        <a:t>4.80 to 5.30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920"/>
                        </a:lnSpc>
                        <a:spcBef>
                          <a:spcPts val="0"/>
                        </a:spcBef>
                        <a:spcAft>
                          <a:spcPts val="0"/>
                        </a:spcAft>
                        <a:buClrTx/>
                        <a:buSzTx/>
                        <a:buFontTx/>
                        <a:buNone/>
                        <a:tabLst/>
                        <a:defRPr/>
                      </a:pPr>
                      <a:r>
                        <a:rPr lang="de-DE" sz="1600">
                          <a:solidFill>
                            <a:schemeClr val="accent1"/>
                          </a:solidFill>
                          <a:latin typeface="+mj-lt"/>
                          <a:ea typeface="+mn-ea"/>
                          <a:cs typeface="Arial"/>
                        </a:rPr>
                        <a:t>~-0.35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8675962"/>
                  </a:ext>
                </a:extLst>
              </a:tr>
              <a:tr h="673113">
                <a:tc>
                  <a:txBody>
                    <a:bodyPr/>
                    <a:lstStyle/>
                    <a:p>
                      <a:pPr>
                        <a:lnSpc>
                          <a:spcPct val="85000"/>
                        </a:lnSpc>
                      </a:pPr>
                      <a:r>
                        <a:rPr lang="en-US" sz="1600" b="1">
                          <a:solidFill>
                            <a:srgbClr val="10384F"/>
                          </a:solidFill>
                          <a:latin typeface="+mj-lt"/>
                        </a:rPr>
                        <a:t>Free Cash Flow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920"/>
                        </a:lnSpc>
                        <a:spcBef>
                          <a:spcPts val="0"/>
                        </a:spcBef>
                        <a:spcAft>
                          <a:spcPts val="0"/>
                        </a:spcAft>
                        <a:buClrTx/>
                        <a:buSzTx/>
                        <a:buFontTx/>
                        <a:buNone/>
                        <a:tabLst/>
                        <a:defRPr/>
                      </a:pPr>
                      <a:r>
                        <a:rPr lang="de-DE" sz="1600" b="1">
                          <a:solidFill>
                            <a:schemeClr val="bg1">
                              <a:lumMod val="65000"/>
                            </a:schemeClr>
                          </a:solidFill>
                          <a:latin typeface="+mj-lt"/>
                          <a:ea typeface="+mn-ea"/>
                          <a:cs typeface="Arial"/>
                        </a:rPr>
                        <a:t>1.5 to 2.5</a:t>
                      </a:r>
                      <a:endParaRPr lang="de-DE" sz="1600" b="1" baseline="30000">
                        <a:solidFill>
                          <a:schemeClr val="bg1">
                            <a:lumMod val="65000"/>
                          </a:schemeClr>
                        </a:solidFill>
                        <a:latin typeface="+mj-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920"/>
                        </a:lnSpc>
                        <a:spcBef>
                          <a:spcPts val="0"/>
                        </a:spcBef>
                        <a:spcAft>
                          <a:spcPts val="0"/>
                        </a:spcAft>
                        <a:buClrTx/>
                        <a:buSzTx/>
                        <a:buFontTx/>
                        <a:buNone/>
                        <a:tabLst/>
                        <a:defRPr/>
                      </a:pPr>
                      <a:r>
                        <a:rPr lang="de-DE" sz="1600" b="1">
                          <a:solidFill>
                            <a:schemeClr val="accent1"/>
                          </a:solidFill>
                          <a:latin typeface="+mj-lt"/>
                          <a:ea typeface="+mn-ea"/>
                          <a:cs typeface="Arial"/>
                        </a:rPr>
                        <a:t>1.5 to 2.5</a:t>
                      </a:r>
                      <a:endParaRPr lang="de-DE" sz="1600" b="1" baseline="30000">
                        <a:solidFill>
                          <a:schemeClr val="accent1"/>
                        </a:solidFill>
                        <a:latin typeface="+mj-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ts val="1920"/>
                        </a:lnSpc>
                        <a:spcBef>
                          <a:spcPts val="0"/>
                        </a:spcBef>
                        <a:spcAft>
                          <a:spcPts val="0"/>
                        </a:spcAft>
                        <a:buNone/>
                      </a:pPr>
                      <a:r>
                        <a:rPr lang="de-DE" sz="1600" b="0" i="0" u="none" strike="noStrike" noProof="0">
                          <a:solidFill>
                            <a:schemeClr val="accent1"/>
                          </a:solidFill>
                          <a:latin typeface="Arial"/>
                        </a:rPr>
                        <a:t>~-0.2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0746396"/>
                  </a:ext>
                </a:extLst>
              </a:tr>
              <a:tr h="673113">
                <a:tc>
                  <a:txBody>
                    <a:bodyPr/>
                    <a:lstStyle/>
                    <a:p>
                      <a:pPr>
                        <a:lnSpc>
                          <a:spcPct val="85000"/>
                        </a:lnSpc>
                      </a:pPr>
                      <a:r>
                        <a:rPr lang="en-US" sz="1600" b="1">
                          <a:solidFill>
                            <a:srgbClr val="10384F"/>
                          </a:solidFill>
                          <a:latin typeface="+mj-lt"/>
                        </a:rPr>
                        <a:t>Net Financial Debt </a:t>
                      </a:r>
                    </a:p>
                  </a:txBody>
                  <a:tcPr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ts val="1920"/>
                        </a:lnSpc>
                        <a:spcBef>
                          <a:spcPts val="0"/>
                        </a:spcBef>
                        <a:spcAft>
                          <a:spcPts val="0"/>
                        </a:spcAft>
                        <a:buNone/>
                      </a:pPr>
                      <a:r>
                        <a:rPr lang="de-DE" sz="1600" b="1">
                          <a:solidFill>
                            <a:schemeClr val="bg1">
                              <a:lumMod val="65000"/>
                            </a:schemeClr>
                          </a:solidFill>
                          <a:latin typeface="+mj-lt"/>
                          <a:ea typeface="+mn-ea"/>
                          <a:cs typeface="Arial"/>
                        </a:rPr>
                        <a:t>31.0 to 32.0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ts val="1920"/>
                        </a:lnSpc>
                        <a:spcBef>
                          <a:spcPts val="0"/>
                        </a:spcBef>
                        <a:spcAft>
                          <a:spcPts val="0"/>
                        </a:spcAft>
                        <a:buNone/>
                      </a:pPr>
                      <a:r>
                        <a:rPr lang="de-DE" sz="1600" b="1">
                          <a:solidFill>
                            <a:schemeClr val="accent1"/>
                          </a:solidFill>
                          <a:latin typeface="+mj-lt"/>
                          <a:ea typeface="+mn-ea"/>
                          <a:cs typeface="Arial"/>
                        </a:rPr>
                        <a:t>31.0 to 32.0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lnSpc>
                          <a:spcPts val="1920"/>
                        </a:lnSpc>
                        <a:spcBef>
                          <a:spcPts val="0"/>
                        </a:spcBef>
                        <a:spcAft>
                          <a:spcPts val="0"/>
                        </a:spcAft>
                        <a:buNone/>
                      </a:pPr>
                      <a:r>
                        <a:rPr lang="de-DE" sz="1600" b="0" i="0" u="none" strike="noStrike" noProof="0">
                          <a:solidFill>
                            <a:schemeClr val="accent1"/>
                          </a:solidFill>
                          <a:latin typeface="+mn-lt"/>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3149433"/>
                  </a:ext>
                </a:extLst>
              </a:tr>
            </a:tbl>
          </a:graphicData>
        </a:graphic>
      </p:graphicFrame>
      <p:sp>
        <p:nvSpPr>
          <p:cNvPr id="16" name="TextBox 80">
            <a:extLst>
              <a:ext uri="{FF2B5EF4-FFF2-40B4-BE49-F238E27FC236}">
                <a16:creationId xmlns:a16="http://schemas.microsoft.com/office/drawing/2014/main" id="{D1F1D410-08D9-8FE8-2AEB-5FEA2F0748F8}"/>
              </a:ext>
            </a:extLst>
          </p:cNvPr>
          <p:cNvSpPr txBox="1"/>
          <p:nvPr>
            <p:custDataLst>
              <p:tags r:id="rId6"/>
            </p:custDataLst>
          </p:nvPr>
        </p:nvSpPr>
        <p:spPr>
          <a:xfrm>
            <a:off x="4046677" y="1305115"/>
            <a:ext cx="1452818" cy="942566"/>
          </a:xfrm>
          <a:prstGeom prst="rect">
            <a:avLst/>
          </a:prstGeom>
          <a:noFill/>
        </p:spPr>
        <p:txBody>
          <a:bodyPr wrap="square" rtlCol="0">
            <a:spAutoFit/>
          </a:bodyPr>
          <a:lstStyle/>
          <a:p>
            <a:pPr algn="ctr" defTabSz="914309">
              <a:lnSpc>
                <a:spcPct val="85000"/>
              </a:lnSpc>
              <a:defRPr/>
            </a:pPr>
            <a:r>
              <a:rPr lang="en-GB">
                <a:solidFill>
                  <a:schemeClr val="bg1">
                    <a:lumMod val="65000"/>
                  </a:schemeClr>
                </a:solidFill>
                <a:latin typeface="Arial" panose="020B0604020202020204" pitchFamily="34" charset="0"/>
                <a:cs typeface="Arial" panose="020B0604020202020204" pitchFamily="34" charset="0"/>
              </a:rPr>
              <a:t>Previous</a:t>
            </a:r>
          </a:p>
          <a:p>
            <a:pPr algn="ctr" defTabSz="914309">
              <a:lnSpc>
                <a:spcPct val="85000"/>
              </a:lnSpc>
              <a:defRPr/>
            </a:pPr>
            <a:r>
              <a:rPr lang="en-GB" b="1">
                <a:solidFill>
                  <a:schemeClr val="bg1">
                    <a:lumMod val="65000"/>
                  </a:schemeClr>
                </a:solidFill>
                <a:latin typeface="Arial" panose="020B0604020202020204" pitchFamily="34" charset="0"/>
                <a:cs typeface="Arial" panose="020B0604020202020204" pitchFamily="34" charset="0"/>
              </a:rPr>
              <a:t>FY 2025</a:t>
            </a:r>
            <a:br>
              <a:rPr lang="en-GB" b="1">
                <a:solidFill>
                  <a:schemeClr val="bg1">
                    <a:lumMod val="65000"/>
                  </a:schemeClr>
                </a:solidFill>
                <a:latin typeface="Arial" panose="020B0604020202020204" pitchFamily="34" charset="0"/>
                <a:cs typeface="Arial" panose="020B0604020202020204" pitchFamily="34" charset="0"/>
              </a:rPr>
            </a:br>
            <a:r>
              <a:rPr lang="en-GB" b="1">
                <a:solidFill>
                  <a:schemeClr val="bg1">
                    <a:lumMod val="65000"/>
                  </a:schemeClr>
                </a:solidFill>
                <a:latin typeface="Arial" panose="020B0604020202020204" pitchFamily="34" charset="0"/>
                <a:cs typeface="Arial" panose="020B0604020202020204" pitchFamily="34" charset="0"/>
              </a:rPr>
              <a:t>Outlook</a:t>
            </a:r>
          </a:p>
          <a:p>
            <a:pPr algn="ctr" defTabSz="914309">
              <a:lnSpc>
                <a:spcPct val="85000"/>
              </a:lnSpc>
              <a:defRPr/>
            </a:pPr>
            <a:r>
              <a:rPr lang="en-GB" sz="1100" i="1">
                <a:solidFill>
                  <a:schemeClr val="bg1">
                    <a:lumMod val="65000"/>
                  </a:schemeClr>
                </a:solidFill>
                <a:latin typeface="Arial" panose="020B0604020202020204" pitchFamily="34" charset="0"/>
                <a:cs typeface="Arial" panose="020B0604020202020204" pitchFamily="34" charset="0"/>
              </a:rPr>
              <a:t>at constant FX</a:t>
            </a:r>
            <a:r>
              <a:rPr lang="en-GB" sz="1100" i="1" baseline="30000">
                <a:solidFill>
                  <a:schemeClr val="bg1">
                    <a:lumMod val="65000"/>
                  </a:schemeClr>
                </a:solidFill>
                <a:latin typeface="Arial" panose="020B0604020202020204" pitchFamily="34" charset="0"/>
                <a:cs typeface="Arial" panose="020B0604020202020204" pitchFamily="34" charset="0"/>
              </a:rPr>
              <a:t>1</a:t>
            </a:r>
            <a:endParaRPr lang="en-GB" sz="1100" i="1">
              <a:solidFill>
                <a:schemeClr val="bg1">
                  <a:lumMod val="65000"/>
                </a:schemeClr>
              </a:solidFill>
              <a:latin typeface="Arial" panose="020B0604020202020204" pitchFamily="34" charset="0"/>
              <a:cs typeface="Arial" panose="020B0604020202020204" pitchFamily="34" charset="0"/>
            </a:endParaRPr>
          </a:p>
        </p:txBody>
      </p:sp>
      <p:sp>
        <p:nvSpPr>
          <p:cNvPr id="17" name="TextBox 80">
            <a:extLst>
              <a:ext uri="{FF2B5EF4-FFF2-40B4-BE49-F238E27FC236}">
                <a16:creationId xmlns:a16="http://schemas.microsoft.com/office/drawing/2014/main" id="{21D8B4ED-1C20-6B78-72FF-391259310571}"/>
              </a:ext>
            </a:extLst>
          </p:cNvPr>
          <p:cNvSpPr txBox="1"/>
          <p:nvPr>
            <p:custDataLst>
              <p:tags r:id="rId7"/>
            </p:custDataLst>
          </p:nvPr>
        </p:nvSpPr>
        <p:spPr>
          <a:xfrm>
            <a:off x="6296550" y="1305115"/>
            <a:ext cx="1452818" cy="942566"/>
          </a:xfrm>
          <a:prstGeom prst="rect">
            <a:avLst/>
          </a:prstGeom>
          <a:noFill/>
        </p:spPr>
        <p:txBody>
          <a:bodyPr wrap="square" rtlCol="0">
            <a:spAutoFit/>
          </a:bodyPr>
          <a:lstStyle/>
          <a:p>
            <a:pPr algn="ctr" defTabSz="914309">
              <a:lnSpc>
                <a:spcPct val="85000"/>
              </a:lnSpc>
              <a:defRPr/>
            </a:pPr>
            <a:r>
              <a:rPr lang="en-GB">
                <a:solidFill>
                  <a:srgbClr val="0091DF"/>
                </a:solidFill>
                <a:latin typeface="Arial" panose="020B0604020202020204" pitchFamily="34" charset="0"/>
                <a:ea typeface="Arial Unicode MS"/>
                <a:cs typeface="Arial" panose="020B0604020202020204" pitchFamily="34" charset="0"/>
              </a:rPr>
              <a:t>Updated</a:t>
            </a:r>
            <a:r>
              <a:rPr lang="en-GB" b="1">
                <a:solidFill>
                  <a:schemeClr val="accent1"/>
                </a:solidFill>
                <a:latin typeface="Arial" panose="020B0604020202020204" pitchFamily="34" charset="0"/>
                <a:ea typeface="Arial Unicode MS"/>
                <a:cs typeface="Arial" panose="020B0604020202020204" pitchFamily="34" charset="0"/>
              </a:rPr>
              <a:t> </a:t>
            </a:r>
          </a:p>
          <a:p>
            <a:pPr algn="ctr" defTabSz="914309">
              <a:lnSpc>
                <a:spcPct val="85000"/>
              </a:lnSpc>
              <a:defRPr/>
            </a:pPr>
            <a:r>
              <a:rPr lang="en-GB" b="1">
                <a:solidFill>
                  <a:schemeClr val="accent1"/>
                </a:solidFill>
                <a:latin typeface="Arial" panose="020B0604020202020204" pitchFamily="34" charset="0"/>
                <a:ea typeface="Arial Unicode MS"/>
                <a:cs typeface="Arial" panose="020B0604020202020204" pitchFamily="34" charset="0"/>
              </a:rPr>
              <a:t>FY 2025</a:t>
            </a:r>
            <a:br>
              <a:rPr lang="en-GB" b="1">
                <a:solidFill>
                  <a:schemeClr val="accent1"/>
                </a:solidFill>
                <a:latin typeface="Arial" panose="020B0604020202020204" pitchFamily="34" charset="0"/>
                <a:ea typeface="Arial Unicode MS"/>
                <a:cs typeface="Arial" panose="020B0604020202020204" pitchFamily="34" charset="0"/>
              </a:rPr>
            </a:br>
            <a:r>
              <a:rPr lang="en-GB" b="1">
                <a:solidFill>
                  <a:schemeClr val="accent1"/>
                </a:solidFill>
                <a:latin typeface="Arial" panose="020B0604020202020204" pitchFamily="34" charset="0"/>
                <a:ea typeface="Arial Unicode MS"/>
                <a:cs typeface="Arial" panose="020B0604020202020204" pitchFamily="34" charset="0"/>
              </a:rPr>
              <a:t>Outlook</a:t>
            </a:r>
          </a:p>
          <a:p>
            <a:pPr algn="ctr" defTabSz="914309">
              <a:lnSpc>
                <a:spcPct val="85000"/>
              </a:lnSpc>
              <a:defRPr/>
            </a:pPr>
            <a:r>
              <a:rPr lang="en-GB" sz="1100" i="1">
                <a:solidFill>
                  <a:schemeClr val="accent1"/>
                </a:solidFill>
                <a:latin typeface="Arial" panose="020B0604020202020204" pitchFamily="34" charset="0"/>
                <a:cs typeface="Arial" panose="020B0604020202020204" pitchFamily="34" charset="0"/>
              </a:rPr>
              <a:t>at constant FX</a:t>
            </a:r>
            <a:r>
              <a:rPr lang="en-GB" sz="1100" i="1" baseline="30000">
                <a:solidFill>
                  <a:schemeClr val="accent1"/>
                </a:solidFill>
                <a:latin typeface="Arial" panose="020B0604020202020204" pitchFamily="34" charset="0"/>
                <a:cs typeface="Arial" panose="020B0604020202020204" pitchFamily="34" charset="0"/>
              </a:rPr>
              <a:t>1</a:t>
            </a:r>
          </a:p>
        </p:txBody>
      </p:sp>
      <p:cxnSp>
        <p:nvCxnSpPr>
          <p:cNvPr id="19" name="Straight Connector 49">
            <a:extLst>
              <a:ext uri="{FF2B5EF4-FFF2-40B4-BE49-F238E27FC236}">
                <a16:creationId xmlns:a16="http://schemas.microsoft.com/office/drawing/2014/main" id="{1E18FEA3-F055-F1CD-03F3-7FB4526DFE46}"/>
              </a:ext>
            </a:extLst>
          </p:cNvPr>
          <p:cNvCxnSpPr>
            <a:cxnSpLocks/>
          </p:cNvCxnSpPr>
          <p:nvPr/>
        </p:nvCxnSpPr>
        <p:spPr bwMode="gray">
          <a:xfrm>
            <a:off x="3785336" y="2283439"/>
            <a:ext cx="1980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80">
            <a:extLst>
              <a:ext uri="{FF2B5EF4-FFF2-40B4-BE49-F238E27FC236}">
                <a16:creationId xmlns:a16="http://schemas.microsoft.com/office/drawing/2014/main" id="{53C56854-1380-6E8E-0876-6EBC9A4847E2}"/>
              </a:ext>
            </a:extLst>
          </p:cNvPr>
          <p:cNvSpPr txBox="1"/>
          <p:nvPr>
            <p:custDataLst>
              <p:tags r:id="rId8"/>
            </p:custDataLst>
          </p:nvPr>
        </p:nvSpPr>
        <p:spPr>
          <a:xfrm>
            <a:off x="1042980" y="1997106"/>
            <a:ext cx="1881370" cy="236219"/>
          </a:xfrm>
          <a:prstGeom prst="rect">
            <a:avLst/>
          </a:prstGeom>
          <a:noFill/>
        </p:spPr>
        <p:txBody>
          <a:bodyPr wrap="square" lIns="91440" tIns="45720" rIns="91440" bIns="45720" rtlCol="0" anchor="t">
            <a:spAutoFit/>
          </a:bodyPr>
          <a:lstStyle/>
          <a:p>
            <a:pPr algn="ctr" defTabSz="914309">
              <a:lnSpc>
                <a:spcPct val="85000"/>
              </a:lnSpc>
              <a:defRPr/>
            </a:pPr>
            <a:r>
              <a:rPr lang="en-GB" sz="1100" i="1">
                <a:solidFill>
                  <a:srgbClr val="21465A"/>
                </a:solidFill>
                <a:latin typeface="Arial"/>
                <a:cs typeface="Arial"/>
              </a:rPr>
              <a:t>in €bn</a:t>
            </a:r>
            <a:endParaRPr lang="en-GB" sz="1100" i="1">
              <a:solidFill>
                <a:srgbClr val="21465A"/>
              </a:solidFill>
              <a:latin typeface="Arial" panose="020B0604020202020204" pitchFamily="34" charset="0"/>
              <a:cs typeface="Arial" panose="020B0604020202020204" pitchFamily="34" charset="0"/>
            </a:endParaRPr>
          </a:p>
        </p:txBody>
      </p:sp>
      <p:cxnSp>
        <p:nvCxnSpPr>
          <p:cNvPr id="26" name="Straight Connector 53">
            <a:extLst>
              <a:ext uri="{FF2B5EF4-FFF2-40B4-BE49-F238E27FC236}">
                <a16:creationId xmlns:a16="http://schemas.microsoft.com/office/drawing/2014/main" id="{F926AFC6-844D-711D-6A2F-4120864642BE}"/>
              </a:ext>
            </a:extLst>
          </p:cNvPr>
          <p:cNvCxnSpPr>
            <a:cxnSpLocks/>
          </p:cNvCxnSpPr>
          <p:nvPr/>
        </p:nvCxnSpPr>
        <p:spPr bwMode="gray">
          <a:xfrm>
            <a:off x="5970923" y="2283439"/>
            <a:ext cx="198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80">
            <a:extLst>
              <a:ext uri="{FF2B5EF4-FFF2-40B4-BE49-F238E27FC236}">
                <a16:creationId xmlns:a16="http://schemas.microsoft.com/office/drawing/2014/main" id="{C8C526A9-2480-FFB1-6DFE-82CD88662540}"/>
              </a:ext>
            </a:extLst>
          </p:cNvPr>
          <p:cNvSpPr txBox="1"/>
          <p:nvPr>
            <p:custDataLst>
              <p:tags r:id="rId9"/>
            </p:custDataLst>
          </p:nvPr>
        </p:nvSpPr>
        <p:spPr>
          <a:xfrm>
            <a:off x="8429406" y="1561925"/>
            <a:ext cx="1862756" cy="720197"/>
          </a:xfrm>
          <a:prstGeom prst="rect">
            <a:avLst/>
          </a:prstGeom>
          <a:noFill/>
        </p:spPr>
        <p:txBody>
          <a:bodyPr wrap="square" rtlCol="0">
            <a:spAutoFit/>
          </a:bodyPr>
          <a:lstStyle/>
          <a:p>
            <a:pPr algn="ctr" defTabSz="914309">
              <a:lnSpc>
                <a:spcPct val="85000"/>
              </a:lnSpc>
              <a:defRPr/>
            </a:pPr>
            <a:r>
              <a:rPr lang="en-GB" sz="1600">
                <a:solidFill>
                  <a:srgbClr val="0091DF"/>
                </a:solidFill>
                <a:latin typeface="Arial" panose="020B0604020202020204" pitchFamily="34" charset="0"/>
                <a:ea typeface="Arial Unicode MS"/>
                <a:cs typeface="Arial" panose="020B0604020202020204" pitchFamily="34" charset="0"/>
              </a:rPr>
              <a:t>Updated</a:t>
            </a:r>
            <a:r>
              <a:rPr lang="en-GB" sz="1600">
                <a:solidFill>
                  <a:schemeClr val="accent1"/>
                </a:solidFill>
                <a:latin typeface="Arial" panose="020B0604020202020204" pitchFamily="34" charset="0"/>
                <a:ea typeface="Arial Unicode MS"/>
                <a:cs typeface="Arial" panose="020B0604020202020204" pitchFamily="34" charset="0"/>
              </a:rPr>
              <a:t> </a:t>
            </a:r>
          </a:p>
          <a:p>
            <a:pPr algn="ctr" defTabSz="914309">
              <a:lnSpc>
                <a:spcPct val="85000"/>
              </a:lnSpc>
              <a:defRPr/>
            </a:pPr>
            <a:r>
              <a:rPr lang="en-GB" sz="1600">
                <a:solidFill>
                  <a:schemeClr val="accent1"/>
                </a:solidFill>
                <a:latin typeface="Arial" panose="020B0604020202020204" pitchFamily="34" charset="0"/>
                <a:ea typeface="Arial Unicode MS"/>
                <a:cs typeface="Arial" panose="020B0604020202020204" pitchFamily="34" charset="0"/>
              </a:rPr>
              <a:t>Estimated </a:t>
            </a:r>
            <a:br>
              <a:rPr lang="en-GB" sz="1600">
                <a:solidFill>
                  <a:schemeClr val="accent1"/>
                </a:solidFill>
                <a:latin typeface="Arial" panose="020B0604020202020204" pitchFamily="34" charset="0"/>
                <a:ea typeface="Arial Unicode MS"/>
                <a:cs typeface="Arial" panose="020B0604020202020204" pitchFamily="34" charset="0"/>
              </a:rPr>
            </a:br>
            <a:r>
              <a:rPr lang="en-GB" sz="1600">
                <a:solidFill>
                  <a:schemeClr val="accent1"/>
                </a:solidFill>
                <a:latin typeface="Arial" panose="020B0604020202020204" pitchFamily="34" charset="0"/>
                <a:ea typeface="Arial Unicode MS"/>
                <a:cs typeface="Arial" panose="020B0604020202020204" pitchFamily="34" charset="0"/>
              </a:rPr>
              <a:t>FX Impact</a:t>
            </a:r>
            <a:r>
              <a:rPr lang="en-GB" sz="1600" i="1" baseline="30000">
                <a:solidFill>
                  <a:schemeClr val="accent1"/>
                </a:solidFill>
                <a:latin typeface="Arial" panose="020B0604020202020204" pitchFamily="34" charset="0"/>
                <a:cs typeface="Arial" panose="020B0604020202020204" pitchFamily="34" charset="0"/>
              </a:rPr>
              <a:t>2</a:t>
            </a:r>
          </a:p>
        </p:txBody>
      </p:sp>
      <p:cxnSp>
        <p:nvCxnSpPr>
          <p:cNvPr id="9" name="Straight Connector 53">
            <a:extLst>
              <a:ext uri="{FF2B5EF4-FFF2-40B4-BE49-F238E27FC236}">
                <a16:creationId xmlns:a16="http://schemas.microsoft.com/office/drawing/2014/main" id="{AFEBA223-1DAB-7045-E54D-D95FD0ACB5E2}"/>
              </a:ext>
            </a:extLst>
          </p:cNvPr>
          <p:cNvCxnSpPr>
            <a:cxnSpLocks/>
          </p:cNvCxnSpPr>
          <p:nvPr/>
        </p:nvCxnSpPr>
        <p:spPr bwMode="gray">
          <a:xfrm>
            <a:off x="8316784" y="2281835"/>
            <a:ext cx="1980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feil: nach unten 3">
            <a:extLst>
              <a:ext uri="{FF2B5EF4-FFF2-40B4-BE49-F238E27FC236}">
                <a16:creationId xmlns:a16="http://schemas.microsoft.com/office/drawing/2014/main" id="{0C5FFAE8-D9CE-0D02-E466-08018A06173B}"/>
              </a:ext>
            </a:extLst>
          </p:cNvPr>
          <p:cNvSpPr/>
          <p:nvPr>
            <p:custDataLst>
              <p:tags r:id="rId10"/>
            </p:custDataLst>
          </p:nvPr>
        </p:nvSpPr>
        <p:spPr bwMode="gray">
          <a:xfrm rot="10800000">
            <a:off x="7733121" y="2728019"/>
            <a:ext cx="252000" cy="288000"/>
          </a:xfrm>
          <a:prstGeom prst="downArrow">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13" name="Pfeil: nach unten 12">
            <a:extLst>
              <a:ext uri="{FF2B5EF4-FFF2-40B4-BE49-F238E27FC236}">
                <a16:creationId xmlns:a16="http://schemas.microsoft.com/office/drawing/2014/main" id="{A5E41AED-B681-006C-DBBA-0ECB34AF291F}"/>
              </a:ext>
            </a:extLst>
          </p:cNvPr>
          <p:cNvSpPr/>
          <p:nvPr>
            <p:custDataLst>
              <p:tags r:id="rId11"/>
            </p:custDataLst>
          </p:nvPr>
        </p:nvSpPr>
        <p:spPr bwMode="gray">
          <a:xfrm rot="10800000">
            <a:off x="7733121" y="3350755"/>
            <a:ext cx="252000" cy="288000"/>
          </a:xfrm>
          <a:prstGeom prst="downArrow">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14" name="Pfeil: nach unten 13">
            <a:extLst>
              <a:ext uri="{FF2B5EF4-FFF2-40B4-BE49-F238E27FC236}">
                <a16:creationId xmlns:a16="http://schemas.microsoft.com/office/drawing/2014/main" id="{A35B9830-D729-3714-F45A-BDB7FAB9D50B}"/>
              </a:ext>
            </a:extLst>
          </p:cNvPr>
          <p:cNvSpPr/>
          <p:nvPr>
            <p:custDataLst>
              <p:tags r:id="rId12"/>
            </p:custDataLst>
          </p:nvPr>
        </p:nvSpPr>
        <p:spPr bwMode="gray">
          <a:xfrm rot="10800000">
            <a:off x="7733121" y="4077350"/>
            <a:ext cx="252000" cy="288000"/>
          </a:xfrm>
          <a:prstGeom prst="downArrow">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22" name="Pfeil: nach unten 21">
            <a:extLst>
              <a:ext uri="{FF2B5EF4-FFF2-40B4-BE49-F238E27FC236}">
                <a16:creationId xmlns:a16="http://schemas.microsoft.com/office/drawing/2014/main" id="{32DBE2B0-5123-D08B-D6E4-027B2C1D4F24}"/>
              </a:ext>
            </a:extLst>
          </p:cNvPr>
          <p:cNvSpPr/>
          <p:nvPr>
            <p:custDataLst>
              <p:tags r:id="rId13"/>
            </p:custDataLst>
          </p:nvPr>
        </p:nvSpPr>
        <p:spPr bwMode="gray">
          <a:xfrm rot="10800000">
            <a:off x="9888992" y="5441884"/>
            <a:ext cx="252000" cy="288000"/>
          </a:xfrm>
          <a:prstGeom prst="downArrow">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23" name="Pfeil: nach unten 22">
            <a:extLst>
              <a:ext uri="{FF2B5EF4-FFF2-40B4-BE49-F238E27FC236}">
                <a16:creationId xmlns:a16="http://schemas.microsoft.com/office/drawing/2014/main" id="{2DD06990-6E20-DAC4-7783-5140E0E638A7}"/>
              </a:ext>
            </a:extLst>
          </p:cNvPr>
          <p:cNvSpPr/>
          <p:nvPr>
            <p:custDataLst>
              <p:tags r:id="rId14"/>
            </p:custDataLst>
          </p:nvPr>
        </p:nvSpPr>
        <p:spPr bwMode="gray">
          <a:xfrm>
            <a:off x="9888992" y="2728019"/>
            <a:ext cx="252000" cy="288000"/>
          </a:xfrm>
          <a:prstGeom prst="downArrow">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24" name="Pfeil: nach unten 23">
            <a:extLst>
              <a:ext uri="{FF2B5EF4-FFF2-40B4-BE49-F238E27FC236}">
                <a16:creationId xmlns:a16="http://schemas.microsoft.com/office/drawing/2014/main" id="{F01FAB86-140A-3DDB-3EB9-19E2DA796158}"/>
              </a:ext>
            </a:extLst>
          </p:cNvPr>
          <p:cNvSpPr/>
          <p:nvPr>
            <p:custDataLst>
              <p:tags r:id="rId15"/>
            </p:custDataLst>
          </p:nvPr>
        </p:nvSpPr>
        <p:spPr bwMode="gray">
          <a:xfrm>
            <a:off x="9888992" y="3350755"/>
            <a:ext cx="252000" cy="288000"/>
          </a:xfrm>
          <a:prstGeom prst="downArrow">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27" name="Pfeil: nach unten 26">
            <a:extLst>
              <a:ext uri="{FF2B5EF4-FFF2-40B4-BE49-F238E27FC236}">
                <a16:creationId xmlns:a16="http://schemas.microsoft.com/office/drawing/2014/main" id="{1099624B-9B93-19E5-FA5B-277BF9A6F5FB}"/>
              </a:ext>
            </a:extLst>
          </p:cNvPr>
          <p:cNvSpPr/>
          <p:nvPr>
            <p:custDataLst>
              <p:tags r:id="rId16"/>
            </p:custDataLst>
          </p:nvPr>
        </p:nvSpPr>
        <p:spPr bwMode="gray">
          <a:xfrm>
            <a:off x="9888992" y="4077350"/>
            <a:ext cx="252000" cy="288000"/>
          </a:xfrm>
          <a:prstGeom prst="downArrow">
            <a:avLst/>
          </a:prstGeom>
          <a:solidFill>
            <a:srgbClr val="009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Tree>
    <p:extLst>
      <p:ext uri="{BB962C8B-B14F-4D97-AF65-F5344CB8AC3E}">
        <p14:creationId xmlns:p14="http://schemas.microsoft.com/office/powerpoint/2010/main" val="39888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678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4&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89999999999999991118E+00&quot;&gt;&lt;m_msothmcolidx val=&quot;0&quot;/&gt;&lt;m_rgb r=&quot;21&quot; g=&quot;75&quot; b=&quot;A5&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THINKCELLUNDODONOTDELETE" val="0"/>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5uyZBoKxipNlkVpLYjVB08EAAAAAAADAAAAAAADAAAAAwADAAEA////////BQAAAAMAEAALMh8NYiR7c0CyfF6FemUccQQAAAABAAMAAAACAAMAAAAEAAQAAQD///////8FAAAABAAQAAuInq/uWimPSYJr9bDjaA1Q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GAMYAAAAFX2lkABAAAAAEm7JkGgrGKk2WRWktiNUHTwNEYXRhAFMAAAAIUHJlc2VudGF0aW9uU2Nhbm5lZEZvckxpbmtlZFNoYXBlcwABAk51bWJlckZvcm1hdFNlcGFyYXRvck1vZGUACgAAAEF1dG9tYXRpYwAAAk5hbWUAJAAAAExpbmtlZFNoYXBlUHJlc2VudGF0aW9uU2V0dGluZ3NEYXRhABBWZXJzaW9uAAAAAAAJTGFzdFdyaXRlAMOyMQqHAQAAAAEA/////4MAgwAAAAVfaWQAEAAAAAQyHw1iJHtzQLJ8XoV6ZRxxA0RhdGEAGwAAAARMaW5rZWRTaGFwZURhdGEABQAAAAAAAk5hbWUAGQAAAExpbmtlZFNoYXBlc0RhdGFQcm9wZXJ0eQAQVmVyc2lvbgABAAAACUxhc3RXcml0ZQC+FEeViwEAAAACAP////+DAIMAAAAFX2lkABAAAAAEiJ6v7lopj0mCa/Ww42gNUANEYXRhABsAAAAETGlua2VkU2hhcGVEYXRhAAUAAAAAAAJOYW1lABkAAABMaW5rZWRTaGFwZXNEYXRhUHJvcGVydHkAEFZlcnNpb24AAAAAAAlMYXN0V3JpdGUAWbIxCo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tCwAAAAAAAAAAAAAgAf///////////////wAAAP///////////////wUAAAACAP///////////////////////////////////////////////////////////////////////////////////////////////////////////////////////////////////////////////////////////////////////////////////////////////////////////////////////////////////////////////////////////////////////////////////////////////////////////////////////////////////////////////////////////////////////////////////////////////////////////////////////////////////////////////////////////////////////////////////////////////////////////////wEAIAH///////////////8AAA7///////8FAAAAAwD///////////////////////////////////////////////////////////////////////////////////////////////////////////////////////////////////////////////////////////////////////////////////////////////////////////////////////////////////////////////////////////////////////////////////////////////////////////////////////////////////////////////////////////////////////////////////////////////////////////////////////////////////////////////////////////////////////////////////////////////////////////////////////8CAAEBAwAAAAIA////////JQAGTGlua2VkU2hhcGVQcmVzZW50YXRpb25TZXR0aW5nc0RhdGFfMAQAAAAAAAUAAAAAAAUAAAAEAAMAAQEDAAAAAwD///////8aAAZMaW5rZWRTaGFwZXNEYXRhUHJvcGVydHlfMQQAAAABAAUAAAAEAAUAAAABAAQAAQEDAAAABAD///////8aAAZMaW5rZWRTaGFwZXNEYXRhUHJvcGVydHlfMAQAAAACAAUAAAACAAU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46133455682710"/>
  <p:tag name="EMPOWERCHARTSPROPERTIES_A_LENGTH" val="24576"/>
  <p:tag name="COAUTHORING_SESSION_ID" val="938d0032-3d62-44ae-a276-0a6b855b777a"/>
  <p:tag name="UNDO_REDO_REVISION" val="142"/>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MIO_FALLBACK_LAYOUT" val="11"/>
  <p:tag name="MIO_SHOW_PAGENUMBER" val="True"/>
  <p:tag name="MIO_CD_LAYOUT_VALID_AREA" val="False"/>
  <p:tag name="MIO_HDS" val="True"/>
  <p:tag name="MIO_SKIPVERSION" val="01.01.0001 00:00:00"/>
  <p:tag name="MIO_UPDATE" val="True"/>
  <p:tag name="MIO_DBID" val="8E7267AE-489F-4B02-8040-8A98451BF141"/>
  <p:tag name="MIO_SHOW_DATE" val="False"/>
  <p:tag name="MIO_SHOW_FOOTER" val="False"/>
  <p:tag name="MIO_AVOID_BLANK_LAYOUT" val="False"/>
  <p:tag name="MIO_EMBED_FONT" val="False"/>
  <p:tag name="MIO_MATCH_COLOR_SCHEME" val="False"/>
  <p:tag name="MIO_OBJECTNAME" val="Master Bayer AG 16:9"/>
  <p:tag name="MIO_NUMBER_OF_VALID_LAYOUTS" val="52"/>
  <p:tag name="MIO_EKGUID" val="106612b7-7cda-4c66-a943-3c88b56a92d2"/>
  <p:tag name="MIO_VERSION" val="15.11.2024 14:27:03"/>
  <p:tag name="MIO_LASTDOWNLOADED" val="15.11.2024 15:28:06.781"/>
  <p:tag name="MIO_CONTENTTAG" val="R6zzcTgilkiPWWG12p8JeQ=="/>
  <p:tag name="MIO_CDID" val="cd9a71c7-8ed9-41a1-8303-1a6d1985851a"/>
</p:tagLst>
</file>

<file path=ppt/tags/tag1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9.xml><?xml version="1.0" encoding="utf-8"?>
<p:tagLst xmlns:a="http://schemas.openxmlformats.org/drawingml/2006/main" xmlns:r="http://schemas.openxmlformats.org/officeDocument/2006/relationships" xmlns:p="http://schemas.openxmlformats.org/presentationml/2006/main">
  <p:tag name="MIO_GUID" val="88ad0033-fa16-40b4-86d9-9ca657a5b411"/>
  <p:tag name="MIO_EKGUID" val="7ebd784c-0084-40f6-8f01-56744a5bee3b"/>
  <p:tag name="MIO_UPDATE" val="True"/>
  <p:tag name="MIO_VERSION" val="08.11.2024 15:13:39"/>
  <p:tag name="MIO_DBID" val="8e7267ae-489f-4b02-8040-8a98451bf141"/>
  <p:tag name="MIO_LASTDOWNLOADED" val="08.11.2024 15:48:51"/>
  <p:tag name="MIO_OBJECTNAME" val="PresentationName (15)"/>
  <p:tag name="MIO_LASTEDITORNAME" val="Barnaby Smith"/>
</p:tagLst>
</file>

<file path=ppt/tags/tag1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7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AKdFZ9XdpOh7IoRd0lwx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AKdFZ9XdpOh7IoRd0lwx0DRGF0YQAWAAAAAlBlcnNvbmFsSWQAAQAAAAAAAk5hbWUACwAAAFBlcnNvbmFsSWQAEFZlcnNpb24AAAAAAAlMYXN0V3JpdGUARIbR3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44035354858215"/>
  <p:tag name="EMPOWERCHARTSPROPERTIES_A_LENGTH" val="24576"/>
  <p:tag name="RUNTIME_ID" val="860bd8d6-672e-4475-a419-3c34b8107a43"/>
</p:tagLst>
</file>

<file path=ppt/tags/tag17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wMAdAwAAAAAAAAAAAAAIAD///////////////8AAAD///////////////8DAAAAAgD///////8DAAAAAgD///////////////////////////////////////////////////////////////////////////////////////////////////////////////////////////////////////////////////////////////////////////////////////////////////////////////////////////////////////////////////////////////////////////////////////////////////////////////////////////////////////////////////////////////////////////////////////////////////////////////////////////////////////////////////////////////////////////////////////////////8BACAA////////////////AAAO////////AwAAAAIA////////////////////////////////////////////////////////////////////////////////////////////////////////////////////////////////////////////////////////////////////////////////////////////////////////////////////////////////////////////////////////////////////////////////////////////////////////////////////////////////////////////////////////////////////////////////////////////////////////////////////////////////////////////////////////////////////////////////////////////////////////////////////////AgACAP///////wQAAAACABAAC/t1flAhUGlEhBeodPKL2qE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t1flAhUGlEhBeodPKL2qEDRGF0YQAWAAAAAlBlcnNvbmFsSWQAAQAAAAAAAk5hbWUACwAAAFBlcnNvbmFsSWQAEFZlcnNpb24AAAAAAAlMYXN0V3JpdGUAIbPR3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44035469536928"/>
  <p:tag name="EMPOWERCHARTSPROPERTIES_A_LENGTH" val="24576"/>
  <p:tag name="RUNTIME_ID" val="869a205a-99ba-4641-8829-a4dc58683eb9"/>
</p:tagLst>
</file>

<file path=ppt/tags/tag17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UBAQEBAQEBAQEBAQEBAQEAAAAAAAAAAwAAAAMAAAAA/////wMAdAwAAAAAAAAAAAAAIAD///////////////8AAAD///////////////8DAAAAAgD///////8DAAAAAgD///////////////////////////////////////////////////////////////////////////////////////////////////////////////////////////////////////////////////////////////////////////////////////////////////////////////////////////////////////////////////////////////////////////////////////////////////////////////////////////////////////////////////////////////////////////////////////////////////////////////////////////////////////////////////////////////////////////////////////////////8BACAA////////////////AAAO////////AwAAAAIA////////////////////////////////////////////////////////////////////////////////////////////////////////////////////////////////////////////////////////////////////////////////////////////////////////////////////////////////////////////////////////////////////////////////////////////////////////////////////////////////////////////////////////////////////////////////////////////////////////////////////////////////////////////////////////////////////////////////////////////////////////////////////////AgACAP///////wQAAAACABAAC38jcU8T1oRFiTng3eriyiM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8jcU8T1oRFiTng3eriyiMDRGF0YQAWAAAAAlBlcnNvbmFsSWQAAQAAAAAAAk5hbWUACwAAAFBlcnNvbmFsSWQAEFZlcnNpb24AAAAAAAlMYXN0V3JpdGUAZ7TR3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44035472782485"/>
  <p:tag name="EMPOWERCHARTSPROPERTIES_A_LENGTH" val="24576"/>
  <p:tag name="RUNTIME_ID" val="ab30b104-1a56-4f93-8e92-01a0bbeeade9"/>
</p:tagLst>
</file>

<file path=ppt/tags/tag17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WAlYMB/CdFtGPFdHqPV9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WAlYMB/CdFtGPFdHqPV9sDRGF0YQAWAAAAAlBlcnNvbmFsSWQAAQAAAAAAAk5hbWUACwAAAFBlcnNvbmFsSWQAEFZlcnNpb24AAAAAAAlMYXN0V3JpdGUAxrXR3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44035476228801"/>
  <p:tag name="EMPOWERCHARTSPROPERTIES_A_LENGTH" val="24576"/>
  <p:tag name="RUNTIME_ID" val="e3875dbd-2425-4544-bb7d-3665f78a399f"/>
</p:tagLst>
</file>

<file path=ppt/tags/tag17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Udg/LBmgtCliStbh/pld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Udg/LBmgtCliStbh/pld0DRGF0YQAWAAAAAlBlcnNvbmFsSWQAAQAAAAAAAk5hbWUACwAAAFBlcnNvbmFsSWQAEFZlcnNpb24AAAAAAAlMYXN0V3JpdGUAMrfR3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44035479848789"/>
  <p:tag name="EMPOWERCHARTSPROPERTIES_A_LENGTH" val="24576"/>
  <p:tag name="RUNTIME_ID" val="4adb10d9-8418-4f02-9750-75d36df554f4"/>
</p:tagLst>
</file>

<file path=ppt/tags/tag17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1VjvqEfhFlDvwnHoEo2R5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VjvqEfhFlDvwnHoEo2R5QDRGF0YQAWAAAAAlBlcnNvbmFsSWQAAQAAAAAAAk5hbWUACwAAAFBlcnNvbmFsSWQAEFZlcnNpb24AAAAAAAlMYXN0V3JpdGUAc7jR3I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44035483088860"/>
  <p:tag name="EMPOWERCHARTSPROPERTIES_A_LENGTH" val="24576"/>
  <p:tag name="RUNTIME_ID" val="4a9467e7-a753-4637-90bb-26c495a0bf71"/>
</p:tagLst>
</file>

<file path=ppt/tags/tag17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2gsAAAAAAAAAAAAAIAD///////////////8AAAD///////////////8DAAAAAgD///////8DAAAAAwD///////8DAAAAAwD///////8DAAAAAwD///////8DAAAAAwD///////8DAAAAAwD///////////////////////////////////////////////////////////////////////////////////////////////////////////////////////////////////////////////////////////////////////////////////////////////////////////////////////////////////////////////////////////////////////////////////////////////////////////////////////////////////////////////////////////////////////////////////////////////////////////////////////////////8BACAA////////////////AAAO////////AwAAAAQA////////////////////////////////////////////////////////////////////////////////////////////////////////////////////////////////////////////////////////////////////////////////////////////////////////////////////////////////////////////////////////////////////////////////////////////////////////////////////////////////////////////////////////////////////////////////////////////////////////////////////////////////////////////////////////////////////////////////////////////////////////////////////////AgABAP///////wUAAAACABAAC4685iB60ZBPnOyTRhKJe8wEAAAAAAADAAAAAAADAAAAAwADAAYA////////BQAAAAMAEAALw/LVN0Ii+kG3Ryn4VkdriwQAAAABAAMAAAACAAMAAAAEAAMAAAAAAP///////wMAAAAAAP///////wMAAAAAAP///////wMAAAAAAP///////wMAAAAAAP///////wQAAQD///////8FAAAABAAQAAuDzGuQ0ZuUSqgfi/wUT3e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rzmIHrRkE+c7JNGEol7zAREYXRhAAUAAAAAAk5hbWUADQAAAExpbmtEYXRhTGlzdAAQVmVyc2lvbgAAAAAACUxhc3RXcml0ZQAyyRkUlQEAAAABAP////9hAGEAAAAFX2lkABAAAAAEw/LVN0Ii+kG3Ryn4VkdriwREYXRhAAUAAAAAAk5hbWUADQAAAExpbmtEYXRhTGlzdAAQVmVyc2lvbgABAAAACUxhc3RXcml0ZQAyyRkUlQEAAAACAP////9wAHAAAAAFX2lkABAAAAAEg8xrkNGblEqoH4v8FE93rgNEYXRhABYAAAACUGVyc29uYWxJZAABAAAAAAACTmFtZQALAAAAUGVyc29uYWxJZAAQVmVyc2lvbgAAAAAACUxhc3RXcml0ZQBGk4+4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DAP///////wUAAAADAP///////wUAAAADAP///////wUAAAADAP///////wUAAAADAP///////////////////////////////////////////////////////////////////////////////////////////////////////////////////////////////////////////////////////////////////////////////////////////////////////////////////////////////////////////////////////////////////////////////////////////////////////////////////////////////////////////////////////////////////////////////////////////////////////////////////////////////wEAIAH///////////////8AAA7///////8FAAAABAD///////////////////////////////////////////////////////////////////////////////////////////////////////////////////////////////////////////////////////////////////////////////////////////////////////////////////////////////////////////////////////////////////////////////////////////////////////////////////////////////////////////////////////////////////////////////////////////////////////////////////////////////////////////////////////////////////////////////////////////////////////////////////////8CAAEBAwAAAAIA////////DgAGTGlua0RhdGFMaXN0XzAEAAAAAAAFAAAAAAAFAAAAAwADAAYBAwAAAAMA////////DgAGTGlua0RhdGFMaXN0XzEEAAAAAQAFAAAAAgAFAAAABAAFAAAAAAD///////8FAAAAAAD///////8FAAAAAAD///////8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891630161"/>
  <p:tag name="EMPOWERCHARTSPROPERTIES_B_LENGTH" val="24576"/>
  <p:tag name="DOWN_MIGRATION_INITIAL_LAYOUT_REQUIRED" val="9.2.99"/>
  <p:tag name="RUNTIME_ID" val="1a32d5fe-9acf-4e61-b684-b1530a705aea"/>
</p:tagLst>
</file>

<file path=ppt/tags/tag17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gD///////////////////////////////////////////////////////////////////////////////////////////////////////////////////////////////////////////////////////////////////////////////////////////////////////////////////////////////////////////////////////////////////////////////////////////////////////////////////////////////////////////////////////////////////////////////////////////////////////////////////////////////////////////////////////////////////////////////8BACAA////////////////AAAO////////AwAAAAQA////////////////////////////////////////////////////////////////////////////////////////////////////////////////////////////////////////////////////////////////////////////////////////////////////////////////////////////////////////////////////////////////////////////////////////////////////////////////////////////////////////////////////////////////////////////////////////////////////////////////////////////////////////////////////////////////////////////////////////////////////////////////////////AgADAP///////wUAAAACABAACyV1hhQqAm1Og47MoFbfL8sEAAAAAAADAAAAAAADAAAAAwADAAAAAAADAAAAAwADAAAAAAD///////8DAAIA////////BQAAAAMAEAALA78PcHpA00qXYbmkOiSFZgQAAAABAAMAAAACAAMAAAAEAAMAAAACAP///////wQAAQD///////8FAAAABAAQAAuDzGuQ0ZuUSqgfi/wUT3e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XWGFCoCbU6DjsygVt8vywREYXRhAAUAAAAAAk5hbWUADQAAAExpbmtEYXRhTGlzdAAQVmVyc2lvbgABAAAACUxhc3RXcml0ZQCWyRkUlQEAAAABAP////9hAGEAAAAFX2lkABAAAAAEA78PcHpA00qXYbmkOiSFZgREYXRhAAUAAAAAAk5hbWUADQAAAExpbmtEYXRhTGlzdAAQVmVyc2lvbgAAAAAACUxhc3RXcml0ZQCRyRkUlQEAAAACAP////9wAHAAAAAFX2lkABAAAAAEg8xrkNGblEqoH4v8FE93rgNEYXRhABYAAAACUGVyc29uYWxJZAABAAAAAAACTmFtZQALAAAAUGVyc29uYWxJZAAQVmVyc2lvbgAAAAAACUxhc3RXcml0ZQBGk4+4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CAP///////////////////////////////////////////////////////////////////////////////////////////////////////////////////////////////////////////////////////////////////////////////////////////////////////////////////////////////////////////////////////////////////////////////////////////////////////////////////////////////////////////////////////////////////////////////////////////////////////////////////////////////////////////////////////////////////////////////wEAIAH///////////////8AAA7///////8FAAAABAD///////////////////////////////////////////////////////////////////////////////////////////////////////////////////////////////////////////////////////////////////////////////////////////////////////////////////////////////////////////////////////////////////////////////////////////////////////////////////////////////////////////////////////////////////////////////////////////////////////////////////////////////////////////////////////////////////////////////////////////////////////////////////////8CAAMBAwAAAAIA////////DgAGTGlua0RhdGFMaXN0XzEEAAAAAAAFAAAAAwAFAAAABAAFAAAAAwD///////8FAAAAAA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892333415"/>
  <p:tag name="EMPOWERCHARTSPROPERTIES_B_LENGTH" val="24576"/>
  <p:tag name="DOWN_MIGRATION_INITIAL_LAYOUT_REQUIRED" val="9.2.99"/>
  <p:tag name="RUNTIME_ID" val="b3462c34-9c99-4741-a6d6-be7348ad6da7"/>
</p:tagLst>
</file>

<file path=ppt/tags/tag17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yNPWAUHzaBPsp3Wd2YzhBsEAAAAAAADAAAAAAADAAAAAwADAAEA////////BQAAAAMAEAAL9thmkp4axkar+fIHYPjNbAQAAAABAAMAAAACAAMAAAAEAAQAAQD///////8FAAAABAAQAAs+w4b7psuSSoT54srAQE7c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I09YBQfNoE+yndZ3ZjOEGwNEYXRhABYAAAACUGVyc29uYWxJZAABAAAAAAACTmFtZQALAAAAUGVyc29uYWxJZAAQVmVyc2lvbgAAAAAACUxhc3RXcml0ZQCj5DjIjgEAAAABAP////9hAGEAAAAFX2lkABAAAAAE9thmkp4axkar+fIHYPjNbAREYXRhAAUAAAAAAk5hbWUADQAAAExpbmtEYXRhTGlzdAAQVmVyc2lvbgABAAAACUxhc3RXcml0ZQATyhkUlQEAAAACAP////9hAGEAAAAFX2lkABAAAAAEPsOG+6bLkkqE+eLKwEBO3AREYXRhAAUAAAAAAk5hbWUADQAAAExpbmtEYXRhTGlzdAAQVmVyc2lvbgAAAAAACUxhc3RXcml0ZQATyhk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EAP///////////////////////////////////////////////////////////////////////////////////////////////////////////////////////////////////////////////////////////////////////////////////////////////////////////////////////////////////////////////////////////////////////////////////////////////////////////////////////////////////////////////////////////////////////////////////////////////////////////////////////////////////////////////////////////////////////////////////////////////////////////////wEAIAH///////////////8AAA7///////8FAAAAAgD///////////////////////////////////////////////////////////////////////////////////////////////////////////////////////////////////////////////////////////////////////////////////////////////////////////////////////////////////////////////////////////////////////////////////////////////////////////////////////////////////////////////////////////////////////////////////////////////////////////////////////////////////////////////////////////////////////////////////////////////////////////////////////8CAAEBAwAAAAIA////////DAAGUGVyc29uYWxJZF8wBAAAAAAABQAAAAMABQAAAAEAAwABAQMAAAADAP///////w4ABkxpbmtEYXRhTGlzdF8xBAAAAAEABQAAAAQABQAAAAIABAABAQMAAAAEAP///////w4ABkxpbmtEYXRhTGlzdF8wBA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893774903"/>
  <p:tag name="EMPOWERCHARTSPROPERTIES_B_LENGTH" val="24576"/>
  <p:tag name="DOWN_MIGRATION_INITIAL_LAYOUT_REQUIRED" val="9.2.99"/>
  <p:tag name="RUNTIME_ID" val="680bb0f6-6068-4605-a1bf-11146d140864"/>
</p:tagLst>
</file>

<file path=ppt/tags/tag17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AgD///////8DAAAAAgD///////8DAAAAAgD///////8DAAAAAgD///////////////////////////////////////////////////////////////////////////////////////////////////////////////////////////////////////////////////////////////////////////////////////////////////////////////////////////////////////////////////////////////////////////////////////////////////////////////////////////////////////////////////////////////////////////////////////////////////////////////////////////////////////////////8BACAA////////////////AAAO////////AwAAAAQA////////////////////////////////////////////////////////////////////////////////////////////////////////////////////////////////////////////////////////////////////////////////////////////////////////////////////////////////////////////////////////////////////////////////////////////////////////////////////////////////////////////////////////////////////////////////////////////////////////////////////////////////////////////////////////////////////////////////////////////////////////////////////////AgAFAP///////wUAAAACABAAC40vpA6A0+5Op3dDzY5K1s8EAAAAAAADAAAAAAADAAAAAwADAAAAAAD///////8DAAAAAAD///////8DAAAAAAD///////8DAAAAAAD///////8DAAEA////////BQAAAAMAEAALvb7ASHhP1k+UZ3LIivsSkAQAAAABAAMAAAACAAMAAAAEAAQAAQD///////8FAAAABAAQAAvR4eHdM/igRo3ESJHTx6nE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S+kDoDT7k6nd0PNjkrWzwREYXRhAAUAAAAAAk5hbWUADQAAAExpbmtEYXRhTGlzdAAQVmVyc2lvbgABAAAACUxhc3RXcml0ZQB1yhkUlQEAAAABAP////9wAHAAAAAFX2lkABAAAAAEvb7ASHhP1k+UZ3LIivsSkANEYXRhABYAAAACUGVyc29uYWxJZAABAAAAAAACTmFtZQALAAAAUGVyc29uYWxJZAAQVmVyc2lvbgAAAAAACUxhc3RXcml0ZQBPtjjIjgEAAAACAP////9hAGEAAAAFX2lkABAAAAAE0eHh3TP4oEaNxEiR08epxAREYXRhAAUAAAAAAk5hbWUADQAAAExpbmtEYXRhTGlzdAAQVmVyc2lvbgAAAAAACUxhc3RXcml0ZQB1yhk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CAP///////wUAAAACAP///////wUAAAACAP///////wUAAAACAP///////////////////////////////////////////////////////////////////////////////////////////////////////////////////////////////////////////////////////////////////////////////////////////////////////////////////////////////////////////////////////////////////////////////////////////////////////////////////////////////////////////////////////////////////////////////////////////////////////////////////////////////////////////////wEAIAH///////////////8AAA7///////8FAAAAAwD///////////////////////////////////////////////////////////////////////////////////////////////////////////////////////////////////////////////////////////////////////////////////////////////////////////////////////////////////////////////////////////////////////////////////////////////////////////////////////////////////////////////////////////////////////////////////////////////////////////////////////////////////////////////////////////////////////////////////////////////////////////////////////8CAAUBAwAAAAIA////////DgAGTGlua0RhdGFMaXN0XzEEAAAAAAAFAAAABAAFAAAAAwAFAAAAAAD///////8FAAAAAAD///////8FAAAAAAD///////8FAAAAAAD///////8DAAEBAwAAAAMA////////DAAGUGVyc29uYWxJZF8wBAAAAAEABQAAAAIABQAAAAEABAABAQMAAAAEAP///////w4ABkxpbmtEYXRhTGlzdF8wBA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894555810"/>
  <p:tag name="EMPOWERCHARTSPROPERTIES_B_LENGTH" val="24576"/>
  <p:tag name="DOWN_MIGRATION_INITIAL_LAYOUT_REQUIRED" val="9.2.99"/>
  <p:tag name="RUNTIME_ID" val="b4aca338-4e25-4018-93b7-824f2c53ef91"/>
</p:tagLst>
</file>

<file path=ppt/tags/tag1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8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4a0MY6izydBufi7xMpNpjIEAAAAAAADAAAAAAADAAAAAwADAAAAAAADAAAAAwADAAIA////////BQAAAAMAEAALyn0i6hguKUeHF0PZcX/YBQQAAAABAAMAAAACAAMAAAAEAAMAAAACAP///////wQAAQD///////8FAAAABAAQAAtSRRH2jYraSakj/OdiaxCs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rQxjqLPJ0G5+LvEyk2mMgREYXRhAAUAAAAAAk5hbWUADQAAAExpbmtEYXRhTGlzdAAQVmVyc2lvbgAAAAAACUxhc3RXcml0ZQCuyhkUlQEAAAABAP////9hAGEAAAAFX2lkABAAAAAEyn0i6hguKUeHF0PZcX/YBQREYXRhAAUAAAAAAk5hbWUADQAAAExpbmtEYXRhTGlzdAAQVmVyc2lvbgABAAAACUxhc3RXcml0ZQCuyhkUlQEAAAACAP////9wAHAAAAAFX2lkABAAAAAEUkUR9o2K2kmpI/znYmsQrANEYXRhABYAAAACUGVyc29uYWxJZAABAAAAAAACTmFtZQALAAAAUGVyc29uYWxJZAAQVmVyc2lvbgAAAAAACUxhc3RXcml0ZQDh5jjI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AwA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895340484"/>
  <p:tag name="EMPOWERCHARTSPROPERTIES_B_LENGTH" val="24576"/>
  <p:tag name="DOWN_MIGRATION_INITIAL_LAYOUT_REQUIRED" val="9.2.99"/>
  <p:tag name="RUNTIME_ID" val="b7dc7aa6-25ea-42dd-bbb2-71c8de9e9b76"/>
</p:tagLst>
</file>

<file path=ppt/tags/tag18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4ihzRYuQXBAscn8NUZjkiIEAAAAAAADAAAAAAADAAAAAwADAAMA////////BQAAAAMAEAALE+XOk+LNd0af9Giam04d+gQAAAABAAMAAAACAAMAAAAEAAMAAAAAAP///////wMAAAAAAP///////wQAAQD///////8FAAAABAAQAAvXrYz/e3UHQq9YfNwodhWd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KHNFi5BcECxyfw1RmOSIgREYXRhAAUAAAAAAk5hbWUADQAAAExpbmtEYXRhTGlzdAAQVmVyc2lvbgABAAAACUxhc3RXcml0ZQD9yhkUlQEAAAABAP////9wAHAAAAAFX2lkABAAAAAEE+XOk+LNd0af9Giam04d+gNEYXRhABYAAAACUGVyc29uYWxJZAABAAAAAAACTmFtZQALAAAAUGVyc29uYWxJZAAQVmVyc2lvbgAAAAAACUxhc3RXcml0ZQCTtjjIjgEAAAACAP////9hAGEAAAAFX2lkABAAAAAE162M/3t1B0KvWHzcKHYVnQREYXRhAAUAAAAAAk5hbWUADQAAAExpbmtEYXRhTGlzdAAQVmVyc2lvbgAAAAAACUxhc3RXcml0ZQD9yhk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EAP///////wUAAAADAP///////wUAAAADAP///////////////////////////////////////////////////////////////////////////////////////////////////////////////////////////////////////////////////////////////////////////////////////////////////////////////////////////////////////////////////////////////////////////////////////////////////////////////////////////////////////////////////////////////////////////////////////////////////////////////////////////////////////////////////////////////////////////////wEAIAH///////////////8AAA7///////8FAAAAAwD///////////////////////////////////////////////////////////////////////////////////////////////////////////////////////////////////////////////////////////////////////////////////////////////////////////////////////////////////////////////////////////////////////////////////////////////////////////////////////////////////////////////////////////////////////////////////////////////////////////////////////////////////////////////////////////////////////////////////////////////////////////////////////8CAAEBAwAAAAIA////////DgAGTGlua0RhdGFMaXN0XzEEAAAAAAAFAAAABAAFAAAAAwADAAMBAwAAAAMA////////DAAGUGVyc29uYWxJZF8wBAAAAAEABQAAAAIABQAAAAEABQAAAAAA////////BQAAAAAA////////BAABAQMAAAAEAP///////w4ABkxpbmtEYXRhTGlzdF8wBA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895972077"/>
  <p:tag name="EMPOWERCHARTSPROPERTIES_B_LENGTH" val="24576"/>
  <p:tag name="DOWN_MIGRATION_INITIAL_LAYOUT_REQUIRED" val="9.2.99"/>
  <p:tag name="RUNTIME_ID" val="97a3a650-6b1d-4b33-aa3d-c8d9797771f4"/>
</p:tagLst>
</file>

<file path=ppt/tags/tag18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2gsAAAAAAAAAAAAAIAD///////////////8AAAD///////////////8DAAAAAgD///////8DAAAAAgD///////8DAAAAAgD///////8DAAAAAgD///////////////////////////////////////////////////////////////////////////////////////////////////////////////////////////////////////////////////////////////////////////////////////////////////////////////////////////////////////////////////////////////////////////////////////////////////////////////////////////////////////////////////////////////////////////////////////////////////////////////////////////////////////////////////////////////8BACAA////////////////AAAO////////AwAAAAQA////////////////////////////////////////////////////////////////////////////////////////////////////////////////////////////////////////////////////////////////////////////////////////////////////////////////////////////////////////////////////////////////////////////////////////////////////////////////////////////////////////////////////////////////////////////////////////////////////////////////////////////////////////////////////////////////////////////////////////////////////////////////////////AgAEAP///////wUAAAACABAACzEE4E/JM61NuhAs1rTwktQEAAAAAAADAAAAAAADAAAAAwADAAAAAAADAAAAAwADAAAAAAD///////8DAAAAAAD///////8DAAIA////////BQAAAAMAEAALYCrt6MAlcE+E4LQwQnjfyAQAAAABAAMAAAACAAMAAAAEAAMAAAACAAMAAAAEAAQAAgD///////8FAAAABAAQAAsQJY79ZJAQRLufYm3HpoGm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QTgT8kzrU26ECzWtPCS1ANEYXRhABYAAAACUGVyc29uYWxJZAABAAAAAAACTmFtZQALAAAAUGVyc29uYWxJZAAQVmVyc2lvbgAAAAAACUxhc3RXcml0ZQDYtjjIjgEAAAABAP////9hAGEAAAAFX2lkABAAAAAEYCrt6MAlcE+E4LQwQnjfyAREYXRhAAUAAAAAAk5hbWUADQAAAExpbmtEYXRhTGlzdAAQVmVyc2lvbgAAAAAACUxhc3RXcml0ZQBmyxkUlQEAAAACAP////9hAGEAAAAFX2lkABAAAAAEECWO/WSQEES7n2Jtx6aBpgREYXRhAAUAAAAAAk5hbWUADQAAAExpbmtEYXRhTGlzdAAQVmVyc2lvbgABAAAACUxhc3RXcml0ZQBmyxk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CAP///////wUAAAACAP///////////////////////////////////////////////////////////////////////////////////////////////////////////////////////////////////////////////////////////////////////////////////////////////////////////////////////////////////////////////////////////////////////////////////////////////////////////////////////////////////////////////////////////////////////////////////////////////////////////////////////////////////////////////////////////////wEAIAH///////////////8AAA7///////8FAAAAAgD///////////////////////////////////////////////////////////////////////////////////////////////////////////////////////////////////////////////////////////////////////////////////////////////////////////////////////////////////////////////////////////////////////////////////////////////////////////////////////////////////////////////////////////////////////////////////////////////////////////////////////////////////////////////////////////////////////////////////////////////////////////////////////8CAAQBAwAAAAIA////////DAAGUGVyc29uYWxJZF8wBAAAAAAABQAAAAQABQAAAAEABQAAAAQA////////BQAAAAAA////////BQAAAAAA////////AwACAQMAAAADAP///////w4ABkxpbmtEYXRhTGlzdF8wBAAAAAEABQAAAAAABQAAAAQABQAAAAAABQAAAAQABAACAQMAAAAEAP///////w4ABkxpbmtEYXRhTGlzdF8xBAAAAAIABQAAAAMABQ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896948103"/>
  <p:tag name="EMPOWERCHARTSPROPERTIES_B_LENGTH" val="24576"/>
  <p:tag name="DOWN_MIGRATION_INITIAL_LAYOUT_REQUIRED" val="9.2.99"/>
  <p:tag name="RUNTIME_ID" val="fbe5fa1d-ad8a-4cfc-818e-452a05ef096d"/>
</p:tagLst>
</file>

<file path=ppt/tags/tag18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3csB1n9p9FGiKSzHb4e9xQEAAAAAAADAAAAAAADAAAAAwADAAEA////////BQAAAAMAEAAL1eZHXt/BoEmnhOKjynN5ngQAAAABAAMAAAACAAMAAAAEAAQAAQD///////8FAAAABAAQAAuJ0GdpO1fZS63XEdyyjxr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dywHWf2n0UaIpLMdvh73FANEYXRhABYAAAACUGVyc29uYWxJZAABAAAAAAACTmFtZQALAAAAUGVyc29uYWxJZAAQVmVyc2lvbgAAAAAACUxhc3RXcml0ZQA/tzjIjgEAAAABAP////9hAGEAAAAFX2lkABAAAAAE1eZHXt/BoEmnhOKjynN5ngREYXRhAAUAAAAAAk5hbWUADQAAAExpbmtEYXRhTGlzdAAQVmVyc2lvbgAAAAAACUxhc3RXcml0ZQCryxkUlQEAAAACAP////9hAGEAAAAFX2lkABAAAAAEidBnaTtX2Uut1xHcso8a1wREYXRhAAUAAAAAAk5hbWUADQAAAExpbmtEYXRhTGlzdAAQVmVyc2lvbgABAAAACUxhc3RXcml0ZQCryxk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AgD///////////////////////////////////////////////////////////////////////////////////////////////////////////////////////////////////////////////////////////////////////////////////////////////////////////////////////////////////////////////////////////////////////////////////////////////////////////////////////////////////////////////////////////////////////////////////////////////////////////////////////////////////////////////////////////////////////////////////////////////////////////////////////8CAAEBAwAAAAIA////////DAAGUGVyc29uYWxJZF8wBAAAAAAABQAAAAQABQAAAAEAAwABAQMAAAADAP///////w4ABkxpbmtEYXRhTGlzdF8wBAAAAAEABQAAAAAABQAAAAQ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897587829"/>
  <p:tag name="EMPOWERCHARTSPROPERTIES_B_LENGTH" val="24576"/>
  <p:tag name="DOWN_MIGRATION_INITIAL_LAYOUT_REQUIRED" val="9.2.99"/>
  <p:tag name="RUNTIME_ID" val="d3830aeb-6be0-4baa-81a1-7b9f3375adce"/>
</p:tagLst>
</file>

<file path=ppt/tags/tag18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AwD///////8DAAAABAD///////8DAAAABAD///////////////////////////////////////////////////////////////////////////////////////////////////////////////////////////////////////////////////////////////////////////////////////////////////////////////////////////////////////////////////////////////////////////////////////////////////////////////////////////////////////////////////////////////////////////////////////////////////////////////////////////////////////////////////////////////8BACAA////////////////AAAO////////AwAAAAQA////////////////////////////////////////////////////////////////////////////////////////////////////////////////////////////////////////////////////////////////////////////////////////////////////////////////////////////////////////////////////////////////////////////////////////////////////////////////////////////////////////////////////////////////////////////////////////////////////////////////////////////////////////////////////////////////////////////////////////////////////////////////////////AgABAP///////wUAAAACABAAC/V42Sk85kVCn30xxNTaEjMEAAAAAAADAAAAAAADAAAAAwADAAIA////////BQAAAAMAEAALQdB+yPjd7kWQJ2Ecrlv0OgQAAAABAAMAAAACAAMAAAAEAAMAAAAAAAMAAAAEAAQABAD///////8FAAAABAAQAAuMKYvhBtu3RJ2hTdhTTOUjBAAAAAIAAwAAAAMAAwAAAAE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9XjZKTzmRUKffTHE1NoSMwNEYXRhABYAAAACUGVyc29uYWxJZAABAAAAAAACTmFtZQALAAAAUGVyc29uYWxJZAAQVmVyc2lvbgAAAAAACUxhc3RXcml0ZQAP5zjIjgEAAAABAP////9hAGEAAAAFX2lkABAAAAAEQdB+yPjd7kWQJ2Ecrlv0OgREYXRhAAUAAAAAAk5hbWUADQAAAExpbmtEYXRhTGlzdAAQVmVyc2lvbgAAAAAACUxhc3RXcml0ZQDbyxkUlQEAAAACAP////9hAGEAAAAFX2lkABAAAAAEjCmL4Qbbt0SdoU3YU0zlIwREYXRhAAUAAAAAAk5hbWUADQAAAExpbmtEYXRhTGlzdAAQVmVyc2lvbgABAAAACUxhc3RXcml0ZQDryxk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EAP///////wUAAAAEAP///////////////////////////////////////////////////////////////////////////////////////////////////////////////////////////////////////////////////////////////////////////////////////////////////////////////////////////////////////////////////////////////////////////////////////////////////////////////////////////////////////////////////////////////////////////////////////////////////////////////////////////////////////////////////////////////wEAIAH///////////////8AAA7///////8FAAAAAgD///////////////////////////////////////////////////////////////////////////////////////////////////////////////////////////////////////////////////////////////////////////////////////////////////////////////////////////////////////////////////////////////////////////////////////////////////////////////////////////////////////////////////////////////////////////////////////////////////////////////////////////////////////////////////////////////////////////////////////////////////////////////////////8CAAEBAwAAAAIA////////DAAGUGVyc29uYWxJZF8wBAAAAAAABQAAAAQABQAAAAEAAwACAQMAAAADAP///////w4ABkxpbmtEYXRhTGlzdF8wBAAAAAEABQAAAAAABQAAAAQABQAAAAAABQAAAAQABAAEAQMAAAAEAP///////w4ABkxpbmtEYXRhTGlzdF8xBAAAAAIABQAAAAMABQAAAAI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898347586"/>
  <p:tag name="EMPOWERCHARTSPROPERTIES_B_LENGTH" val="24576"/>
  <p:tag name="DOWN_MIGRATION_INITIAL_LAYOUT_REQUIRED" val="9.2.99"/>
  <p:tag name="RUNTIME_ID" val="0c24a6df-92c9-408c-8b38-2b85b54f0a35"/>
</p:tagLst>
</file>

<file path=ppt/tags/tag18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gD///////8DAAAAAgD///////////////////////////////////////////////////////////////////////////////////////////////////////////////////////////////////////////////////////////////////////////////////////////////////////////////////////////////////////////////////////////////////////////////////////////////////////////////////////////////////////////////////////////////////////////////////////////////////////////////////////////////////////////////////////////////////////////////8BACAA////////////////AAAO////////AwAAAAQA////////////////////////////////////////////////////////////////////////////////////////////////////////////////////////////////////////////////////////////////////////////////////////////////////////////////////////////////////////////////////////////////////////////////////////////////////////////////////////////////////////////////////////////////////////////////////////////////////////////////////////////////////////////////////////////////////////////////////////////////////////////////////////AgADAP///////wUAAAACABAACxF51zH1t6RCtuKk19Z3nUwEAAAAAAADAAAAAAADAAAAAwADAAAAAAD///////8DAAAAAAD///////8DAAEA////////BQAAAAMAEAALVFmjakw6A0aHjjP0zXns4AQAAAABAAMAAAACAAMAAAAEAAQAAQD///////8FAAAABAAQAAs0pb3pvmJWQrC+ZLJMHcFO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EXnXMfW3pEK24qTX1nedTANEYXRhABYAAAACUGVyc29uYWxJZAABAAAAAAACTmFtZQALAAAAUGVyc29uYWxJZAAQVmVyc2lvbgAAAAAACUxhc3RXcml0ZQAauDjIjgEAAAABAP////9hAGEAAAAFX2lkABAAAAAEVFmjakw6A0aHjjP0zXns4AREYXRhAAUAAAAAAk5hbWUADQAAAExpbmtEYXRhTGlzdAAQVmVyc2lvbgAAAAAACUxhc3RXcml0ZQC3zBkUlQEAAAACAP////9hAGEAAAAFX2lkABAAAAAENKW96b5iVkKwvmSyTB3BTgREYXRhAAUAAAAAAk5hbWUADQAAAExpbmtEYXRhTGlzdAAQVmVyc2lvbgABAAAACUxhc3RXcml0ZQC3zBk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UAAAACAP///////////////////////////////////////////////////////////////////////////////////////////////////////////////////////////////////////////////////////////////////////////////////////////////////////////////////////////////////////////////////////////////////////////////////////////////////////////////////////////////////////////////////////////////////////////////////////////////////////////////////////////////////////////////////////////////////////////////wEAIAH///////////////8AAA7///////8FAAAAAgD///////////////////////////////////////////////////////////////////////////////////////////////////////////////////////////////////////////////////////////////////////////////////////////////////////////////////////////////////////////////////////////////////////////////////////////////////////////////////////////////////////////////////////////////////////////////////////////////////////////////////////////////////////////////////////////////////////////////////////////////////////////////////////8CAAMBAwAAAAIA////////DAAGUGVyc29uYWxJZF8wBAAAAAAABQAAAAQABQAAAAEABQAAAAAA////////BQAAAAAA////////AwABAQMAAAADAP///////w4ABkxpbmtEYXRhTGlzdF8wBAAAAAEABQAAAAAABQAAAAQ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900235700"/>
  <p:tag name="EMPOWERCHARTSPROPERTIES_B_LENGTH" val="24576"/>
  <p:tag name="DOWN_MIGRATION_INITIAL_LAYOUT_REQUIRED" val="9.2.99"/>
  <p:tag name="RUNTIME_ID" val="af49bdfb-848a-4dd5-bb6e-1c2432280e1c"/>
</p:tagLst>
</file>

<file path=ppt/tags/tag18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87sDBzuZJROuXl9IbBTMekEAAAAAAADAAAAAAADAAAAAwADAAEA////////BQAAAAMAEAALZc4rLYcZ6km/Dk89Og+SYQQAAAABAAMAAAACAAMAAAAEAAQAAQD///////8FAAAABAAQAAvD9FCoB4cAT6e9HwEhGfa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zuwMHO5klE65eX0hsFMx6QNEYXRhABYAAAACUGVyc29uYWxJZAABAAAAAAACTmFtZQALAAAAUGVyc29uYWxJZAAQVmVyc2lvbgAAAAAACUxhc3RXcml0ZQB/RMGKjQEAAAABAP////9hAGEAAAAFX2lkABAAAAAEZc4rLYcZ6km/Dk89Og+SYQREYXRhAAUAAAAAAk5hbWUADQAAAExpbmtEYXRhTGlzdAAQVmVyc2lvbgABAAAACUxhc3RXcml0ZQAGzRkUlQEAAAACAP////9hAGEAAAAFX2lkABAAAAAEw/RQqAeHAE+nvR8BIRn2lAREYXRhAAUAAAAAAk5hbWUADQAAAExpbmtEYXRhTGlzdAAQVmVyc2lvbgAAAAAACUxhc3RXcml0ZQAGzRk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EAP///////////////////////////////////////////////////////////////////////////////////////////////////////////////////////////////////////////////////////////////////////////////////////////////////////////////////////////////////////////////////////////////////////////////////////////////////////////////////////////////////////////////////////////////////////////////////////////////////////////////////////////////////////////////////////////////////////////////////////////////////////////////wEAIAH///////////////8AAA7///////8FAAAAAgD///////////////////////////////////////////////////////////////////////////////////////////////////////////////////////////////////////////////////////////////////////////////////////////////////////////////////////////////////////////////////////////////////////////////////////////////////////////////////////////////////////////////////////////////////////////////////////////////////////////////////////////////////////////////////////////////////////////////////////////////////////////////////////8CAAEBAwAAAAIA////////DAAGUGVyc29uYWxJZF8wBAAAAAAABQAAAAMABQAAAAEAAwABAQMAAAADAP///////w4ABkxpbmtEYXRhTGlzdF8xBAAAAAEABQAAAAQABQAAAAIABAABAQMAAAAEAP///////w4ABkxpbmtEYXRhTGlzdF8wBA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901020453"/>
  <p:tag name="EMPOWERCHARTSPROPERTIES_B_LENGTH" val="24576"/>
  <p:tag name="DOWN_MIGRATION_INITIAL_LAYOUT_REQUIRED" val="9.2.99"/>
  <p:tag name="RUNTIME_ID" val="1adbac43-2f03-413a-bad0-800247fbe72d"/>
</p:tagLst>
</file>

<file path=ppt/tags/tag18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45fDQDdO95FoOAZp5s0/SUEAAAAAAADAAAAAAADAAAAAwADAAMA////////BQAAAAMAEAALGISMNC3DJkyjUfT0P47HpQQAAAABAAMAAAACAAMAAAAEAAMAAAAAAP///////wMAAAAAAP///////wQAAQD///////8FAAAABAAQAAtchgCglmaGTIMNNrMxCNb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jl8NAN073kWg4BmnmzT9JQNEYXRhABYAAAACUGVyc29uYWxJZAABAAAAAAACTmFtZQALAAAAUGVyc29uYWxJZAAQVmVyc2lvbgAAAAAACUxhc3RXcml0ZQDI5DjIjgEAAAABAP////9hAGEAAAAFX2lkABAAAAAEGISMNC3DJkyjUfT0P47HpQREYXRhAAUAAAAAAk5hbWUADQAAAExpbmtEYXRhTGlzdAAQVmVyc2lvbgAAAAAACUxhc3RXcml0ZQBFzRkUlQEAAAACAP////9hAGEAAAAFX2lkABAAAAAEXIYAoJZmhkyDDTazMQjW1wREYXRhAAUAAAAAAk5hbWUADQAAAExpbmtEYXRhTGlzdAAQVmVyc2lvbgABAAAACUxhc3RXcml0ZQBFzRk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UAAAADAP///////////////////////////////////////////////////////////////////////////////////////////////////////////////////////////////////////////////////////////////////////////////////////////////////////////////////////////////////////////////////////////////////////////////////////////////////////////////////////////////////////////////////////////////////////////////////////////////////////////////////////////////////////////////////////////////////////////////wEAIAH///////////////8AAA7///////8FAAAAAgD///////////////////////////////////////////////////////////////////////////////////////////////////////////////////////////////////////////////////////////////////////////////////////////////////////////////////////////////////////////////////////////////////////////////////////////////////////////////////////////////////////////////////////////////////////////////////////////////////////////////////////////////////////////////////////////////////////////////////////////////////////////////////////8CAAEBAwAAAAIA////////DAAGUGVyc29uYWxJZF8wBAAAAAAABQAAAAQABQAAAAEAAwADAQMAAAADAP///////w4ABkxpbmtEYXRhTGlzdF8wBAAAAAEABQAAAAAABQAAAAQABQAAAAAA////////BQAAAAA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901806879"/>
  <p:tag name="EMPOWERCHARTSPROPERTIES_B_LENGTH" val="24576"/>
  <p:tag name="DOWN_MIGRATION_INITIAL_LAYOUT_REQUIRED" val="9.2.99"/>
  <p:tag name="RUNTIME_ID" val="d9918922-ae01-4bdb-a598-307f9e021eb5"/>
</p:tagLst>
</file>

<file path=ppt/tags/tag18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BAD///////////////////////////////////////////////////////////////////////////////////////////////////////////////////////////////////////////////////////////////////////////////////////////////////////////////////////////////////////////////////////////////////////////////////////////////////////////////////////////////////////////////////////////////////////////////////////////////////////////////////////////////////////////////////////////////////////////////////////////////8BACAA////////////////AAAO////////AwAAAAQA////////////////////////////////////////////////////////////////////////////////////////////////////////////////////////////////////////////////////////////////////////////////////////////////////////////////////////////////////////////////////////////////////////////////////////////////////////////////////////////////////////////////////////////////////////////////////////////////////////////////////////////////////////////////////////////////////////////////////////////////////////////////////////AgABAP///////wUAAAACABAAC9DkEB1gNypBrgrRWBJocwwEAAAAAAADAAAAAAADAAAAAwADAAEA////////BQAAAAMAEAALIwDveYrBOEudp5zFQm5j6QQAAAABAAMAAAACAAMAAAAEAAQAAgD///////8FAAAABAAQAAvG1CV7tp2TSYqKs84wi2l0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0OQQHWA3KkGuCtFYEmhzDAREYXRhAAUAAAAAAk5hbWUADQAAAExpbmtEYXRhTGlzdAAQVmVyc2lvbgABAAAACUxhc3RXcml0ZQCFzRkUlQEAAAABAP////9hAGEAAAAFX2lkABAAAAAEIwDveYrBOEudp5zFQm5j6QREYXRhAAUAAAAAAk5hbWUADQAAAExpbmtEYXRhTGlzdAAQVmVyc2lvbgAAAAAACUxhc3RXcml0ZQCFzRkUlQEAAAACAP////9wAHAAAAAFX2lkABAAAAAExtQle7adk0mKirPOMItpdANEYXRhABYAAAACUGVyc29uYWxJZAABAAAAAAACTmFtZQALAAAAUGVyc29uYWxJZAAQVmVyc2lvbgAAAAAACUxhc3RXcml0ZQCIszbI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902296780"/>
  <p:tag name="EMPOWERCHARTSPROPERTIES_B_LENGTH" val="24576"/>
  <p:tag name="DOWN_MIGRATION_INITIAL_LAYOUT_REQUIRED" val="9.2.99"/>
  <p:tag name="RUNTIME_ID" val="66f773ca-57be-4498-a20e-b2d1b7d4c24d"/>
</p:tagLst>
</file>

<file path=ppt/tags/tag18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1fFWj2Guo1Glo1KBf/6nDUEAAAAAAADAAAAAAADAAAAAwADAAEA////////BQAAAAMAEAALSKTsbO082E2mJp9MsLmKgwQAAAABAAMAAAACAAMAAAAEAAQAAQD///////8FAAAABAAQAAvG1CV7tp2TSYqKs84wi2l0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8VaPYa6jUaWjUoF//qcNQREYXRhAAUAAAAAAk5hbWUADQAAAExpbmtEYXRhTGlzdAAQVmVyc2lvbgAAAAAACUxhc3RXcml0ZQDDzRkUlQEAAAABAP////9hAGEAAAAFX2lkABAAAAAESKTsbO082E2mJp9MsLmKgwREYXRhAAUAAAAAAk5hbWUADQAAAExpbmtEYXRhTGlzdAAQVmVyc2lvbgABAAAACUxhc3RXcml0ZQDDzRkUlQEAAAACAP////9wAHAAAAAFX2lkABAAAAAExtQle7adk0mKirPOMItpdANEYXRhABYAAAACUGVyc29uYWxJZAABAAAAAAACTmFtZQALAAAAUGVyc29uYWxJZAAQVmVyc2lvbgAAAAAACUxhc3RXcml0ZQCIszbI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903074848"/>
  <p:tag name="EMPOWERCHARTSPROPERTIES_B_LENGTH" val="24576"/>
  <p:tag name="DOWN_MIGRATION_INITIAL_LAYOUT_REQUIRED" val="9.2.99"/>
  <p:tag name="RUNTIME_ID" val="7b8d6b00-d979-472d-a21c-f1097963726b"/>
</p:tagLst>
</file>

<file path=ppt/tags/tag1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9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BAD///////8DAAAABAD///////8DAAAABAD///////////////////////////////////////////////////////////////////////////////////////////////////////////////////////////////////////////////////////////////////////////////////////////////////////////////////////////////////////////////////////////////////////////////////////////////////////////////////////////////////////////////////////////////////////////////////////////////////////////////////////////////////////////////////////////////8BACAA////////////////AAAO////////AwAAAAQA////////////////////////////////////////////////////////////////////////////////////////////////////////////////////////////////////////////////////////////////////////////////////////////////////////////////////////////////////////////////////////////////////////////////////////////////////////////////////////////////////////////////////////////////////////////////////////////////////////////////////////////////////////////////////////////////////////////////////////////////////////////////////////AgABAP///////wUAAAACABAACyFAWAK3cuZKiqe8t/W1xBgEAAAAAAADAAAAAAADAAAAAwADAAEA////////BQAAAAMAEAALqK66GAm4pUKR4v2BBNQK6AQAAAABAAMAAAACAAMAAAAEAAQABAD///////8FAAAABAAQAAuIXqyG2XvdRJOCHLFiWLKsBAAAAAIAAwAAAAMAAwAAAAE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UBYArdy5kqKp7y39bXEGAREYXRhAAUAAAAAAk5hbWUADQAAAExpbmtEYXRhTGlzdAAQVmVyc2lvbgABAAAACUxhc3RXcml0ZQADzhkUlQEAAAABAP////9wAHAAAAAFX2lkABAAAAAEqK66GAm4pUKR4v2BBNQK6ANEYXRhABYAAAACUGVyc29uYWxJZAABAAAAAAACTmFtZQALAAAAUGVyc29uYWxJZAAQVmVyc2lvbgAAAAAACUxhc3RXcml0ZQD54zjIjgEAAAACAP////9hAGEAAAAFX2lkABAAAAAEiF6shtl73USTghyxYliyrAREYXRhAAUAAAAAAk5hbWUADQAAAExpbmtEYXRhTGlzdAAQVmVyc2lvbgAAAAAACUxhc3RXcml0ZQADzhk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EAP///////wUAAAAEAP///////wUAAAAEAP///////wUAAAAEAP///////////////////////////////////////////////////////////////////////////////////////////////////////////////////////////////////////////////////////////////////////////////////////////////////////////////////////////////////////////////////////////////////////////////////////////////////////////////////////////////////////////////////////////////////////////////////////////////////////////////////////////////////////////////////////////////wEAIAH///////////////8AAA7///////8FAAAAAwD///////////////////////////////////////////////////////////////////////////////////////////////////////////////////////////////////////////////////////////////////////////////////////////////////////////////////////////////////////////////////////////////////////////////////////////////////////////////////////////////////////////////////////////////////////////////////////////////////////////////////////////////////////////////////////////////////////////////////////////////////////////////////////8CAAEBAwAAAAIA////////DgAGTGlua0RhdGFMaXN0XzEEAAAAAAAFAAAABAAFAAAAAwADAAEBAwAAAAMA////////DAAGUGVyc29uYWxJZF8wBAAAAAEABQAAAAIABQAAAAEABAAEAQMAAAAEAP///////w4ABkxpbmtEYXRhTGlzdF8wBAAAAAIABQAAAAAABQAAAAI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903707048"/>
  <p:tag name="EMPOWERCHARTSPROPERTIES_B_LENGTH" val="24576"/>
  <p:tag name="DOWN_MIGRATION_INITIAL_LAYOUT_REQUIRED" val="9.2.99"/>
  <p:tag name="RUNTIME_ID" val="892862c7-ac75-40e5-8aac-7781f62f89ee"/>
</p:tagLst>
</file>

<file path=ppt/tags/tag191.xml><?xml version="1.0" encoding="utf-8"?>
<p:tagLst xmlns:a="http://schemas.openxmlformats.org/drawingml/2006/main" xmlns:r="http://schemas.openxmlformats.org/officeDocument/2006/relationships" xmlns:p="http://schemas.openxmlformats.org/presentationml/2006/main">
  <p:tag name="RUNTIME_ID" val="738c229c-3ade-4a05-b36a-8d6a90645289"/>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x87u5U3kp1Ch7nNOBrutTEEAAAAAAADAAAAAAADAAAAAwADAAAAAAADAAAABAADAAEA////////BQAAAAMAEAALSLYiq49mzke/oGlZon9XOwQAAAABAAMAAAACAAMAAAAEAAQAAgD///////8FAAAABAAQAAviE6DWWgw0TrBxVOPiytEA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Hzu7lTeSnUKHuc04Gu61MQNEYXRhABYAAAACUGVyc29uYWxJZAABAAAAAAACTmFtZQALAAAAUGVyc29uYWxJZAAQVmVyc2lvbgAAAAAACUxhc3RXcml0ZQA95zjIjgEAAAABAP////9hAGEAAAAFX2lkABAAAAAESLYiq49mzke/oGlZon9XOwREYXRhAAUAAAAAAk5hbWUADQAAAExpbmtEYXRhTGlzdAAQVmVyc2lvbgAAAAAACUxhc3RXcml0ZQBpzBkUlQEAAAACAP////9hAGEAAAAFX2lkABAAAAAE4hOg1loMNE6wcVTj4srRAAREYXRhAAUAAAAAAk5hbWUADQAAAExpbmtEYXRhTGlzdAAQVmVyc2lvbgABAAAACUxhc3RXcml0ZQB4zBk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EAP///////////////////////////////////////////////////////////////////////////////////////////////////////////////////////////////////////////////////////////////////////////////////////////////////////////////////////////////////////////////////////////////////////////////////////////////////////////////////////////////////////////////////////////////////////////////////////////////////////////////////////////////////////////////////////////////////////////////////////////////wEAIAH///////////////8AAA7///////8FAAAAAgD///////////////////////////////////////////////////////////////////////////////////////////////////////////////////////////////////////////////////////////////////////////////////////////////////////////////////////////////////////////////////////////////////////////////////////////////////////////////////////////////////////////////////////////////////////////////////////////////////////////////////////////////////////////////////////////////////////////////////////////////////////////////////////8CAAIBAwAAAAIA////////DAAGUGVyc29uYWxJZF8wBAAAAAAABQAAAAQABQAAAAEABQAAAAQA////////AwABAQMAAAADAP///////w4ABkxpbmtEYXRhTGlzdF8wBAAAAAEABQAAAAAABQAAAAQABAACAQMAAAAEAP///////w4ABkxpbmtEYXRhTGlzdF8xBAAAAAIABQAAAAMABQ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57899773462"/>
  <p:tag name="EMPOWERCHARTSPROPERTIES_B_LENGTH" val="24576"/>
  <p:tag name="DOWN_MIGRATION_INITIAL_LAYOUT_REQUIRED" val="9.2.99"/>
</p:tagLst>
</file>

<file path=ppt/tags/tag192.xml><?xml version="1.0" encoding="utf-8"?>
<p:tagLst xmlns:a="http://schemas.openxmlformats.org/drawingml/2006/main" xmlns:r="http://schemas.openxmlformats.org/officeDocument/2006/relationships" xmlns:p="http://schemas.openxmlformats.org/presentationml/2006/main">
  <p:tag name="RUNTIME_ID" val="7b1717a5-03f4-4454-b25a-515b035c7d0d"/>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8gsAAAAAAAAAAAAAIAD///////////////8AAAD///////////////8DAAAAAgD///////8DAAAAAgD///////////////////////////////////////////////////////////////////////////////////////////////////////////////////////////////////////////////////////////////////////////////////////////////////////////////////////////////////////////////////////////////////////////////////////////////////////////////////////////////////////////////////////////////////////////////////////////////////////////////////////////////////////////////////////////////////////////////////////////////8BACAA////////////////AAAO////////AwAAAAQA////////////////////////////////////////////////////////////////////////////////////////////////////////////////////////////////////////////////////////////////////////////////////////////////////////////////////////////////////////////////////////////////////////////////////////////////////////////////////////////////////////////////////////////////////////////////////////////////////////////////////////////////////////////////////////////////////////////////////////////////////////////////////////AgACAP///////wUAAAACABAACwbLwg88Tv9LqPxSg+khL0UEAAAAAAADAAAAAAADAAAAAwADAAAAAAADAAAAAwADAAIA////////BQAAAAMAEAAL0IfxmWUozUKAO4/VNlicNgQAAAABAAMAAAACAAMAAAAEAAMAAAACAAMAAAAEAAQAAgD///////8FAAAABAAQAAuzakHE8P3nQ6ZLMIcIeHDa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svCDzxO/0uo/FKD6SEvRQREYXRhAAUAAAAAAk5hbWUADQAAAExpbmtEYXRhTGlzdAAQVmVyc2lvbgABAAAACUxhc3RXcml0ZQCA4SsUlQEAAAABAP////9hAGEAAAAFX2lkABAAAAAE0IfxmWUozUKAO4/VNlicNgREYXRhAAUAAAAAAk5hbWUADQAAAExpbmtEYXRhTGlzdAAQVmVyc2lvbgAAAAAACUxhc3RXcml0ZQBg4SsUlQEAAAACAP////9wAHAAAAAFX2lkABAAAAAEs2pBxPD950OmSzCHCHhw2gNEYXRhABYAAAACUGVyc29uYWxJZAABAAAAAAACTmFtZQALAAAAUGVyc29uYWxJZAAQVmVyc2lvbgAAAAAACUxhc3RXcml0ZQAhrjbI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EAIAH///////////////8AAA7///////8FAAAABAD///////////////////////////////////////////////////////////////////////////////////////////////////////////////////////////////////////////////////////////////////////////////////////////////////////////////////////////////////////////////////////////////////////////////////////////////////////////////////////////////////////////////////////////////////////////////////////////////////////////////////////////////////////////////////////////////////////////////////////////////////////////////////////8CAAIBAwAAAAIA////////DgAGTGlua0RhdGFMaXN0XzEEAAAAAAAFAAAAAwAFAAAABAAFAAAAAwAFAAAABAADAAIBAwAAAAMA////////DgAGTGlua0RhdGFMaXN0XzAEAAAAAQAFAAAAAAAFAAAAAg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69750237724"/>
  <p:tag name="EMPOWERCHARTSPROPERTIES_B_LENGTH" val="24576"/>
  <p:tag name="DOWN_MIGRATION_INITIAL_LAYOUT_REQUIRED" val="9.2.99"/>
</p:tagLst>
</file>

<file path=ppt/tags/tag193.xml><?xml version="1.0" encoding="utf-8"?>
<p:tagLst xmlns:a="http://schemas.openxmlformats.org/drawingml/2006/main" xmlns:r="http://schemas.openxmlformats.org/officeDocument/2006/relationships" xmlns:p="http://schemas.openxmlformats.org/presentationml/2006/main">
  <p:tag name="RUNTIME_ID" val="38623787-9ae6-44b5-a707-9245be23a380"/>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9Ihlm/g7tVKsGXBrjTNsA8EAAAAAAADAAAAAAADAAAAAwADAAEA////////BQAAAAMAEAALse+8oz/Z9kSTkVlg5f5iYAQAAAABAAMAAAACAAMAAAAEAAQAAQD///////8FAAAABAAQAAsrPDHZbrMVTqzw8Cq2N+eY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0iGWb+Du1UqwZcGuNM2wDwREYXRhAAUAAAAAAk5hbWUADQAAAExpbmtEYXRhTGlzdAAQVmVyc2lvbgAAAAAACUxhc3RXcml0ZQDP4SsUlQEAAAABAP////9wAHAAAAAFX2lkABAAAAAEse+8oz/Z9kSTkVlg5f5iYANEYXRhABYAAAACUGVyc29uYWxJZAABAAAAAAACTmFtZQALAAAAUGVyc29uYWxJZAAQVmVyc2lvbgAAAAAACUxhc3RXcml0ZQBZrjbIjgEAAAACAP////9hAGEAAAAFX2lkABAAAAAEKzwx2W6zFU6s8PAqtjfnmAREYXRhAAUAAAAAAk5hbWUADQAAAExpbmtEYXRhTGlzdAAQVmVyc2lvbgABAAAACUxhc3RXcml0ZQDP4S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AwD///////////////////////////////////////////////////////////////////////////////////////////////////////////////////////////////////////////////////////////////////////////////////////////////////////////////////////////////////////////////////////////////////////////////////////////////////////////////////////////////////////////////////////////////////////////////////////////////////////////////////////////////////////////////////////////////////////////////////////////////////////////////////////8CAAEBAwAAAAIA////////DgAGTGlua0RhdGFMaXN0XzAEAAAAAAAFAAAAAAAFAAAABAADAAEBAwAAAAMA////////DAAGUGVyc29uYWxJZF8wBAAAAAEABQAAAAQABQAAAAEABAABAQMAAAAEAP///////w4ABkxpbmtEYXRhTGlzdF8xBAAAAAI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69750807753"/>
  <p:tag name="EMPOWERCHARTSPROPERTIES_B_LENGTH" val="24576"/>
  <p:tag name="DOWN_MIGRATION_INITIAL_LAYOUT_REQUIRED" val="9.2.99"/>
</p:tagLst>
</file>

<file path=ppt/tags/tag194.xml><?xml version="1.0" encoding="utf-8"?>
<p:tagLst xmlns:a="http://schemas.openxmlformats.org/drawingml/2006/main" xmlns:r="http://schemas.openxmlformats.org/officeDocument/2006/relationships" xmlns:p="http://schemas.openxmlformats.org/presentationml/2006/main">
  <p:tag name="RUNTIME_ID" val="74464937-af48-4c65-bb9a-6214cc4da895"/>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2gsAAAAAAAAAAAAAIAD///////////////8AAAD///////////////8DAAAAAgD///////8DAAAABAD///////8DAAAABAD///////8DAAAABAD///////8DAAAABAD///////8DAAAABAD///////////////////////////////////////////////////////////////////////////////////////////////////////////////////////////////////////////////////////////////////////////////////////////////////////////////////////////////////////////////////////////////////////////////////////////////////////////////////////////////////////////////////////////////////////////////////////////////////////////////////////////////8BACAA////////////////AAAO////////AwAAAAQA////////////////////////////////////////////////////////////////////////////////////////////////////////////////////////////////////////////////////////////////////////////////////////////////////////////////////////////////////////////////////////////////////////////////////////////////////////////////////////////////////////////////////////////////////////////////////////////////////////////////////////////////////////////////////////////////////////////////////////////////////////////////////////AgABAP///////wUAAAACABAACyFXawgcGUtOgKqeBkQBCUkEAAAAAAADAAAAAAADAAAAAwADAAEA////////BQAAAAMAEAAL8d+PCTdhoUWS1xBZ7nPHcAQAAAABAAMAAAACAAMAAAAEAAQABgD///////8FAAAABAAQAAseBxchdUWQSZr1KYd17n29BAAAAAIAAwAAAAMAAwAAAAE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VdrCBwZS06Aqp4GRAEJSQREYXRhAAUAAAAAAk5hbWUADQAAAExpbmtEYXRhTGlzdAAQVmVyc2lvbgABAAAACUxhc3RXcml0ZQAO4isUlQEAAAABAP////9wAHAAAAAFX2lkABAAAAAE8d+PCTdhoUWS1xBZ7nPHcANEYXRhABYAAAACUGVyc29uYWxJZAABAAAAAAACTmFtZQALAAAAUGVyc29uYWxJZAAQVmVyc2lvbgAAAAAACUxhc3RXcml0ZQCArjbIjgEAAAACAP////9hAGEAAAAFX2lkABAAAAAEHgcXIXVFkEma9SmHde59vQREYXRhAAUAAAAAAk5hbWUADQAAAExpbmtEYXRhTGlzdAAQVmVyc2lvbgAAAAAACUxhc3RXcml0ZQAA4i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EAP///////wUAAAAEAP///////wUAAAAEAP///////wUAAAAEAP///////wUAAAAEAP///////wUAAAAEAP///////////////////////////////////////////////////////////////////////////////////////////////////////////////////////////////////////////////////////////////////////////////////////////////////////////////////////////////////////////////////////////////////////////////////////////////////////////////////////////////////////////////////////////////////////////////////////////////////////////////////////////////wEAIAH///////////////8AAA7///////8FAAAAAwD///////////////////////////////////////////////////////////////////////////////////////////////////////////////////////////////////////////////////////////////////////////////////////////////////////////////////////////////////////////////////////////////////////////////////////////////////////////////////////////////////////////////////////////////////////////////////////////////////////////////////////////////////////////////////////////////////////////////////////////////////////////////////////8CAAEBAwAAAAIA////////DgAGTGlua0RhdGFMaXN0XzEEAAAAAAAFAAAABAAFAAAAAwADAAEBAwAAAAMA////////DAAGUGVyc29uYWxJZF8wBAAAAAEABQAAAAIABQAAAAEABAAGAQMAAAAEAP///////w4ABkxpbmtEYXRhTGlzdF8wBAAAAAIABQAAAAAABQAAAAI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69751343551"/>
  <p:tag name="EMPOWERCHARTSPROPERTIES_B_LENGTH" val="24576"/>
  <p:tag name="DOWN_MIGRATION_INITIAL_LAYOUT_REQUIRED" val="9.2.99"/>
</p:tagLst>
</file>

<file path=ppt/tags/tag195.xml><?xml version="1.0" encoding="utf-8"?>
<p:tagLst xmlns:a="http://schemas.openxmlformats.org/drawingml/2006/main" xmlns:r="http://schemas.openxmlformats.org/officeDocument/2006/relationships" xmlns:p="http://schemas.openxmlformats.org/presentationml/2006/main">
  <p:tag name="RUNTIME_ID" val="91015225-1948-4f41-8e7d-bc69df0c4950"/>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wD///////////////////////////////////////////////////////////////////////////////////////////////////////////////////////////////////////////////////////////////////////////////////////////////////////////////////////////////////////////////////////////////////////////////////////////////////////////////////////////////////////////////////////////////////////////////////////////////////////////////////////////////////////////////////////////////////////////////////////////////8BACAA////////////////AAAO////////AwAAAAQA////////////////////////////////////////////////////////////////////////////////////////////////////////////////////////////////////////////////////////////////////////////////////////////////////////////////////////////////////////////////////////////////////////////////////////////////////////////////////////////////////////////////////////////////////////////////////////////////////////////////////////////////////////////////////////////////////////////////////////////////////////////////////////AgABAP///////wUAAAACABAAC1zDlwNhaZFBp4OAz8czpzIEAAAAAAADAAAAAAADAAAAAwADAAIA////////BQAAAAMAEAALtTrIDMH/REeWA0TElrlFegQAAAABAAMAAAACAAMAAAAEAAMAAAAAAAMAAAAEAAQAAgD///////8FAAAABAAQAAu/lrPcx9kaQaymkPJ+6XZn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MOXA2FpkUGng4DPxzOnMgREYXRhAAUAAAAAAk5hbWUADQAAAExpbmtEYXRhTGlzdAAQVmVyc2lvbgABAAAACUxhc3RXcml0ZQA94isUlQEAAAABAP////9hAGEAAAAFX2lkABAAAAAEtTrIDMH/REeWA0TElrlFegREYXRhAAUAAAAAAk5hbWUADQAAAExpbmtEYXRhTGlzdAAQVmVyc2lvbgAAAAAACUxhc3RXcml0ZQA94isUlQEAAAACAP////9wAHAAAAAFX2lkABAAAAAEv5az3MfZGkGsppDyful2ZwNEYXRhABYAAAACUGVyc29uYWxJZAABAAAAAAACTmFtZQALAAAAUGVyc29uYWxJZAAQVmVyc2lvbgAAAAAACUxhc3RXcml0ZQDcrjbI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EBAwAAAAIA////////DgAGTGlua0RhdGFMaXN0XzEEAAAAAAAFAAAAAwAFAAAABAADAAIBAwAAAAMA////////DgAGTGlua0RhdGFMaXN0XzAEAAAAAQAFAAAAAAAFAAAAAgAFAAAAAAAFAAAABAA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69751971593"/>
  <p:tag name="EMPOWERCHARTSPROPERTIES_B_LENGTH" val="24576"/>
  <p:tag name="DOWN_MIGRATION_INITIAL_LAYOUT_REQUIRED" val="9.2.99"/>
</p:tagLst>
</file>

<file path=ppt/tags/tag196.xml><?xml version="1.0" encoding="utf-8"?>
<p:tagLst xmlns:a="http://schemas.openxmlformats.org/drawingml/2006/main" xmlns:r="http://schemas.openxmlformats.org/officeDocument/2006/relationships" xmlns:p="http://schemas.openxmlformats.org/presentationml/2006/main">
  <p:tag name="RUNTIME_ID" val="1638234e-7124-4f9c-84ef-2c27cfab8f68"/>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9P5pJpxxNpPtQi7JcQpZeQEAAAAAAADAAAAAAADAAAAAwADAAIA////////BQAAAAMAEAALfToEyYMMyEyNSRGzClZFlAQAAAABAAMAAAACAAMAAAAEAAMAAAAAAP///////wQAAQD///////8FAAAABAAQAAuqbS/waYXiR6VZShnSQCL9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0/mkmnHE2k+1CLslxCll5AREYXRhAAUAAAAAAk5hbWUADQAAAExpbmtEYXRhTGlzdAAQVmVyc2lvbgAAAAAACUxhc3RXcml0ZQB94isUlQEAAAABAP////9wAHAAAAAFX2lkABAAAAAEfToEyYMMyEyNSRGzClZFlANEYXRhABYAAAACUGVyc29uYWxJZAABAAAAAAACTmFtZQALAAAAUGVyc29uYWxJZAAQVmVyc2lvbgAAAAAACUxhc3RXcml0ZQAMrzbIjgEAAAACAP////9hAGEAAAAFX2lkABAAAAAEqm0v8GmF4kelWUoZ0kAi/QREYXRhAAUAAAAAAk5hbWUADQAAAExpbmtEYXRhTGlzdAAQVmVyc2lvbgABAAAACUxhc3RXcml0ZQB94i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AwD///////////////////////////////////////////////////////////////////////////////////////////////////////////////////////////////////////////////////////////////////////////////////////////////////////////////////////////////////////////////////////////////////////////////////////////////////////////////////////////////////////////////////////////////////////////////////////////////////////////////////////////////////////////////////////////////////////////////////////////////////////////////////////8CAAEBAwAAAAIA////////DgAGTGlua0RhdGFMaXN0XzAEAAAAAAAFAAAAAAAFAAAABAADAAIBAwAAAAMA////////DAAGUGVyc29uYWxJZF8wBAAAAAEABQAAAAQABQAAAAEABQAAAAAA////////BAABAQMAAAAEAP///////w4ABkxpbmtEYXRhTGlzdF8xBAAAAAI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69752448337"/>
  <p:tag name="EMPOWERCHARTSPROPERTIES_B_LENGTH" val="24576"/>
  <p:tag name="DOWN_MIGRATION_INITIAL_LAYOUT_REQUIRED" val="9.2.99"/>
</p:tagLst>
</file>

<file path=ppt/tags/tag197.xml><?xml version="1.0" encoding="utf-8"?>
<p:tagLst xmlns:a="http://schemas.openxmlformats.org/drawingml/2006/main" xmlns:r="http://schemas.openxmlformats.org/officeDocument/2006/relationships" xmlns:p="http://schemas.openxmlformats.org/presentationml/2006/main">
  <p:tag name="RUNTIME_ID" val="a5ca7213-ac08-4e0f-a346-e39066743f01"/>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4nx2TRB9xNNnSpasGkXmPwEAAAAAAADAAAAAAADAAAAAwADAAEA////////BQAAAAMAEAALdlIAyAEif02R4A3OURDYRQQAAAABAAMAAAACAAMAAAAEAAQAAQD///////8FAAAABAAQAAuJsEPSbtGIRow4DZ9EtIo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fHZNEH3E02dKlqwaReY/AREYXRhAAUAAAAAAk5hbWUADQAAAExpbmtEYXRhTGlzdAAQVmVyc2lvbgABAAAACUxhc3RXcml0ZQCr4isUlQEAAAABAP////9hAGEAAAAFX2lkABAAAAAEdlIAyAEif02R4A3OURDYRQREYXRhAAUAAAAAAk5hbWUADQAAAExpbmtEYXRhTGlzdAAQVmVyc2lvbgAAAAAACUxhc3RXcml0ZQCr4isUlQEAAAACAP////9wAHAAAAAFX2lkABAAAAAEibBD0m7RiEaMOA2fRLSKCANEYXRhABYAAAACUGVyc29uYWxJZAABAAAAAAACTmFtZQALAAAAUGVyc29uYWxJZAAQVmVyc2lvbgAAAAAACUxhc3RXcml0ZQA8rzbI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69753082867"/>
  <p:tag name="EMPOWERCHARTSPROPERTIES_B_LENGTH" val="24576"/>
  <p:tag name="DOWN_MIGRATION_INITIAL_LAYOUT_REQUIRED" val="9.2.99"/>
</p:tagLst>
</file>

<file path=ppt/tags/tag198.xml><?xml version="1.0" encoding="utf-8"?>
<p:tagLst xmlns:a="http://schemas.openxmlformats.org/drawingml/2006/main" xmlns:r="http://schemas.openxmlformats.org/officeDocument/2006/relationships" xmlns:p="http://schemas.openxmlformats.org/presentationml/2006/main">
  <p:tag name="RUNTIME_ID" val="faade313-c0db-46f1-ae56-e2dd4bc3500e"/>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2kz7BWsLQhFvTLkSlbfPYUEAAAAAAADAAAAAAADAAAAAwADAAEA////////BQAAAAMAEAALo2NBxKHidk+FBUHTBy0OCAQAAAABAAMAAAACAAMAAAAEAAQAAQD///////8FAAAABAAQAAtWaJDxwDYnRIR1D1yoD/Ds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TPsFawtCEW9MuRKVt89hQREYXRhAAUAAAAAAk5hbWUADQAAAExpbmtEYXRhTGlzdAAQVmVyc2lvbgAAAAAACUxhc3RXcml0ZQD64isUlQEAAAABAP////9wAHAAAAAFX2lkABAAAAAEo2NBxKHidk+FBUHTBy0OCANEYXRhABYAAAACUGVyc29uYWxJZAABAAAAAAACTmFtZQALAAAAUGVyc29uYWxJZAAQVmVyc2lvbgAAAAAACUxhc3RXcml0ZQBorzbIjgEAAAACAP////9hAGEAAAAFX2lkABAAAAAEVmiQ8cA2J0SEdQ9cqA/w7AREYXRhAAUAAAAAAk5hbWUADQAAAExpbmtEYXRhTGlzdAAQVmVyc2lvbgABAAAACUxhc3RXcml0ZQD64i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AwD///////////////////////////////////////////////////////////////////////////////////////////////////////////////////////////////////////////////////////////////////////////////////////////////////////////////////////////////////////////////////////////////////////////////////////////////////////////////////////////////////////////////////////////////////////////////////////////////////////////////////////////////////////////////////////////////////////////////////////////////////////////////////////8CAAEBAwAAAAIA////////DgAGTGlua0RhdGFMaXN0XzAEAAAAAAAFAAAAAAAFAAAABAADAAEBAwAAAAMA////////DAAGUGVyc29uYWxJZF8wBAAAAAEABQAAAAQABQAAAAEABAABAQMAAAAEAP///////w4ABkxpbmtEYXRhTGlzdF8xBAAAAAI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69753870384"/>
  <p:tag name="EMPOWERCHARTSPROPERTIES_B_LENGTH" val="24576"/>
  <p:tag name="DOWN_MIGRATION_INITIAL_LAYOUT_REQUIRED" val="9.2.99"/>
</p:tagLst>
</file>

<file path=ppt/tags/tag199.xml><?xml version="1.0" encoding="utf-8"?>
<p:tagLst xmlns:a="http://schemas.openxmlformats.org/drawingml/2006/main" xmlns:r="http://schemas.openxmlformats.org/officeDocument/2006/relationships" xmlns:p="http://schemas.openxmlformats.org/presentationml/2006/main">
  <p:tag name="RUNTIME_ID" val="c783eda0-b086-4674-b003-228c26119b61"/>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BAD///////////////////////////////////////////////////////////////////////////////////////////////////////////////////////////////////////////////////////////////////////////////////////////////////////////////////////////////////////////////////////////////////////////////////////////////////////////////////////////////////////////////////////////////////////////////////////////////////////////////////////////////////////////////////////////////////////////////////////////////8BACAA////////////////AAAO////////AwAAAAQA////////////////////////////////////////////////////////////////////////////////////////////////////////////////////////////////////////////////////////////////////////////////////////////////////////////////////////////////////////////////////////////////////////////////////////////////////////////////////////////////////////////////////////////////////////////////////////////////////////////////////////////////////////////////////////////////////////////////////////////////////////////////////////AgABAP///////wUAAAACABAACxF8bGMWb5FNjSgi9nEqRyEEAAAAAAADAAAAAAADAAAAAwADAAEA////////BQAAAAMAEAALQYS5fBvaak+hMec8hAlDUAQAAAABAAMAAAACAAMAAAAEAAQAAgD///////8FAAAABAAQAAtKNpDEiDpQTKLHkdfObq9a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XxsYxZvkU2NKCL2cSpHIQREYXRhAAUAAAAAAk5hbWUADQAAAExpbmtEYXRhTGlzdAAQVmVyc2lvbgABAAAACUxhc3RXcml0ZQA54ysUlQEAAAABAP////9wAHAAAAAFX2lkABAAAAAEQYS5fBvaak+hMec8hAlDUANEYXRhABYAAAACUGVyc29uYWxJZAABAAAAAAACTmFtZQALAAAAUGVyc29uYWxJZAAQVmVyc2lvbgAAAAAACUxhc3RXcml0ZQCPrzbIjgEAAAACAP////9hAGEAAAAFX2lkABAAAAAESjaQxIg6UEyix5HXzm6vWgREYXRhAAUAAAAAAk5hbWUADQAAAExpbmtEYXRhTGlzdAAQVmVyc2lvbgAAAAAACUxhc3RXcml0ZQA54y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EAP///////wUAAAAEAP///////////////////////////////////////////////////////////////////////////////////////////////////////////////////////////////////////////////////////////////////////////////////////////////////////////////////////////////////////////////////////////////////////////////////////////////////////////////////////////////////////////////////////////////////////////////////////////////////////////////////////////////////////////////////////////////////////////////////////////////wEAIAH///////////////8AAA7///////8FAAAAAwD///////////////////////////////////////////////////////////////////////////////////////////////////////////////////////////////////////////////////////////////////////////////////////////////////////////////////////////////////////////////////////////////////////////////////////////////////////////////////////////////////////////////////////////////////////////////////////////////////////////////////////////////////////////////////////////////////////////////////////////////////////////////////////8CAAEBAwAAAAIA////////DgAGTGlua0RhdGFMaXN0XzEEAAAAAAAFAAAABAAFAAAAAwADAAEBAwAAAAMA////////DAAGUGVyc29uYWxJZF8wBAAAAAEABQAAAAIABQAAAAEABAACAQMAAAAEAP///////w4ABkxpbmtEYXRhTGlzdF8wBAAAAAIABQAAAAA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69754346389"/>
  <p:tag name="EMPOWERCHARTSPROPERTIES_B_LENGTH" val="24576"/>
  <p:tag name="DOWN_MIGRATION_INITIAL_LAYOUT_REQUIRED" val="9.2.99"/>
</p:tagLst>
</file>

<file path=ppt/tags/tag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00.xml><?xml version="1.0" encoding="utf-8"?>
<p:tagLst xmlns:a="http://schemas.openxmlformats.org/drawingml/2006/main" xmlns:r="http://schemas.openxmlformats.org/officeDocument/2006/relationships" xmlns:p="http://schemas.openxmlformats.org/presentationml/2006/main">
  <p:tag name="RUNTIME_ID" val="c2dfafc2-2e47-4acd-bdc0-9249aa8a3102"/>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wuMQBEraNGjNQiQyXWjZwEAAAAAAADAAAAAAADAAAAAwADAAAAAAD///////8DAAEA////////BQAAAAMAEAALoPE+K+8GFkaUsTne8FVSeAQAAAABAAMAAAACAAMAAAAEAAQAAQD///////8FAAAABAAQAAusB73OudniSqWc+T5OOzPo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7C4xAESto0aM1CJDJdaNnANEYXRhABYAAAACUGVyc29uYWxJZAABAAAAAAACTmFtZQALAAAAUGVyc29uYWxJZAAQVmVyc2lvbgAAAAAACUxhc3RXcml0ZQDTrzbIjgEAAAABAP////9hAGEAAAAFX2lkABAAAAAEoPE+K+8GFkaUsTne8FVSeAREYXRhAAUAAAAAAk5hbWUADQAAAExpbmtEYXRhTGlzdAAQVmVyc2lvbgAAAAAACUxhc3RXcml0ZQBa4ysUlQEAAAACAP////9hAGEAAAAFX2lkABAAAAAErAe9zrnZ4kqlnPk+Tjsz6AREYXRhAAUAAAAAAk5hbWUADQAAAExpbmtEYXRhTGlzdAAQVmVyc2lvbgABAAAACUxhc3RXcml0ZQBa4y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CAP///////////////////////////////////////////////////////////////////////////////////////////////////////////////////////////////////////////////////////////////////////////////////////////////////////////////////////////////////////////////////////////////////////////////////////////////////////////////////////////////////////////////////////////////////////////////////////////////////////////////////////////////////////////////////////////////////////////////////////////////wEAIAH///////////////8AAA7///////8FAAAAAgD///////////////////////////////////////////////////////////////////////////////////////////////////////////////////////////////////////////////////////////////////////////////////////////////////////////////////////////////////////////////////////////////////////////////////////////////////////////////////////////////////////////////////////////////////////////////////////////////////////////////////////////////////////////////////////////////////////////////////////////////////////////////////////8CAAIBAwAAAAIA////////DAAGUGVyc29uYWxJZF8wBAAAAAAABQAAAAQABQAAAAEABQAAAAAA////////AwABAQMAAAADAP///////w4ABkxpbmtEYXRhTGlzdF8wBAAAAAEABQAAAAAABQAAAAQ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69754655061"/>
  <p:tag name="EMPOWERCHARTSPROPERTIES_B_LENGTH" val="24576"/>
  <p:tag name="DOWN_MIGRATION_INITIAL_LAYOUT_REQUIRED" val="9.2.99"/>
</p:tagLst>
</file>

<file path=ppt/tags/tag201.xml><?xml version="1.0" encoding="utf-8"?>
<p:tagLst xmlns:a="http://schemas.openxmlformats.org/drawingml/2006/main" xmlns:r="http://schemas.openxmlformats.org/officeDocument/2006/relationships" xmlns:p="http://schemas.openxmlformats.org/presentationml/2006/main">
  <p:tag name="RUNTIME_ID" val="34002001-d8b4-466e-8fd3-0d0aa70c477f"/>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gD///////////////////////////////////////////////////////////////////////////////////////////////////////////////////////////////////////////////////////////////////////////////////////////////////////////////////////////////////////////////////////////////////////////////////////////////////////////////////////////////////////////////////////////////////////////////////////////////////////////////////////////////////////////////////////////////////////////////8BACAA////////////////AAAO////////AwAAAAQA////////////////////////////////////////////////////////////////////////////////////////////////////////////////////////////////////////////////////////////////////////////////////////////////////////////////////////////////////////////////////////////////////////////////////////////////////////////////////////////////////////////////////////////////////////////////////////////////////////////////////////////////////////////////////////////////////////////////////////////////////////////////////////AgADAP///////wUAAAACABAACx7+/5LIaQtKnnICtGRkfhIEAAAAAAADAAAAAAADAAAAAwADAAAAAAADAAAABAADAAAAAAADAAAABAADAAEA////////BQAAAAMAEAAL80Fumj98UkqWiizTJTWTWAQAAAABAAMAAAACAAMAAAAEAAQAAwD///////8FAAAABAAQAAvlgNO2u+3XRqHOi+2jWO7GBAAAAAIAAwAAAAMAAwAAAAE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v7/kshpC0qecgK0ZGR+EgREYXRhAAUAAAAAAk5hbWUADQAAAExpbmtEYXRhTGlzdAAQVmVyc2lvbgAAAAAACUxhc3RXcml0ZQB54ysUlQEAAAABAP////9hAGEAAAAFX2lkABAAAAAE80Fumj98UkqWiizTJTWTWAREYXRhAAUAAAAAAk5hbWUADQAAAExpbmtEYXRhTGlzdAAQVmVyc2lvbgABAAAACUxhc3RXcml0ZQB54ysUlQEAAAACAP////9wAHAAAAAFX2lkABAAAAAE5YDTtrvt10ahzovto1juxgNEYXRhABYAAAACUGVyc29uYWxJZAABAAAAAAACTmFtZQALAAAAUGVyc29uYWxJZAAQVmVyc2lvbgAAAAAACUxhc3RXcml0ZQD4rzbI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EAIAH///////////////8AAA7///////8FAAAABAD///////////////////////////////////////////////////////////////////////////////////////////////////////////////////////////////////////////////////////////////////////////////////////////////////////////////////////////////////////////////////////////////////////////////////////////////////////////////////////////////////////////////////////////////////////////////////////////////////////////////////////////////////////////////////////////////////////////////////////////////////////////////////////8CAAMBAwAAAAIA////////DgAGTGlua0RhdGFMaXN0XzAEAAAAAAAFAAAAAAAFAAAAAwAFAAAAAAAFAAAABAAFAAAAAAAFAAAABAADAAEBAwAAAAMA////////DgAGTGlua0RhdGFMaXN0XzEEAAAAAQAFAAAAAgAFAAAABAAEAAMBAwAAAAQA////////DAAGUGVyc29uYWxJZF8wBAAAAAIABQAAAAM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69754967969"/>
  <p:tag name="EMPOWERCHARTSPROPERTIES_B_LENGTH" val="24576"/>
  <p:tag name="DOWN_MIGRATION_INITIAL_LAYOUT_REQUIRED" val="9.2.99"/>
</p:tagLst>
</file>

<file path=ppt/tags/tag202.xml><?xml version="1.0" encoding="utf-8"?>
<p:tagLst xmlns:a="http://schemas.openxmlformats.org/drawingml/2006/main" xmlns:r="http://schemas.openxmlformats.org/officeDocument/2006/relationships" xmlns:p="http://schemas.openxmlformats.org/presentationml/2006/main">
  <p:tag name="RUNTIME_ID" val="a4b5f212-ed89-4612-9f9f-b61d30ddd9fe"/>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wgsAAAAAAAAAAAAAIAD///////////////8AAAD///////////////8DAAAAAgD///////8DAAAAAwD///////8DAAAAAwD///////8DAAAAAwD///////8DAAAAAwD///////8DAAAAAwD///////8DAAAAAwD///////////////////////////////////////////////////////////////////////////////////////////////////////////////////////////////////////////////////////////////////////////////////////////////////////////////////////////////////////////////////////////////////////////////////////////////////////////////////////////////////////////////////////////////////////////////////////////////////////////////8BACAA////////////////AAAO////////AwAAAAQA////////////////////////////////////////////////////////////////////////////////////////////////////////////////////////////////////////////////////////////////////////////////////////////////////////////////////////////////////////////////////////////////////////////////////////////////////////////////////////////////////////////////////////////////////////////////////////////////////////////////////////////////////////////////////////////////////////////////////////////////////////////////////////AgABAP///////wUAAAACABAACzx8Z33hyh5Fg2Eu08WD1dUEAAAAAAADAAAAAAADAAAAAwADAAcA////////BQAAAAMAEAALyGh8ksULH0uwxPLDQ417LwQAAAABAAMAAAACAAMAAAAEAAMAAAAAAAMAAAAEAAMAAAAAAP///////wMAAAAAAP///////wMAAAAAAP///////wMAAAAAAP///////wMAAAAAAP///////wQAAgD///////8FAAAABAAQAAs/Si20kjTyS5xAw83uoThH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HxnfeHKHkWDYS7TxYPV1QREYXRhAAUAAAAAAk5hbWUADQAAAExpbmtEYXRhTGlzdAAQVmVyc2lvbgABAAAACUxhc3RXcml0ZQCY4ysUlQEAAAABAP////9hAGEAAAAFX2lkABAAAAAEyGh8ksULH0uwxPLDQ417LwREYXRhAAUAAAAAAk5hbWUADQAAAExpbmtEYXRhTGlzdAAQVmVyc2lvbgAAAAAACUxhc3RXcml0ZQCY4ysUlQEAAAACAP////9wAHAAAAAFX2lkABAAAAAEP0ottJI08kucQMPN7qE4RwNEYXRhABYAAAACUGVyc29uYWxJZAABAAAAAAACTmFtZQALAAAAUGVyc29uYWxJZAAQVmVyc2lvbgAAAAAACUxhc3RXcml0ZQAdsDbI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KCwAAAAAAAAAAAAAgAf///////////////wAAAP///////////////wUAAAADAP///////wUAAAADAP///////wUAAAADAP///////wUAAAADAP///////wUAAAADAP///////wUAAAADAP///////wUAAAADAP///////////////////////////////////////////////////////////////////////////////////////////////////////////////////////////////////////////////////////////////////////////////////////////////////////////////////////////////////////////////////////////////////////////////////////////////////////////////////////////////////////////////////////////////////////////////////////////////////////////////wEAIAH///////////////8AAA7///////8FAAAABAD///////////////////////////////////////////////////////////////////////////////////////////////////////////////////////////////////////////////////////////////////////////////////////////////////////////////////////////////////////////////////////////////////////////////////////////////////////////////////////////////////////////////////////////////////////////////////////////////////////////////////////////////////////////////////////////////////////////////////////////////////////////////////////8CAAEBAwAAAAIA////////DgAGTGlua0RhdGFMaXN0XzEEAAAAAAAFAAAAAwAFAAAABAADAAcBAwAAAAMA////////DgAGTGlua0RhdGFMaXN0XzAEAAAAAQAFAAAAAAAFAAAAAgAFAAAAAAAFAAAABAAFAAAAAAD///////8FAAAAAAD///////8FAAAAAAD///////8FAAAAAAD///////8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69755437363"/>
  <p:tag name="EMPOWERCHARTSPROPERTIES_B_LENGTH" val="24576"/>
  <p:tag name="DOWN_MIGRATION_INITIAL_LAYOUT_REQUIRED" val="9.2.99"/>
</p:tagLst>
</file>

<file path=ppt/tags/tag20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6+h9KE2QHZIo+Fj1utIRX4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h9KE2QHZIo+Fj1utIRX4DRGF0YQAWAAAAAlBlcnNvbmFsSWQAAQAAAAAAAk5hbWUACwAAAFBlcnNvbmFsSWQAEFZlcnNpb24AAAAAAAlMYXN0V3JpdGUARrA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0996836"/>
  <p:tag name="EMPOWERCHARTSPROPERTIES_A_LENGTH" val="24576"/>
  <p:tag name="RUNTIME_ID" val="ba0d8a87-dad2-4647-81f5-290808757a14"/>
</p:tagLst>
</file>

<file path=ppt/tags/tag20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6vzkEvfsotEjf5Q63Q7y9c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vzkEvfsotEjf5Q63Q7y9cDRGF0YQAWAAAAAlBlcnNvbmFsSWQAAQAAAAAAAk5hbWUACwAAAFBlcnNvbmFsSWQAEFZlcnNpb24AAAAAAAlMYXN0V3JpdGUAqLA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2024212"/>
  <p:tag name="EMPOWERCHARTSPROPERTIES_A_LENGTH" val="24576"/>
  <p:tag name="RUNTIME_ID" val="6d315e21-fc76-4e2d-9cef-f374a853744a"/>
</p:tagLst>
</file>

<file path=ppt/tags/tag20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3nJB+jpxLZAszwsHASYBVc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nJB+jpxLZAszwsHASYBVcDRGF0YQAWAAAAAlBlcnNvbmFsSWQAAQAAAAAAAk5hbWUACwAAAFBlcnNvbmFsSWQAEFZlcnNpb24AAAAAAAlMYXN0V3JpdGUA17A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2536052"/>
  <p:tag name="EMPOWERCHARTSPROPERTIES_A_LENGTH" val="24576"/>
  <p:tag name="RUNTIME_ID" val="a537afe5-31b6-485f-baa8-15fce8393caa"/>
</p:tagLst>
</file>

<file path=ppt/tags/tag20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EAAAAAAAAAAwAAAAMAAAAA/////wMAaAwAAAAAAAAAAAAAIAD///////////////8AAAD///////////////8DAAAAAgD///////8DAAAAAgD///////8DAAAAAgD///////////////////////////////////////////////////////////////////////////////////////////////////////////////////////////////////////////////////////////////////////////////////////////////////////////////////////////////////////////////////////////////////////////////////////////////////////////////////////////////////////////////////////////////////////////////////////////////////////////////////////////////////////////////////////////////////////////////8BACAA////////////////AAAO////////AwAAAAIA////////////////////////////////////////////////////////////////////////////////////////////////////////////////////////////////////////////////////////////////////////////////////////////////////////////////////////////////////////////////////////////////////////////////////////////////////////////////////////////////////////////////////////////////////////////////////////////////////////////////////////////////////////////////////////////////////////////////////////////////////////////////////////AgADAP///////wQAAAACABAACy0h3F+BX8RDvFy0BYO5Po0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0h3F+BX8RDvFy0BYO5Po0DRGF0YQAWAAAAAlBlcnNvbmFsSWQAAQAAAAAAAk5hbWUACwAAAFBlcnNvbmFsSWQAEFZlcnNpb24AAAAAAAlMYXN0V3JpdGUAPLE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3489000"/>
  <p:tag name="EMPOWERCHARTSPROPERTIES_A_LENGTH" val="24576"/>
  <p:tag name="RUNTIME_ID" val="af6eb496-630b-4c74-8f32-fd4cf1ab8e63"/>
</p:tagLst>
</file>

<file path=ppt/tags/tag20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0kHkzvaBYlOjUnAWpvxVNA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kHkzvaBYlOjUnAWpvxVNADRGF0YQAWAAAAAlBlcnNvbmFsSWQAAQAAAAAAAk5hbWUACwAAAFBlcnNvbmFsSWQAEFZlcnNpb24AAAAAAAlMYXN0V3JpdGUAa7E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4019824"/>
  <p:tag name="EMPOWERCHARTSPROPERTIES_A_LENGTH" val="24576"/>
  <p:tag name="RUNTIME_ID" val="ac22b524-8862-4ff9-88bd-60b279537b86"/>
</p:tagLst>
</file>

<file path=ppt/tags/tag20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yK4HgbP6k5Kt2rHtLwF1ro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K4HgbP6k5Kt2rHtLwF1roDRGF0YQAWAAAAAlBlcnNvbmFsSWQAAQAAAAAAAk5hbWUACwAAAFBlcnNvbmFsSWQAEFZlcnNpb24AAAAAAAlMYXN0V3JpdGUA2rE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5075110"/>
  <p:tag name="EMPOWERCHARTSPROPERTIES_A_LENGTH" val="24576"/>
  <p:tag name="RUNTIME_ID" val="25d8efc5-a0d6-4816-9249-a794c532a5af"/>
</p:tagLst>
</file>

<file path=ppt/tags/tag20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y4FNwK1LNNFq4zqsTADWT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4FNwK1LNNFq4zqsTADWTMDRGF0YQAWAAAAAlBlcnNvbmFsSWQAAQAAAAAAAk5hbWUACwAAAFBlcnNvbmFsSWQAEFZlcnNpb24AAAAAAAlMYXN0V3JpdGUACbI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5563494"/>
  <p:tag name="EMPOWERCHARTSPROPERTIES_A_LENGTH" val="24576"/>
  <p:tag name="RUNTIME_ID" val="36317bbf-e99e-4052-855a-75e5b7803dfc"/>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wMAgAwAAAAAAAAAAAAAIAD///////////////8AAAD///////////////8DAAAAAgD///////////////////////////////////////////////////////////////////////////////////////////////////////////////////////////////////////////////////////////////////////////////////////////////////////////////////////////////////////////////////////////////////////////////////////////////////////////////////////////////////////////////////////////////////////////////////////////////////////////////////////////////////////////////////////////////////////////////////////////////////////////////8BACAA////////////////AAAO////////AwAAAAIA////////////////////////////////////////////////////////////////////////////////////////////////////////////////////////////////////////////////////////////////////////////////////////////////////////////////////////////////////////////////////////////////////////////////////////////////////////////////////////////////////////////////////////////////////////////////////////////////////////////////////////////////////////////////////////////////////////////////////////////////////////////////////////AgABAP///////wQAAAACABAACyX+BQRe875Gk9muT952B3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X+BQRe875Gk9muT952B3QDRGF0YQAWAAAAAlBlcnNvbmFsSWQAAQAAAAAAAk5hbWUACwAAAFBlcnNvbmFsSWQAEFZlcnNpb24AAAAAAAlMYXN0V3JpdGUAObI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6002635"/>
  <p:tag name="EMPOWERCHARTSPROPERTIES_A_LENGTH" val="24576"/>
  <p:tag name="RUNTIME_ID" val="7effeca3-b48a-4d49-ace2-c6ddbc583c96"/>
</p:tagLst>
</file>

<file path=ppt/tags/tag21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6vyO1wmSZ5Bodv/qXvX/S4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vyO1wmSZ5Bodv/qXvX/S4DRGF0YQAWAAAAAlBlcnNvbmFsSWQAAQAAAAAAAk5hbWUACwAAAFBlcnNvbmFsSWQAEFZlcnNpb24AAAAAAAlMYXN0V3JpdGUAZrI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7766150"/>
  <p:tag name="EMPOWERCHARTSPROPERTIES_A_LENGTH" val="24576"/>
  <p:tag name="RUNTIME_ID" val="8686a90f-e703-46c5-ad3e-bfc39eed7ccd"/>
</p:tagLst>
</file>

<file path=ppt/tags/tag21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43GpqmFuBVHjOcOP6SnWr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3GpqmFuBVHjOcOP6SnWrMDRGF0YQAWAAAAAlBlcnNvbmFsSWQAAQAAAAAAAk5hbWUACwAAAFBlcnNvbmFsSWQAEFZlcnNpb24AAAAAAAlMYXN0V3JpdGUAIbM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8379913"/>
  <p:tag name="EMPOWERCHARTSPROPERTIES_A_LENGTH" val="24576"/>
  <p:tag name="RUNTIME_ID" val="861ee911-c7f7-4e30-876b-599c9c35551f"/>
</p:tagLst>
</file>

<file path=ppt/tags/tag21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zLM/vCh8F1FnXp3A7j7KT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LM/vCh8F1FnXp3A7j7KTgDRGF0YQAWAAAAAlBlcnNvbmFsSWQAAQAAAAAAAk5hbWUACwAAAFBlcnNvbmFsSWQAEFZlcnNpb24AAAAAAAlMYXN0V3JpdGUAWbM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8907628"/>
  <p:tag name="EMPOWERCHARTSPROPERTIES_A_LENGTH" val="24576"/>
  <p:tag name="RUNTIME_ID" val="1e8c1e1c-5315-4318-9c8a-04fba14ba86d"/>
</p:tagLst>
</file>

<file path=ppt/tags/tag21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EAAAAAAAAAAwAAAAMAAAAA/////wMAXAwAAAAAAAAAAAAAIAD///////////////8AAAD///////////////8DAAAAAgD///////8DAAAAAgD///////8DAAAAAgD///////8DAAAAAgD///////////////////////////////////////////////////////////////////////////////////////////////////////////////////////////////////////////////////////////////////////////////////////////////////////////////////////////////////////////////////////////////////////////////////////////////////////////////////////////////////////////////////////////////////////////////////////////////////////////////////////////////////////////////////////////////8BACAA////////////////AAAO////////AwAAAAIA////////////////////////////////////////////////////////////////////////////////////////////////////////////////////////////////////////////////////////////////////////////////////////////////////////////////////////////////////////////////////////////////////////////////////////////////////////////////////////////////////////////////////////////////////////////////////////////////////////////////////////////////////////////////////////////////////////////////////////////////////////////////////////AgAEAP///////wQAAAACABAAC8bUJXu2nZNJioqzzjCLaXQ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MbUJXu2nZNJioqzzjCLaXQDRGF0YQAWAAAAAlBlcnNvbmFsSWQAAQAAAAAAAk5hbWUACwAAAFBlcnNvbmFsSWQAEFZlcnNpb24AAAAAAAlMYXN0V3JpdGUAiLM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9467582"/>
  <p:tag name="EMPOWERCHARTSPROPERTIES_A_LENGTH" val="24576"/>
  <p:tag name="RUNTIME_ID" val="8c69be02-44d2-4174-8b7a-b71e161c2dee"/>
</p:tagLst>
</file>

<file path=ppt/tags/tag21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067kHAM/v1OoCOLuDHDD4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67kHAM/v1OoCOLuDHDD4QDRGF0YQAWAAAAAlBlcnNvbmFsSWQAAQAAAAAAAk5hbWUACwAAAFBlcnNvbmFsSWQAEFZlcnNpb24AAAAAAAlMYXN0V3JpdGUAzLM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20039168"/>
  <p:tag name="EMPOWERCHARTSPROPERTIES_A_LENGTH" val="24576"/>
  <p:tag name="RUNTIME_ID" val="3509d336-22b1-4cfe-bbad-2d9b417abdc4"/>
</p:tagLst>
</file>

<file path=ppt/tags/tag21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wMAUAwAAAAAAAAAAAAAIAD///////////////8AAAD///////////////8DAAAAAgD///////8DAAAAAgD///////8DAAAAAgD///////8DAAAAAgD///////8DAAAAAgD///////////////////////////////////////////////////////////////////////////////////////////////////////////////////////////////////////////////////////////////////////////////////////////////////////////////////////////////////////////////////////////////////////////////////////////////////////////////////////////////////////////////////////////////////////////////////////////////////////////////////////////////////////////////8BACAA////////////////AAAO////////AwAAAAIA////////////////////////////////////////////////////////////////////////////////////////////////////////////////////////////////////////////////////////////////////////////////////////////////////////////////////////////////////////////////////////////////////////////////////////////////////////////////////////////////////////////////////////////////////////////////////////////////////////////////////////////////////////////////////////////////////////////////////////////////////////////////////////AgAFAP///////wQAAAACABAAC+0YBNmkoGlHuzF26Bb2QJ4FAAAAAAADAAAAAAADAAAAAQA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0YBNmkoGlHuzF26Bb2QJ4DRGF0YQAWAAAAAlBlcnNvbmFsSWQAAQAAAAAAAk5hbWUACwAAAFBlcnNvbmFsSWQAEFZlcnNpb24AAAAAAAlMYXN0V3JpdGUA+bM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20462711"/>
  <p:tag name="EMPOWERCHARTSPROPERTIES_A_LENGTH" val="24576"/>
  <p:tag name="RUNTIME_ID" val="843f869d-32a6-4a02-88a3-b49821063946"/>
</p:tagLst>
</file>

<file path=ppt/tags/tag21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45hgGEBvd5JrB5bJRI+uwk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5hgGEBvd5JrB5bJRI+uwkDRGF0YQAWAAAAAlBlcnNvbmFsSWQAAQAAAAAAAk5hbWUACwAAAFBlcnNvbmFsSWQAEFZlcnNpb24AAAAAAAlMYXN0V3JpdGUAJbQ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20907757"/>
  <p:tag name="EMPOWERCHARTSPROPERTIES_A_LENGTH" val="24576"/>
  <p:tag name="RUNTIME_ID" val="bc986a82-e526-4cc3-8a2f-c2375735f163"/>
</p:tagLst>
</file>

<file path=ppt/tags/tag21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YBAQEBAQEBAQEBAQEBAQEAAAAAAAAAAwAAAAMAAAAA/////wMAgAwAAAAAAAAAAAAAIAD///////////////8AAAD///////////////8DAAAAAgD///////////////////////////////////////////////////////////////////////////////////////////////////////////////////////////////////////////////////////////////////////////////////////////////////////////////////////////////////////////////////////////////////////////////////////////////////////////////////////////////////////////////////////////////////////////////////////////////////////////////////////////////////////////////////////////////////////////////////////////////////////////////8BACAA////////////////AAAO////////AwAAAAIA////////////////////////////////////////////////////////////////////////////////////////////////////////////////////////////////////////////////////////////////////////////////////////////////////////////////////////////////////////////////////////////////////////////////////////////////////////////////////////////////////////////////////////////////////////////////////////////////////////////////////////////////////////////////////////////////////////////////////////////////////////////////////////AgABAP///////wQAAAACABAAC+/tTPaRgKFLnJV2wDanZ7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EgMAAAAAAAAAAAAACAB////////////////AAAA////////////////BAAAAAIA////////BAAAAAIA////////BAAAAAIA////////BAAAAAIA////////BAAAAAIA////////BAAAAAIA////////////////////////////////////////////////////////////////////////////////////////////////////////////////////////////////////////////////////////////////////////////////////////////////////////////////////////////////////////////////////////////////////////////////////////////////////////////////////////////////////////////////////////////////////////////////////////////////////////////////////////////////AQAgAf///////////////wAADv///////wQAAAACAP///////////////////////////////////////////////////////////////////////////////////////////////////////////////////////////////////////////////////////////////////////////////////////////////////////////////////////////////////////////////////////////////////////////////////////////////////////////////////////////////////////////////////////////////////////////////////////////////////////////////////////////////////////////////////////////////////////////////////////////////////////////////////////wIABgEDAAAAAgD///////8MAAZQZXJzb25hbElkXzAFAAAAAAAEAAAAAAAEAAAAAQAEAAAAAAD///////8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tTPaRgKFLnJV2wDanZ7sDRGF0YQAWAAAAAlBlcnNvbmFsSWQAAQAAAAAAAk5hbWUACwAAAFBlcnNvbmFsSWQAEFZlcnNpb24AAAAAAAlMYXN0V3JpdGUAjrQ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21978962"/>
  <p:tag name="EMPOWERCHARTSPROPERTIES_A_LENGTH" val="24576"/>
  <p:tag name="RUNTIME_ID" val="7012e484-17b4-4296-a3e6-1a308bc243a0"/>
</p:tagLst>
</file>

<file path=ppt/tags/tag21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5ZnBrxlDnRDn8dScToLoR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ZnBrxlDnRDn8dScToLoRgDRGF0YQAWAAAAAlBlcnNvbmFsSWQAAQAAAAAAAk5hbWUACwAAAFBlcnNvbmFsSWQAEFZlcnNpb24AAAAAAAlMYXN0V3JpdGUAvrQ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22454499"/>
  <p:tag name="EMPOWERCHARTSPROPERTIES_A_LENGTH" val="24576"/>
  <p:tag name="RUNTIME_ID" val="a18e8ece-f01d-41c2-9600-1470067af02b"/>
</p:tagLst>
</file>

<file path=ppt/tags/tag2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2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7+Ws9zH2RpBrKaQ8n7pdmc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Ws9zH2RpBrKaQ8n7pdmcDRGF0YQAWAAAAAlBlcnNvbmFsSWQAAQAAAAAAAk5hbWUACwAAAFBlcnNvbmFsSWQAEFZlcnNpb24AAAAAAAlMYXN0V3JpdGUA3K4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07401174"/>
  <p:tag name="EMPOWERCHARTSPROPERTIES_A_LENGTH" val="24576"/>
  <p:tag name="RUNTIME_ID" val="f2083f14-eaa1-4240-95d8-71b93796f135"/>
</p:tagLst>
</file>

<file path=ppt/tags/tag22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6vzkEvfsotEjf5Q63Q7y9c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vzkEvfsotEjf5Q63Q7y9cDRGF0YQAWAAAAAlBlcnNvbmFsSWQAAQAAAAAAAk5hbWUACwAAAFBlcnNvbmFsSWQAEFZlcnNpb24AAAAAAAlMYXN0V3JpdGUAqLA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2024212"/>
  <p:tag name="EMPOWERCHARTSPROPERTIES_A_LENGTH" val="24576"/>
  <p:tag name="RUNTIME_ID" val="865e117f-380f-4419-a503-3ac9b5cb15ea"/>
</p:tagLst>
</file>

<file path=ppt/tags/tag22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3nJB+jpxLZAszwsHASYBVc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nJB+jpxLZAszwsHASYBVcDRGF0YQAWAAAAAlBlcnNvbmFsSWQAAQAAAAAAAk5hbWUACwAAAFBlcnNvbmFsSWQAEFZlcnNpb24AAAAAAAlMYXN0V3JpdGUA17A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2536052"/>
  <p:tag name="EMPOWERCHARTSPROPERTIES_A_LENGTH" val="24576"/>
  <p:tag name="RUNTIME_ID" val="5460b0ce-fd0f-48f1-a85a-cc69140e598b"/>
</p:tagLst>
</file>

<file path=ppt/tags/tag22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306BMmDDMhMjUkRswpWRZ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06BMmDDMhMjUkRswpWRZQDRGF0YQAWAAAAAlBlcnNvbmFsSWQAAQAAAAAAAk5hbWUACwAAAFBlcnNvbmFsSWQAEFZlcnNpb24AAAAAAAlMYXN0V3JpdGUADK8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07890436"/>
  <p:tag name="EMPOWERCHARTSPROPERTIES_A_LENGTH" val="24576"/>
  <p:tag name="RUNTIME_ID" val="5defc186-7c17-4cbd-bb1f-d2d29ac59a1f"/>
</p:tagLst>
</file>

<file path=ppt/tags/tag22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0kHkzvaBYlOjUnAWpvxVNA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kHkzvaBYlOjUnAWpvxVNADRGF0YQAWAAAAAlBlcnNvbmFsSWQAAQAAAAAAAk5hbWUACwAAAFBlcnNvbmFsSWQAEFZlcnNpb24AAAAAAAlMYXN0V3JpdGUAa7E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4019824"/>
  <p:tag name="EMPOWERCHARTSPROPERTIES_A_LENGTH" val="24576"/>
  <p:tag name="RUNTIME_ID" val="5d175c1b-6f7c-454a-b8bd-189d69d28a19"/>
</p:tagLst>
</file>

<file path=ppt/tags/tag22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NwHqpTPA9Hts4qzLKJIT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NwHqpTPA9Hts4qzLKJITkDRGF0YQAWAAAAAlBlcnNvbmFsSWQAAQAAAAAAAk5hbWUACwAAAFBlcnNvbmFsSWQAEFZlcnNpb24AAAAAAAlMYXN0V3JpdGUAhjS4vY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38817824538985"/>
  <p:tag name="EMPOWERCHARTSPROPERTIES_A_LENGTH" val="24576"/>
  <p:tag name="RUNTIME_ID" val="2e85b571-1988-4f38-9862-2f0e3067b9e7"/>
</p:tagLst>
</file>

<file path=ppt/tags/tag22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1Oees1iaWxCpsL7MqxYze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Oees1iaWxCpsL7MqxYzeYDRGF0YQAWAAAAAlBlcnNvbmFsSWQAAQAAAAAAAk5hbWUACwAAAFBlcnNvbmFsSWQAEFZlcnNpb24AAAAAAAlMYXN0V3JpdGUAGjW4vY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38817825698416"/>
  <p:tag name="EMPOWERCHARTSPROPERTIES_A_LENGTH" val="24576"/>
  <p:tag name="RUNTIME_ID" val="726b60cb-4e75-452c-92fc-9947b03b7e13"/>
</p:tagLst>
</file>

<file path=ppt/tags/tag22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1yl+oXWYO1FvGGb7gOIjfM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yl+oXWYO1FvGGb7gOIjfMDRGF0YQAWAAAAAlBlcnNvbmFsSWQAAQAAAAAAAk5hbWUACwAAAFBlcnNvbmFsSWQAEFZlcnNpb24AAAAAAAlMYXN0V3JpdGUASTW4vY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38817826228487"/>
  <p:tag name="EMPOWERCHARTSPROPERTIES_A_LENGTH" val="24576"/>
  <p:tag name="RUNTIME_ID" val="c3a310f1-a88c-49fa-b63e-e7a290741322"/>
</p:tagLst>
</file>

<file path=ppt/tags/tag22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yK4HgbP6k5Kt2rHtLwF1ro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K4HgbP6k5Kt2rHtLwF1roDRGF0YQAWAAAAAlBlcnNvbmFsSWQAAQAAAAAAAk5hbWUACwAAAFBlcnNvbmFsSWQAEFZlcnNpb24AAAAAAAlMYXN0V3JpdGUA2rE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5075110"/>
  <p:tag name="EMPOWERCHARTSPROPERTIES_A_LENGTH" val="24576"/>
  <p:tag name="RUNTIME_ID" val="70934a63-cfad-445f-af57-fab5652e01b9"/>
</p:tagLst>
</file>

<file path=ppt/tags/tag22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yK4HgbP6k5Kt2rHtLwF1ro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K4HgbP6k5Kt2rHtLwF1roDRGF0YQAWAAAAAlBlcnNvbmFsSWQAAQAAAAAAAk5hbWUACwAAAFBlcnNvbmFsSWQAEFZlcnNpb24AAAAAAAlMYXN0V3JpdGUA2rE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5075110"/>
  <p:tag name="EMPOWERCHARTSPROPERTIES_A_LENGTH" val="24576"/>
  <p:tag name="RUNTIME_ID" val="996db682-aa5f-454d-856d-3dc8f121e679"/>
</p:tagLst>
</file>

<file path=ppt/tags/tag2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3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yK4HgbP6k5Kt2rHtLwF1ro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K4HgbP6k5Kt2rHtLwF1roDRGF0YQAWAAAAAlBlcnNvbmFsSWQAAQAAAAAAAk5hbWUACwAAAFBlcnNvbmFsSWQAEFZlcnNpb24AAAAAAAlMYXN0V3JpdGUA2rE2y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83528115075110"/>
  <p:tag name="EMPOWERCHARTSPROPERTIES_A_LENGTH" val="24576"/>
  <p:tag name="RUNTIME_ID" val="b200bd36-2dda-4308-a780-f9edbca5af3f"/>
</p:tagLst>
</file>

<file path=ppt/tags/tag23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zgsAAAAAAAAAAAAAIAD///////////////8AAAD///////////////8DAAAAAgD///////8DAAAAAgD///////8DAAAAAwD///////8DAAAAAwD///////8DAAAAAwD///////////////////////////////////////////////////////////////////////////////////////////////////////////////////////////////////////////////////////////////////////////////////////////////////////////////////////////////////////////////////////////////////////////////////////////////////////////////////////////////////////////////////////////////////////////////////////////////////////////////////////////////////////////////8BACAA////////////////AAAO////////AwAAAAQA////////////////////////////////////////////////////////////////////////////////////////////////////////////////////////////////////////////////////////////////////////////////////////////////////////////////////////////////////////////////////////////////////////////////////////////////////////////////////////////////////////////////////////////////////////////////////////////////////////////////////////////////////////////////////////////////////////////////////////////////////////////////////////AgACAP///////wUAAAACABAAC/xXZmjs4BNHk1aAKKl2WBsEAAAAAAADAAAAAAADAAAAAwADAAAAAAADAAAAAwADAAUA////////BQAAAAMAEAALg8xrkNGblEqoH4v8FE93rgQAAAABAAMAAAACAAMAAAAEAAMAAAACAAMAAAAEAAMAAAAAAP///////wMAAAAAAP///////wMAAAAAAP///////wQAAgD///////8FAAAABAAQAAs0w4XFaKm4S5yWUkuT6c8t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dmaOzgE0eTVoAoqXZYGwREYXRhAAUAAAAAAk5hbWUADQAAAExpbmtEYXRhTGlzdAAQVmVyc2lvbgABAAAACUxhc3RXcml0ZQAHF6IUlQEAAAABAP////9wAHAAAAAFX2lkABAAAAAEg8xrkNGblEqoH4v8FE93rgNEYXRhABYAAAACUGVyc29uYWxJZAABAAAAAAACTmFtZQALAAAAUGVyc29uYWxJZAAQVmVyc2lvbgAAAAAACUxhc3RXcml0ZQBGk4+4jQEAAAACAP////9hAGEAAAAFX2lkABAAAAAENMOFxWipuEucllJLk+nPLQREYXRhAAUAAAAAAk5hbWUADQAAAExpbmtEYXRhTGlzdAAQVmVyc2lvbgAAAAAACUxhc3RXcml0ZQDnFqI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EAP///////wUAAAAEAP///////wUAAAADAP///////wUAAAADAP///////wUAAAADAP///////////////////////////////////////////////////////////////////////////////////////////////////////////////////////////////////////////////////////////////////////////////////////////////////////////////////////////////////////////////////////////////////////////////////////////////////////////////////////////////////////////////////////////////////////////////////////////////////////////////////////////////////////////////wEAIAH///////////////8AAA7///////8FAAAAAwD///////////////////////////////////////////////////////////////////////////////////////////////////////////////////////////////////////////////////////////////////////////////////////////////////////////////////////////////////////////////////////////////////////////////////////////////////////////////////////////////////////////////////////////////////////////////////////////////////////////////////////////////////////////////////////////////////////////////////////////////////////////////////////8CAAIBAwAAAAIA////////DgAGTGlua0RhdGFMaXN0XzEEAAAAAAAFAAAABAAFAAAAAwAFAAAABAAFAAAAAwADAAUBAwAAAAMA////////DAAGUGVyc29uYWxJZF8wBAAAAAEABQAAAAIABQAAAAEABQAAAAIA////////BQAAAAAA////////BQAAAAAA////////BQAAAAAA////////BAACAQMAAAAEAP///////w4ABkxpbmtEYXRhTGlzdF8wBAAAAAIABQAAAAAABQ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19743572"/>
  <p:tag name="EMPOWERCHARTSPROPERTIES_B_LENGTH" val="24576"/>
  <p:tag name="DOWN_MIGRATION_INITIAL_LAYOUT_REQUIRED" val="9.2.99"/>
  <p:tag name="RUNTIME_ID" val="20394cff-de09-4424-aec0-022c63fbf549"/>
</p:tagLst>
</file>

<file path=ppt/tags/tag23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9J+8xVyxtZCintWQ+dpNGoEAAAAAAADAAAAAAADAAAAAwADAAEA////////BQAAAAMAEAAL5Xu/xzb1rEanoqdMMlBZbAQAAAABAAMAAAACAAMAAAAEAAQAAQD///////8FAAAABAAQAAvqPaPRzCgUTo22XcI4z/Cf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0n7zFXLG1kKKe1ZD52k0agREYXRhAAUAAAAAAk5hbWUADQAAAExpbmtEYXRhTGlzdAAQVmVyc2lvbgABAAAACUxhc3RXcml0ZQBVF6IUlQEAAAABAP////9hAGEAAAAFX2lkABAAAAAE5Xu/xzb1rEanoqdMMlBZbAREYXRhAAUAAAAAAk5hbWUADQAAAExpbmtEYXRhTGlzdAAQVmVyc2lvbgAAAAAACUxhc3RXcml0ZQBGF6IUlQEAAAACAP////9wAHAAAAAFX2lkABAAAAAE6j2j0cwoFE6Ntl3COM/wnwNEYXRhABYAAAACUGVyc29uYWxJZAABAAAAAAACTmFtZQALAAAAUGVyc29uYWxJZAAQVmVyc2lvbgAAAAAACUxhc3RXcml0ZQAE2cfW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0378893"/>
  <p:tag name="EMPOWERCHARTSPROPERTIES_B_LENGTH" val="24576"/>
  <p:tag name="DOWN_MIGRATION_INITIAL_LAYOUT_REQUIRED" val="9.2.99"/>
  <p:tag name="RUNTIME_ID" val="0b21938b-893f-41fd-889e-5449e9bf5f70"/>
</p:tagLst>
</file>

<file path=ppt/tags/tag233.xml><?xml version="1.0" encoding="utf-8"?>
<p:tagLst xmlns:a="http://schemas.openxmlformats.org/drawingml/2006/main" xmlns:r="http://schemas.openxmlformats.org/officeDocument/2006/relationships" xmlns:p="http://schemas.openxmlformats.org/presentationml/2006/main">
  <p:tag name="EMPOWERBULLETV2" val="empowerBulletV2"/>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BAD///////8DAAAABAD///////////////////////////////////////////////////////////////////////////////////////////////////////////////////////////////////////////////////////////////////////////////////////////////////////////////////////////////////////////////////////////////////////////////////////////////////////////////////////////////////////////////////////////////////////////////////////////////////////////////////////////////////////////////////////////////////////////////8BACAA////////////////AAAO////////AwAAAAQA////////////////////////////////////////////////////////////////////////////////////////////////////////////////////////////////////////////////////////////////////////////////////////////////////////////////////////////////////////////////////////////////////////////////////////////////////////////////////////////////////////////////////////////////////////////////////////////////////////////////////////////////////////////////////////////////////////////////////////////////////////////////////////AgABAP///////wUAAAACABAAC8cchQd6iHxOn5lcgQ3yiIsEAAAAAAADAAAAAAADAAAAAwADAAEA////////BQAAAAMAEAALD8gGh4vQV0quIQnigP00+AQAAAABAAMAAAACAAMAAAAEAAQAAwD///////8FAAAABAAQAAsthh+URSs+R61+GTsF9sIkBAAAAAIAAwAAAAMAAwAAAAE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xyFB3qIfE6fmVyBDfKIiwREYXRhAAUAAAAAAk5hbWUADQAAAExpbmtEYXRhTGlzdAAQVmVyc2lvbgABAAAACUxhc3RXcml0ZQCMF6IUlQEAAAABAP////9wAHAAAAAFX2lkABAAAAAED8gGh4vQV0quIQnigP00+ANEYXRhABYAAAACUGVyc29uYWxJZAABAAAAAAACTmFtZQALAAAAUGVyc29uYWxJZAAQVmVyc2lvbgAAAAAACUxhc3RXcml0ZQAxj8XWjQEAAAACAP////9hAGEAAAAFX2lkABAAAAAELYYflEUrPketfhk7BfbCJAREYXRhAAUAAAAAAk5hbWUADQAAAExpbmtEYXRhTGlzdAAQVmVyc2lvbgAAAAAACUxhc3RXcml0ZQCMF6I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EAP///////wUAAAAEAP///////wUAAAAEAP///////////////////////////////////////////////////////////////////////////////////////////////////////////////////////////////////////////////////////////////////////////////////////////////////////////////////////////////////////////////////////////////////////////////////////////////////////////////////////////////////////////////////////////////////////////////////////////////////////////////////////////////////////////////////////////////////////////////wEAIAH///////////////8AAA7///////8FAAAAAwD///////////////////////////////////////////////////////////////////////////////////////////////////////////////////////////////////////////////////////////////////////////////////////////////////////////////////////////////////////////////////////////////////////////////////////////////////////////////////////////////////////////////////////////////////////////////////////////////////////////////////////////////////////////////////////////////////////////////////////////////////////////////////////8CAAEBAwAAAAIA////////DgAGTGlua0RhdGFMaXN0XzEEAAAAAAAFAAAABAAFAAAAAwADAAEBAwAAAAMA////////DAAGUGVyc29uYWxJZF8wBAAAAAEABQAAAAIABQAAAAEABAADAQMAAAAEAP///////w4ABkxpbmtEYXRhTGlzdF8wBAAAAAIABQAAAAAABQAAAAI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1023000"/>
  <p:tag name="EMPOWERCHARTSPROPERTIES_B_LENGTH" val="24576"/>
  <p:tag name="DOWN_MIGRATION_INITIAL_LAYOUT_REQUIRED" val="9.2.99"/>
  <p:tag name="RUNTIME_ID" val="b1c3b0b0-e6a8-437c-813e-73d10681f01a"/>
</p:tagLst>
</file>

<file path=ppt/tags/tag23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0mBnmwUDbVFiNjuY3q6xJYEAAAAAAADAAAAAAADAAAAAwADAAMA////////BQAAAAMAEAALERsb4RIOwEG0WDk3hev/TAQAAAABAAMAAAACAAMAAAAEAAMAAAAAAP///////wMAAAAAAP///////wQAAQD///////8FAAAABAAQAAuCGB/so0GUTrYM9nkkhiMR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SYGebBQNtUWI2O5jerrElgREYXRhAAUAAAAAAk5hbWUADQAAAExpbmtEYXRhTGlzdAAQVmVyc2lvbgAAAAAACUxhc3RXcml0ZQDWF6IUlQEAAAABAP////9hAGEAAAAFX2lkABAAAAAEERsb4RIOwEG0WDk3hev/TAREYXRhAAUAAAAAAk5hbWUADQAAAExpbmtEYXRhTGlzdAAQVmVyc2lvbgABAAAACUxhc3RXcml0ZQDWF6IUlQEAAAACAP////9wAHAAAAAFX2lkABAAAAAEghgf7KNBlE62DPZ5JIYjEQNEYXRhABYAAAACUGVyc29uYWxJZAABAAAAAAACTmFtZQALAAAAUGVyc29uYWxJZAAQVmVyc2lvbgAAAAAACUxhc3RXcml0ZQBgj8XW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UAAAADAP///////////////////////////////////////////////////////////////////////////////////////////////////////////////////////////////////////////////////////////////////////////////////////////////////////////////////////////////////////////////////////////////////////////////////////////////////////////////////////////////////////////////////////////////////////////////////////////////////////////////////////////////////////////////////////////////////////////////wEAIAH///////////////8AAA7///////8FAAAABAD///////////////////////////////////////////////////////////////////////////////////////////////////////////////////////////////////////////////////////////////////////////////////////////////////////////////////////////////////////////////////////////////////////////////////////////////////////////////////////////////////////////////////////////////////////////////////////////////////////////////////////////////////////////////////////////////////////////////////////////////////////////////////////8CAAEBAwAAAAIA////////DgAGTGlua0RhdGFMaXN0XzAEAAAAAAAFAAAAAAAFAAAAAwADAAMBAwAAAAMA////////DgAGTGlua0RhdGFMaXN0XzEEAAAAAQAFAAAAAgAFAAAABAA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1579533"/>
  <p:tag name="EMPOWERCHARTSPROPERTIES_B_LENGTH" val="24576"/>
  <p:tag name="DOWN_MIGRATION_INITIAL_LAYOUT_REQUIRED" val="9.2.99"/>
  <p:tag name="RUNTIME_ID" val="9815ea71-f283-4d6f-8a39-70fcac655017"/>
</p:tagLst>
</file>

<file path=ppt/tags/tag23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AwD///////8DAAAAAwD///////8DAAAAAwD///////////////////////////////////////////////////////////////////////////////////////////////////////////////////////////////////////////////////////////////////////////////////////////////////////////////////////////////////////////////////////////////////////////////////////////////////////////////////////////////////////////////////////////////////////////////////////////////////////////////////////////////////////////////////////////////8BACAA////////////////AAAO////////AwAAAAQA////////////////////////////////////////////////////////////////////////////////////////////////////////////////////////////////////////////////////////////////////////////////////////////////////////////////////////////////////////////////////////////////////////////////////////////////////////////////////////////////////////////////////////////////////////////////////////////////////////////////////////////////////////////////////////////////////////////////////////////////////////////////////////AgABAP///////wUAAAACABAAC8iBlDIfH0JGiTpzOsQIre4EAAAAAAADAAAAAAADAAAAAwADAAQA////////BQAAAAMAEAALFsvIf7IQCES8XV1AZDeNwwQAAAABAAMAAAACAAMAAAAEAAMAAAAAAAMAAAAEAAMAAAAAAP///////wMAAAAAAP///////wQAAgD///////8FAAAABAAQAAuoPlixriCnTLm8TEuzZPDW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IGUMh8fQkaJOnM6xAit7gREYXRhAAUAAAAAAk5hbWUADQAAAExpbmtEYXRhTGlzdAAQVmVyc2lvbgABAAAACUxhc3RXcml0ZQAUGKIUlQEAAAABAP////9hAGEAAAAFX2lkABAAAAAEFsvIf7IQCES8XV1AZDeNwwREYXRhAAUAAAAAAk5hbWUADQAAAExpbmtEYXRhTGlzdAAQVmVyc2lvbgAAAAAACUxhc3RXcml0ZQAUGKIUlQEAAAACAP////9wAHAAAAAFX2lkABAAAAAEqD5Ysa4gp0y5vExLs2Tw1gNEYXRhABYAAAACUGVyc29uYWxJZAABAAAAAAACTmFtZQALAAAAUGVyc29uYWxJZAAQVmVyc2lvbgAAAAAACUxhc3RXcml0ZQCfj8XW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EAIAH///////////////8AAA7///////8FAAAABAD///////////////////////////////////////////////////////////////////////////////////////////////////////////////////////////////////////////////////////////////////////////////////////////////////////////////////////////////////////////////////////////////////////////////////////////////////////////////////////////////////////////////////////////////////////////////////////////////////////////////////////////////////////////////////////////////////////////////////////////////////////////////////////8CAAEBAwAAAAIA////////DgAGTGlua0RhdGFMaXN0XzEEAAAAAAAFAAAAAwAFAAAABAADAAQBAwAAAAMA////////DgAGTGlua0RhdGFMaXN0XzAEAAAAAQAFAAAAAAAFAAAAAgAFAAAAAAAFAAAABAAFAAAAAAD///////8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2292198"/>
  <p:tag name="EMPOWERCHARTSPROPERTIES_B_LENGTH" val="24576"/>
  <p:tag name="DOWN_MIGRATION_INITIAL_LAYOUT_REQUIRED" val="9.2.99"/>
  <p:tag name="RUNTIME_ID" val="d1840e6b-fb0f-4875-b5f3-f62b1fa40623"/>
</p:tagLst>
</file>

<file path=ppt/tags/tag23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wD///////8DAAAABAD///////////////////////////////////////////////////////////////////////////////////////////////////////////////////////////////////////////////////////////////////////////////////////////////////////////////////////////////////////////////////////////////////////////////////////////////////////////////////////////////////////////////////////////////////////////////////////////////////////////////////////////////////////////////////////////////////////////////8BACAA////////////////AAAO////////AwAAAAQA////////////////////////////////////////////////////////////////////////////////////////////////////////////////////////////////////////////////////////////////////////////////////////////////////////////////////////////////////////////////////////////////////////////////////////////////////////////////////////////////////////////////////////////////////////////////////////////////////////////////////////////////////////////////////////////////////////////////////////////////////////////////////////AgABAP///////wUAAAACABAACxKnjFwCUpFNpcOlGQJO1fsEAAAAAAADAAAAAAADAAAAAwADAAIA////////BQAAAAMAEAALUp/kwtUGtEKyOeIvxlG7cgQAAAABAAMAAAACAAMAAAAEAAMAAAAAAAMAAAAEAAQAAwD///////8FAAAABAAQAAsbCTPskvsfQIm+OvRjjVegBAAAAAIAAwAAAAMAAwAAAAE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qeMXAJSkU2lw6UZAk7V+wREYXRhAAUAAAAAAk5hbWUADQAAAExpbmtEYXRhTGlzdAAQVmVyc2lvbgABAAAACUxhc3RXcml0ZQDwGKIUlQEAAAABAP////9wAHAAAAAFX2lkABAAAAAEUp/kwtUGtEKyOeIvxlG7cgNEYXRhABYAAAACUGVyc29uYWxJZAABAAAAAAACTmFtZQALAAAAUGVyc29uYWxJZAAQVmVyc2lvbgAAAAAACUxhc3RXcml0ZQCXQFcGkAEAAAACAP////9hAGEAAAAFX2lkABAAAAAEGwkz7JL7H0CJvjr0Y41XoAREYXRhAAUAAAAAAk5hbWUADQAAAExpbmtEYXRhTGlzdAAQVmVyc2lvbgAAAAAACUxhc3RXcml0ZQDwGKI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EAP///////wUAAAAEAP///////wUAAAAEAP///////////////////////////////////////////////////////////////////////////////////////////////////////////////////////////////////////////////////////////////////////////////////////////////////////////////////////////////////////////////////////////////////////////////////////////////////////////////////////////////////////////////////////////////////////////////////////////////////////////////////////////////////////////////////////////////////////////////wEAIAH///////////////8AAA7///////8FAAAAAwD///////////////////////////////////////////////////////////////////////////////////////////////////////////////////////////////////////////////////////////////////////////////////////////////////////////////////////////////////////////////////////////////////////////////////////////////////////////////////////////////////////////////////////////////////////////////////////////////////////////////////////////////////////////////////////////////////////////////////////////////////////////////////////8CAAEBAwAAAAIA////////DgAGTGlua0RhdGFMaXN0XzEEAAAAAAAFAAAABAAFAAAAAwADAAIBAwAAAAMA////////DAAGUGVyc29uYWxJZF8wBAAAAAEABQAAAAIABQAAAAEABQAAAAQA////////BAADAQMAAAAEAP///////w4ABkxpbmtEYXRhTGlzdF8wBAAAAAIABQAAAAAABQAAAAIABQAAAAA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4481638"/>
  <p:tag name="EMPOWERCHARTSPROPERTIES_B_LENGTH" val="24576"/>
  <p:tag name="DOWN_MIGRATION_INITIAL_LAYOUT_REQUIRED" val="9.2.99"/>
  <p:tag name="RUNTIME_ID" val="39c97d41-40d4-4682-b8dd-da76d5464467"/>
</p:tagLst>
</file>

<file path=ppt/tags/tag23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0JCxVIEcspLt5VQHApW4bAEAAAAAAADAAAAAAADAAAAAwADAAEA////////BQAAAAMAEAALUI8zZHWCi0uHTkzYLePjzQQAAAABAAMAAAACAAMAAAAEAAQAAQD///////8FAAAABAAQAAt3qRrDlcpqSoRjdkF4WzJ3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QkLFUgRyyku3lVAcClbhsANEYXRhABYAAAACUGVyc29uYWxJZAABAAAAAAACTmFtZQALAAAAUGVyc29uYWxJZAAQVmVyc2lvbgAAAAAACUxhc3RXcml0ZQDV2sfWjQEAAAABAP////9hAGEAAAAFX2lkABAAAAAEUI8zZHWCi0uHTkzYLePjzQREYXRhAAUAAAAAAk5hbWUADQAAAExpbmtEYXRhTGlzdAAQVmVyc2lvbgABAAAACUxhc3RXcml0ZQAwGaIUlQEAAAACAP////9hAGEAAAAFX2lkABAAAAAEd6kaw5XKakqEY3ZBeFsydwREYXRhAAUAAAAAAk5hbWUADQAAAExpbmtEYXRhTGlzdAAQVmVyc2lvbgAAAAAACUxhc3RXcml0ZQAwGaI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EAP///////////////////////////////////////////////////////////////////////////////////////////////////////////////////////////////////////////////////////////////////////////////////////////////////////////////////////////////////////////////////////////////////////////////////////////////////////////////////////////////////////////////////////////////////////////////////////////////////////////////////////////////////////////////////////////////////////////////////////////////////////////////wEAIAH///////////////8AAA7///////8FAAAAAgD///////////////////////////////////////////////////////////////////////////////////////////////////////////////////////////////////////////////////////////////////////////////////////////////////////////////////////////////////////////////////////////////////////////////////////////////////////////////////////////////////////////////////////////////////////////////////////////////////////////////////////////////////////////////////////////////////////////////////////////////////////////////////////8CAAEBAwAAAAIA////////DAAGUGVyc29uYWxJZF8wBAAAAAAABQAAAAMABQAAAAEAAwABAQMAAAADAP///////w4ABkxpbmtEYXRhTGlzdF8xBAAAAAEABQAAAAQABQAAAAIABAABAQMAAAAEAP///////w4ABkxpbmtEYXRhTGlzdF8wBA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5114983"/>
  <p:tag name="EMPOWERCHARTSPROPERTIES_B_LENGTH" val="24576"/>
  <p:tag name="DOWN_MIGRATION_INITIAL_LAYOUT_REQUIRED" val="9.2.99"/>
  <p:tag name="RUNTIME_ID" val="e2941d43-4ec3-439b-962d-31d6c5d5f889"/>
</p:tagLst>
</file>

<file path=ppt/tags/tag23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wD///////////////////////////////////////////////////////////////////////////////////////////////////////////////////////////////////////////////////////////////////////////////////////////////////////////////////////////////////////////////////////////////////////////////////////////////////////////////////////////////////////////////////////////////////////////////////////////////////////////////////////////////////////////////////////////////////////////////////////////////8BACAA////////////////AAAO////////AwAAAAQA////////////////////////////////////////////////////////////////////////////////////////////////////////////////////////////////////////////////////////////////////////////////////////////////////////////////////////////////////////////////////////////////////////////////////////////////////////////////////////////////////////////////////////////////////////////////////////////////////////////////////////////////////////////////////////////////////////////////////////////////////////////////////////AgABAP///////wUAAAACABAACxxp0wXlcClNkdWWrl8Vci8EAAAAAAADAAAAAAADAAAAAwADAAIA////////BQAAAAMAEAALe4l4MIktMkmXiTzq2wuqQwQAAAABAAMAAAACAAMAAAAEAAMAAAAAAAMAAAAEAAQAAgD///////8FAAAABAAQAAuNMhAyVtb3QYIf8ysB84EI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GnTBeVwKU2R1ZauXxVyLwREYXRhAAUAAAAAAk5hbWUADQAAAExpbmtEYXRhTGlzdAAQVmVyc2lvbgABAAAACUxhc3RXcml0ZQB/GaIUlQEAAAABAP////9wAHAAAAAFX2lkABAAAAAEe4l4MIktMkmXiTzq2wuqQwNEYXRhABYAAAACUGVyc29uYWxJZAABAAAAAAACTmFtZQALAAAAUGVyc29uYWxJZAAQVmVyc2lvbgAAAAAACUxhc3RXcml0ZQD8B8TWjQEAAAACAP////9hAGEAAAAFX2lkABAAAAAEjTIQMlbW90GCH/MrAfOBCAREYXRhAAUAAAAAAk5hbWUADQAAAExpbmtEYXRhTGlzdAAQVmVyc2lvbgAAAAAACUxhc3RXcml0ZQB/GaI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EAP///////wUAAAAEAP///////////////////////////////////////////////////////////////////////////////////////////////////////////////////////////////////////////////////////////////////////////////////////////////////////////////////////////////////////////////////////////////////////////////////////////////////////////////////////////////////////////////////////////////////////////////////////////////////////////////////////////////////////////////////////////////////////////////////////////////wEAIAH///////////////8AAA7///////8FAAAAAwD///////////////////////////////////////////////////////////////////////////////////////////////////////////////////////////////////////////////////////////////////////////////////////////////////////////////////////////////////////////////////////////////////////////////////////////////////////////////////////////////////////////////////////////////////////////////////////////////////////////////////////////////////////////////////////////////////////////////////////////////////////////////////////8CAAEBAwAAAAIA////////DgAGTGlua0RhdGFMaXN0XzEEAAAAAAAFAAAABAAFAAAAAwADAAIBAwAAAAMA////////DAAGUGVyc29uYWxJZF8wBAAAAAEABQAAAAIABQAAAAEABQAAAAQA////////BAACAQMAAAAEAP///////w4ABkxpbmtEYXRhTGlzdF8wBAAAAAIABQAAAAAABQ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5906246"/>
  <p:tag name="EMPOWERCHARTSPROPERTIES_B_LENGTH" val="24576"/>
  <p:tag name="DOWN_MIGRATION_INITIAL_LAYOUT_REQUIRED" val="9.2.99"/>
  <p:tag name="RUNTIME_ID" val="b993274b-9550-4b5f-998f-860cb67097a5"/>
</p:tagLst>
</file>

<file path=ppt/tags/tag23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6QeZQXO8ZAhOEGbuVtqREEAAAAAAADAAAAAAADAAAAAwADAAAAAAADAAAABAADAAEA////////BQAAAAMAEAAL/4xXn3zPT0+gi+6pzYH4lAQAAAABAAMAAAACAAMAAAAEAAQAAgD///////8FAAAABAAQAAvzgYvkWkwMQ5bSC15ruUTE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7pB5lBc7xkCE4QZu5W2pEQREYXRhAAUAAAAAAk5hbWUADQAAAExpbmtEYXRhTGlzdAAQVmVyc2lvbgAAAAAACUxhc3RXcml0ZQC9GaIUlQEAAAABAP////9hAGEAAAAFX2lkABAAAAAE/4xXn3zPT0+gi+6pzYH4lAREYXRhAAUAAAAAAk5hbWUADQAAAExpbmtEYXRhTGlzdAAQVmVyc2lvbgABAAAACUxhc3RXcml0ZQC+GaIUlQEAAAACAP////9wAHAAAAAFX2lkABAAAAAE84GL5FpMDEOW0gtea7lExANEYXRhABYAAAACUGVyc29uYWxJZAABAAAAAAACTmFtZQALAAAAUGVyc29uYWxJZAAQVmVyc2lvbgAAAAAACUxhc3RXcml0ZQA9CMTW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BAA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6534944"/>
  <p:tag name="EMPOWERCHARTSPROPERTIES_B_LENGTH" val="24576"/>
  <p:tag name="DOWN_MIGRATION_INITIAL_LAYOUT_REQUIRED" val="9.2.99"/>
  <p:tag name="RUNTIME_ID" val="ae58f9d5-2fe8-49d2-b2b0-f9ac6da3db31"/>
</p:tagLst>
</file>

<file path=ppt/tags/tag2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4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2gsAAAAAAAAAAAAAIAD///////////////8AAAD///////////////8DAAAAAgD///////8DAAAAAgD///////8DAAAAAgD///////////////////////////////////////////////////////////////////////////////////////////////////////////////////////////////////////////////////////////////////////////////////////////////////////////////////////////////////////////////////////////////////////////////////////////////////////////////////////////////////////////////////////////////////////////////////////////////////////////////////////////////////////////////////////////////////////////////8BACAA////////////////AAAO////////AwAAAAQA////////////////////////////////////////////////////////////////////////////////////////////////////////////////////////////////////////////////////////////////////////////////////////////////////////////////////////////////////////////////////////////////////////////////////////////////////////////////////////////////////////////////////////////////////////////////////////////////////////////////////////////////////////////////////////////////////////////////////////////////////////////////////////AgADAP///////wUAAAACABAAC+iF5Cwg0LlAuSlrvhMwSOwEAAAAAAADAAAAAAADAAAAAwADAAAAAAADAAAAAwADAAAAAAADAAAABAADAAIA////////BQAAAAMAEAALikoiVCoajU2508MXZw5YlwQAAAABAAMAAAACAAMAAAAEAAMAAAACAAMAAAAEAAQAAwD///////8FAAAABAAQAAvDSeX0OW8vSYx2fIAzmgTiBAAAAAIAAwAAAAMAAwAAAAEAAwAAAAM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6IXkLCDQuUC5KWu+EzBI7AREYXRhAAUAAAAAAk5hbWUADQAAAExpbmtEYXRhTGlzdAAQVmVyc2lvbgABAAAACUxhc3RXcml0ZQDuGaIUlQEAAAABAP////9wAHAAAAAFX2lkABAAAAAEikoiVCoajU2508MXZw5YlwNEYXRhABYAAAACUGVyc29uYWxJZAABAAAAAAACTmFtZQALAAAAUGVyc29uYWxJZAAQVmVyc2lvbgAAAAAACUxhc3RXcml0ZQCVCMTWjQEAAAACAP////9hAGEAAAAFX2lkABAAAAAEw0nl9DlvL0mMdnyAM5oE4gREYXRhAAUAAAAAAk5hbWUADQAAAExpbmtEYXRhTGlzdAAQVmVyc2lvbgAAAAAACUxhc3RXcml0ZQDuGaI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EAP///////wUAAAAEAP///////wUAAAAEAP///////////////////////////////////////////////////////////////////////////////////////////////////////////////////////////////////////////////////////////////////////////////////////////////////////////////////////////////////////////////////////////////////////////////////////////////////////////////////////////////////////////////////////////////////////////////////////////////////////////////////////////////////////////////////////////////////////////////wEAIAH///////////////8AAA7///////8FAAAAAwD///////////////////////////////////////////////////////////////////////////////////////////////////////////////////////////////////////////////////////////////////////////////////////////////////////////////////////////////////////////////////////////////////////////////////////////////////////////////////////////////////////////////////////////////////////////////////////////////////////////////////////////////////////////////////////////////////////////////////////////////////////////////////////8CAAMBAwAAAAIA////////DgAGTGlua0RhdGFMaXN0XzEEAAAAAAAFAAAABAAFAAAAAwAFAAAABAAFAAAAAwAFAAAABAD///////8DAAIBAwAAAAMA////////DAAGUGVyc29uYWxJZF8wBAAAAAEABQAAAAIABQAAAAEABQAAAAIA////////BAADAQMAAAAEAP///////w4ABkxpbmtEYXRhTGlzdF8wBAAAAAIABQAAAAAABQAAAAIABQAAAAAABQ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7012551"/>
  <p:tag name="EMPOWERCHARTSPROPERTIES_B_LENGTH" val="24576"/>
  <p:tag name="DOWN_MIGRATION_INITIAL_LAYOUT_REQUIRED" val="9.2.99"/>
  <p:tag name="RUNTIME_ID" val="ad8453dd-2a7b-4a3a-88a1-49dbf649a1dc"/>
</p:tagLst>
</file>

<file path=ppt/tags/tag24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BAD///////8DAAAABAD///////8DAAAABAD///////////////////////////////////////////////////////////////////////////////////////////////////////////////////////////////////////////////////////////////////////////////////////////////////////////////////////////////////////////////////////////////////////////////////////////////////////////////////////////////////////////////////////////////////////////////////////////////////////////////////////////////////////////////////////////////8BACAA////////////////AAAO////////AwAAAAQA////////////////////////////////////////////////////////////////////////////////////////////////////////////////////////////////////////////////////////////////////////////////////////////////////////////////////////////////////////////////////////////////////////////////////////////////////////////////////////////////////////////////////////////////////////////////////////////////////////////////////////////////////////////////////////////////////////////////////////////////////////////////////////AgABAP///////wUAAAACABAAC+e9U2an6wtFgHUaEwcI6v4EAAAAAAADAAAAAAADAAAAAwADAAEA////////BQAAAAMAEAALYBEocFvZcky/wKB9y92+IwQAAAABAAMAAAACAAMAAAAEAAQABAD///////8FAAAABAAQAAuHl6DLRBUAQIlIHRU35iiyBAAAAAIAAwAAAAMAAwAAAAE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571TZqfrC0WAdRoTBwjq/gNEYXRhABYAAAACUGVyc29uYWxJZAABAAAAAAACTmFtZQALAAAAUGVyc29uYWxJZAAQVmVyc2lvbgAAAAAACUxhc3RXcml0ZQDUCMTWjQEAAAABAP////9hAGEAAAAFX2lkABAAAAAEYBEocFvZcky/wKB9y92+IwREYXRhAAUAAAAAAk5hbWUADQAAAExpbmtEYXRhTGlzdAAQVmVyc2lvbgABAAAACUxhc3RXcml0ZQBMGqIUlQEAAAACAP////9hAGEAAAAFX2lkABAAAAAEh5egy0QVAECJSB0VN+YosgREYXRhAAUAAAAAAk5hbWUADQAAAExpbmtEYXRhTGlzdAAQVmVyc2lvbgAAAAAACUxhc3RXcml0ZQBMGqI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EAP///////wUAAAAEAP///////wUAAAAEAP///////wUAAAAEAP///////////////////////////////////////////////////////////////////////////////////////////////////////////////////////////////////////////////////////////////////////////////////////////////////////////////////////////////////////////////////////////////////////////////////////////////////////////////////////////////////////////////////////////////////////////////////////////////////////////////////////////////////////////////////////////////wEAIAH///////////////8AAA7///////8FAAAAAgD///////////////////////////////////////////////////////////////////////////////////////////////////////////////////////////////////////////////////////////////////////////////////////////////////////////////////////////////////////////////////////////////////////////////////////////////////////////////////////////////////////////////////////////////////////////////////////////////////////////////////////////////////////////////////////////////////////////////////////////////////////////////////////8CAAEBAwAAAAIA////////DAAGUGVyc29uYWxJZF8wBAAAAAAABQAAAAMABQAAAAEAAwABAQMAAAADAP///////w4ABkxpbmtEYXRhTGlzdF8xBAAAAAEABQAAAAQABQAAAAIABAAEAQMAAAAEAP///////w4ABkxpbmtEYXRhTGlzdF8wBAAAAAIABQAAAAAABQAAAAM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7957657"/>
  <p:tag name="EMPOWERCHARTSPROPERTIES_B_LENGTH" val="24576"/>
  <p:tag name="DOWN_MIGRATION_INITIAL_LAYOUT_REQUIRED" val="9.2.99"/>
  <p:tag name="RUNTIME_ID" val="04c1c641-a0ea-4055-a9f9-c1c1692749c5"/>
</p:tagLst>
</file>

<file path=ppt/tags/tag24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BAD///////////////////////////////////////////////////////////////////////////////////////////////////////////////////////////////////////////////////////////////////////////////////////////////////////////////////////////////////////////////////////////////////////////////////////////////////////////////////////////////////////////////////////////////////////////////////////////////////////////////////////////////////////////////////////////////////////////////////////////////8BACAA////////////////AAAO////////AwAAAAQA////////////////////////////////////////////////////////////////////////////////////////////////////////////////////////////////////////////////////////////////////////////////////////////////////////////////////////////////////////////////////////////////////////////////////////////////////////////////////////////////////////////////////////////////////////////////////////////////////////////////////////////////////////////////////////////////////////////////////////////////////////////////////////AgABAP///////wUAAAACABAAC1uUlH1ZXONGrlanwbNoTbQEAAAAAAADAAAAAAADAAAAAwADAAEA////////BQAAAAMAEAALVjmgh2QfR0CDXZJJzfBPbwQAAAABAAMAAAACAAMAAAAEAAQAAgD///////8FAAAABAAQAAtoU6nMpuI3T7pRdLeL9cqF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W5SUfVlc40auVqfBs2hNtANEYXRhABYAAAACUGVyc29uYWxJZAABAAAAAAACTmFtZQALAAAAUGVyc29uYWxJZAAQVmVyc2lvbgAAAAAACUxhc3RXcml0ZQAkE17WjQEAAAABAP////9hAGEAAAAFX2lkABAAAAAEVjmgh2QfR0CDXZJJzfBPbwREYXRhAAUAAAAAAk5hbWUADQAAAExpbmtEYXRhTGlzdAAQVmVyc2lvbgAAAAAACUxhc3RXcml0ZQB7GqIUlQEAAAACAP////9hAGEAAAAFX2lkABAAAAAEaFOpzKbiN0+6UXS3i/XKhQREYXRhAAUAAAAAAk5hbWUADQAAAExpbmtEYXRhTGlzdAAQVmVyc2lvbgABAAAACUxhc3RXcml0ZQB7GqI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AgD///////////////////////////////////////////////////////////////////////////////////////////////////////////////////////////////////////////////////////////////////////////////////////////////////////////////////////////////////////////////////////////////////////////////////////////////////////////////////////////////////////////////////////////////////////////////////////////////////////////////////////////////////////////////////////////////////////////////////////////////////////////////////////8CAAEBAwAAAAIA////////DAAGUGVyc29uYWxJZF8wBAAAAAAABQAAAAQABQAAAAEAAwABAQMAAAADAP///////w4ABkxpbmtEYXRhTGlzdF8wBAAAAAEABQAAAAAABQAAAAQABAACAQMAAAAEAP///////w4ABkxpbmtEYXRhTGlzdF8xBAAAAAIABQAAAAM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8432497"/>
  <p:tag name="EMPOWERCHARTSPROPERTIES_B_LENGTH" val="24576"/>
  <p:tag name="DOWN_MIGRATION_INITIAL_LAYOUT_REQUIRED" val="9.2.99"/>
  <p:tag name="RUNTIME_ID" val="8de78f70-d24c-4b38-87c7-28fa9b76dd31"/>
</p:tagLst>
</file>

<file path=ppt/tags/tag24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8VXMhtkEdlChq4KQzbP0dsEAAAAAAADAAAAAAADAAAAAwADAAIA////////BQAAAAMAEAALQC2JXQna/k+LVYBkWzRmDgQAAAABAAMAAAACAAMAAAAEAAMAAAAAAP///////wQAAQD///////8FAAAABAAQAAtomWiXliIuRYU3C4l92fa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VcyG2QR2UKGrgpDNs/R2wREYXRhAAUAAAAAAk5hbWUADQAAAExpbmtEYXRhTGlzdAAQVmVyc2lvbgAAAAAACUxhc3RXcml0ZQC6GqIUlQEAAAABAP////9hAGEAAAAFX2lkABAAAAAEQC2JXQna/k+LVYBkWzRmDgREYXRhAAUAAAAAAk5hbWUADQAAAExpbmtEYXRhTGlzdAAQVmVyc2lvbgABAAAACUxhc3RXcml0ZQC6GqIUlQEAAAACAP////9wAHAAAAAFX2lkABAAAAAEaJlol5YiLkWFNwuJfdn2lANEYXRhABYAAAACUGVyc29uYWxJZAABAAAAAAACTmFtZQALAAAAUGVyc29uYWxJZAAQVmVyc2lvbgAAAAAACUxhc3RXcml0ZQAbCcTW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9068736"/>
  <p:tag name="EMPOWERCHARTSPROPERTIES_B_LENGTH" val="24576"/>
  <p:tag name="DOWN_MIGRATION_INITIAL_LAYOUT_REQUIRED" val="9.2.99"/>
  <p:tag name="RUNTIME_ID" val="23b633a5-a9fc-4d51-9fa8-f68b02a48459"/>
</p:tagLst>
</file>

<file path=ppt/tags/tag24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gBAQEBAQEBAQEBAQEBAQMAAAAAAAAAAwAAAAMAAAAA/////wUAwgsAAAAAAAAAAAAAIAD///////////////8AAAD///////////////8DAAAAAgD///////8DAAAABAD///////8DAAAABAD///////8DAAAABAD///////8DAAAABAD///////8DAAAABAD///////8DAAAABAD///////8DAAAABAD///////////////////////////////////////////////////////////////////////////////////////////////////////////////////////////////////////////////////////////////////////////////////////////////////////////////////////////////////////////////////////////////////////////////////////////////////////////////////////////////////////////////////////////////////////////////////////////////8BACAA////////////////AAAO////////AwAAAAQA////////////////////////////////////////////////////////////////////////////////////////////////////////////////////////////////////////////////////////////////////////////////////////////////////////////////////////////////////////////////////////////////////////////////////////////////////////////////////////////////////////////////////////////////////////////////////////////////////////////////////////////////////////////////////////////////////////////////////////////////////////////////////////AgABAP///////wUAAAACABAAC1u6pQc0L8xIhnaW0QwDIqgEAAAAAAADAAAAAAADAAAAAwADAAEA////////BQAAAAMAEAAL275aR9fWbkKQg32VjbF3OgQAAAABAAMAAAACAAMAAAAEAAQACAD///////8FAAAABAAQAAtGjdfFK/bvTqcyUZYpzP+HBAAAAAIAAwAAAAMAAwAAAAEAAwAAAAAA////////AwAAAAA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W7qlBzQvzEiGdpbRDAMiqANEYXRhABYAAAACUGVyc29uYWxJZAABAAAAAAACTmFtZQALAAAAUGVyc29uYWxJZAAQVmVyc2lvbgAAAAAACUxhc3RXcml0ZQANMl7WjQEAAAABAP////9hAGEAAAAFX2lkABAAAAAE275aR9fWbkKQg32VjbF3OgREYXRhAAUAAAAAAk5hbWUADQAAAExpbmtEYXRhTGlzdAAQVmVyc2lvbgABAAAACUxhc3RXcml0ZQAJG6IUlQEAAAACAP////9hAGEAAAAFX2lkABAAAAAERo3XxSv2706nMlGWKcz/hwREYXRhAAUAAAAAAk5hbWUADQAAAExpbmtEYXRhTGlzdAAQVmVyc2lvbgAAAAAACUxhc3RXcml0ZQAJG6I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KCwAAAAAAAAAAAAAgAf///////////////wAAAP///////////////wUAAAAEAP///////wUAAAAEAP///////wUAAAAEAP///////wUAAAAEAP///////wUAAAAEAP///////wUAAAAEAP///////wUAAAAEAP///////wUAAAAEAP///////////////////////////////////////////////////////////////////////////////////////////////////////////////////////////////////////////////////////////////////////////////////////////////////////////////////////////////////////////////////////////////////////////////////////////////////////////////////////////////////////////////////////////////////////////////////////////////wEAIAH///////////////8AAA7///////8FAAAAAgD///////////////////////////////////////////////////////////////////////////////////////////////////////////////////////////////////////////////////////////////////////////////////////////////////////////////////////////////////////////////////////////////////////////////////////////////////////////////////////////////////////////////////////////////////////////////////////////////////////////////////////////////////////////////////////////////////////////////////////////////////////////////////////8CAAEBAwAAAAIA////////DAAGUGVyc29uYWxJZF8wBAAAAAAABQAAAAMABQAAAAEAAwABAQMAAAADAP///////w4ABkxpbmtEYXRhTGlzdF8xBAAAAAEABQAAAAQABQAAAAIABAAIAQMAAAAEAP///////w4ABkxpbmtEYXRhTGlzdF8wBAAAAAIABQAAAAAABQAAAAMABQAAAAAA////////BQAAAAA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29850795"/>
  <p:tag name="EMPOWERCHARTSPROPERTIES_B_LENGTH" val="24576"/>
  <p:tag name="DOWN_MIGRATION_INITIAL_LAYOUT_REQUIRED" val="9.2.99"/>
  <p:tag name="RUNTIME_ID" val="99526c46-ddc8-4b81-b209-a16fa187ed5b"/>
</p:tagLst>
</file>

<file path=ppt/tags/tag24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BAD///////8DAAAABAD///////////////////////////////////////////////////////////////////////////////////////////////////////////////////////////////////////////////////////////////////////////////////////////////////////////////////////////////////////////////////////////////////////////////////////////////////////////////////////////////////////////////////////////////////////////////////////////////////////////////////////////////////////////////////////////////////////////////8BACAA////////////////AAAO////////AwAAAAQA////////////////////////////////////////////////////////////////////////////////////////////////////////////////////////////////////////////////////////////////////////////////////////////////////////////////////////////////////////////////////////////////////////////////////////////////////////////////////////////////////////////////////////////////////////////////////////////////////////////////////////////////////////////////////////////////////////////////////////////////////////////////////////AgABAP///////wUAAAACABAAC5QDKnj1RrNOoCRCoPE51NUEAAAAAAADAAAAAAADAAAAAwADAAEA////////BQAAAAMAEAALBf5XeEZgYEKeh8PIgWHESgQAAAABAAMAAAACAAMAAAAEAAQAAwD///////8FAAAABAAQAAsf/mPMGs5yTqu0AESFB90iBAAAAAIAAwAAAAMAAwAAAAE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AMqePVGs06gJEKg8TnU1QREYXRhAAUAAAAAAk5hbWUADQAAAExpbmtEYXRhTGlzdAAQVmVyc2lvbgABAAAACUxhc3RXcml0ZQAVLqIUlQEAAAABAP////9wAHAAAAAFX2lkABAAAAAEBf5XeEZgYEKeh8PIgWHESgNEYXRhABYAAAACUGVyc29uYWxJZAABAAAAAAACTmFtZQALAAAAUGVyc29uYWxJZAAQVmVyc2lvbgAAAAAACUxhc3RXcml0ZQBVsoz5jQEAAAACAP////9hAGEAAAAFX2lkABAAAAAEH/5jzBrOck6rtABEhQfdIgREYXRhAAUAAAAAAk5hbWUADQAAAExpbmtEYXRhTGlzdAAQVmVyc2lvbgAAAAAACUxhc3RXcml0ZQAVLqI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EAP///////wUAAAAEAP///////wUAAAAEAP///////////////////////////////////////////////////////////////////////////////////////////////////////////////////////////////////////////////////////////////////////////////////////////////////////////////////////////////////////////////////////////////////////////////////////////////////////////////////////////////////////////////////////////////////////////////////////////////////////////////////////////////////////////////////////////////////////////////wEAIAH///////////////8AAA7///////8FAAAAAwD///////////////////////////////////////////////////////////////////////////////////////////////////////////////////////////////////////////////////////////////////////////////////////////////////////////////////////////////////////////////////////////////////////////////////////////////////////////////////////////////////////////////////////////////////////////////////////////////////////////////////////////////////////////////////////////////////////////////////////////////////////////////////////8CAAEBAwAAAAIA////////DgAGTGlua0RhdGFMaXN0XzEEAAAAAAAFAAAABAAFAAAAAwADAAEBAwAAAAMA////////DAAGUGVyc29uYWxJZF8wBAAAAAEABQAAAAIABQAAAAEABAADAQMAAAAEAP///////w4ABkxpbmtEYXRhTGlzdF8wBAAAAAIABQAAAAAABQAAAAI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4047278764610"/>
  <p:tag name="EMPOWERCHARTSPROPERTIES_B_LENGTH" val="24576"/>
  <p:tag name="DOWN_MIGRATION_INITIAL_LAYOUT_REQUIRED" val="9.2.99"/>
  <p:tag name="RUNTIME_ID" val="76ece0d6-104a-4672-88aa-3fb6a0b0021f"/>
</p:tagLst>
</file>

<file path=ppt/tags/tag24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wnevDrJD7VFo6Rdm82aCSsEAAAAAAADAAAAAAADAAAAAwADAAEA////////BQAAAAMAEAAL1jlNdtsp90+UYTTrp0xb9AQAAAABAAMAAAACAAMAAAAEAAQAAQD///////8FAAAABAAQAAuDzGuQ0ZuUSqgfi/wUT3e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d68OskPtUWjpF2bzZoJKwREYXRhAAUAAAAAAk5hbWUADQAAAExpbmtEYXRhTGlzdAAQVmVyc2lvbgAAAAAACUxhc3RXcml0ZQBIaCwUlQEAAAABAP////9hAGEAAAAFX2lkABAAAAAE1jlNdtsp90+UYTTrp0xb9AREYXRhAAUAAAAAAk5hbWUADQAAAExpbmtEYXRhTGlzdAAQVmVyc2lvbgABAAAACUxhc3RXcml0ZQBIaCwUlQEAAAACAP////9wAHAAAAAFX2lkABAAAAAEg8xrkNGblEqoH4v8FE93rgNEYXRhABYAAAACUGVyc29uYWxJZAABAAAAAAACTmFtZQALAAAAUGVyc29uYWxJZAAQVmVyc2lvbgAAAAAACUxhc3RXcml0ZQBGk4+4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094974544"/>
  <p:tag name="EMPOWERCHARTSPROPERTIES_B_LENGTH" val="24576"/>
  <p:tag name="DOWN_MIGRATION_INITIAL_LAYOUT_REQUIRED" val="9.2.99"/>
  <p:tag name="RUNTIME_ID" val="1e490da3-da52-4b97-bf9b-fcc058d35cfc"/>
</p:tagLst>
</file>

<file path=ppt/tags/tag24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2mWdM5FCG5AplQrAGYLfLgEAAAAAAADAAAAAAADAAAAAwADAAAAAAADAAAAAwADAAIA////////BQAAAAMAEAALyJGo5XVX4kC3OLy4pW0v+QQAAAABAAMAAAACAAMAAAAEAAMAAAACAP///////wQAAQD///////8FAAAABAAQAAtFZU/oaje1Srvg+9iqkI2t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aZZ0zkUIbkCmVCsAZgt8uANEYXRhABYAAAACUGVyc29uYWxJZAABAAAAAAACTmFtZQALAAAAUGVyc29uYWxJZAAQVmVyc2lvbgAAAAAACUxhc3RXcml0ZQDcOYMwkAEAAAABAP////9hAGEAAAAFX2lkABAAAAAEyJGo5XVX4kC3OLy4pW0v+QREYXRhAAUAAAAAAk5hbWUADQAAAExpbmtEYXRhTGlzdAAQVmVyc2lvbgAAAAAACUxhc3RXcml0ZQB4aCwUlQEAAAACAP////9hAGEAAAAFX2lkABAAAAAERWVP6Go3tUq74PvYqpCNrQREYXRhAAUAAAAAAk5hbWUADQAAAExpbmtEYXRhTGlzdAAQVmVyc2lvbgABAAAACUxhc3RXcml0ZQB4aC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AgD///////////////////////////////////////////////////////////////////////////////////////////////////////////////////////////////////////////////////////////////////////////////////////////////////////////////////////////////////////////////////////////////////////////////////////////////////////////////////////////////////////////////////////////////////////////////////////////////////////////////////////////////////////////////////////////////////////////////////////////////////////////////////////8CAAIBAwAAAAIA////////DAAGUGVyc29uYWxJZF8wBAAAAAAABQAAAAQABQAAAAEABQAAAAMA////////AwACAQMAAAADAP///////w4ABkxpbmtEYXRhTGlzdF8wBAAAAAEABQAAAAAABQAAAAQABQAAAAAABQAAAAI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095442552"/>
  <p:tag name="EMPOWERCHARTSPROPERTIES_B_LENGTH" val="24576"/>
  <p:tag name="DOWN_MIGRATION_INITIAL_LAYOUT_REQUIRED" val="9.2.99"/>
  <p:tag name="RUNTIME_ID" val="e7700e5b-adaf-4951-9991-a93b195b0271"/>
</p:tagLst>
</file>

<file path=ppt/tags/tag24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gD///////////////////////////////////////////////////////////////////////////////////////////////////////////////////////////////////////////////////////////////////////////////////////////////////////////////////////////////////////////////////////////////////////////////////////////////////////////////////////////////////////////////////////////////////////////////////////////////////////////////////////////////////////////////////////////////////////////////8BACAA////////////////AAAO////////AwAAAAQA////////////////////////////////////////////////////////////////////////////////////////////////////////////////////////////////////////////////////////////////////////////////////////////////////////////////////////////////////////////////////////////////////////////////////////////////////////////////////////////////////////////////////////////////////////////////////////////////////////////////////////////////////////////////////////////////////////////////////////////////////////////////////////AgADAP///////wUAAAACABAAC37twFGj0dZNqb1Gr3A5L5kEAAAAAAADAAAAAAADAAAAAwADAAAAAAADAAAAAwADAAAAAAD///////8DAAIA////////BQAAAAMAEAALasOFt9EqGUSzmgpoDpPZcwQAAAABAAMAAAACAAMAAAAEAAMAAAACAAMAAAAEAAQAAgD///////8FAAAABAAQAAuGvXbLp9qsRK8tUdTvv+EZ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fu3AUaPR1k2pvUavcDkvmQNEYXRhABYAAAACUGVyc29uYWxJZAABAAAAAAACTmFtZQALAAAAUGVyc29uYWxJZAAQVmVyc2lvbgAAAAAACUxhc3RXcml0ZQBFOYMwkAEAAAABAP////9hAGEAAAAFX2lkABAAAAAEasOFt9EqGUSzmgpoDpPZcwREYXRhAAUAAAAAAk5hbWUADQAAAExpbmtEYXRhTGlzdAAQVmVyc2lvbgAAAAAACUxhc3RXcml0ZQC3aCwUlQEAAAACAP////9hAGEAAAAFX2lkABAAAAAEhr12y6farESvLVHU77/hGQREYXRhAAUAAAAAAk5hbWUADQAAAExpbmtEYXRhTGlzdAAQVmVyc2lvbgABAAAACUxhc3RXcml0ZQC3aC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CAP///////////////////////////////////////////////////////////////////////////////////////////////////////////////////////////////////////////////////////////////////////////////////////////////////////////////////////////////////////////////////////////////////////////////////////////////////////////////////////////////////////////////////////////////////////////////////////////////////////////////////////////////////////////////////////////////////////////////wEAIAH///////////////8AAA7///////8FAAAAAgD///////////////////////////////////////////////////////////////////////////////////////////////////////////////////////////////////////////////////////////////////////////////////////////////////////////////////////////////////////////////////////////////////////////////////////////////////////////////////////////////////////////////////////////////////////////////////////////////////////////////////////////////////////////////////////////////////////////////////////////////////////////////////////8CAAMBAwAAAAIA////////DAAGUGVyc29uYWxJZF8wBAAAAAAABQAAAAQABQAAAAEABQAAAAQA////////BQAAAAAA////////AwACAQMAAAADAP///////w4ABkxpbmtEYXRhTGlzdF8wBAAAAAEABQAAAAAABQAAAAQABQAAAAAABQAAAAQABAACAQMAAAAEAP///////w4ABkxpbmtEYXRhTGlzdF8xBAAAAAIABQAAAAMABQ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096086726"/>
  <p:tag name="EMPOWERCHARTSPROPERTIES_B_LENGTH" val="24576"/>
  <p:tag name="DOWN_MIGRATION_INITIAL_LAYOUT_REQUIRED" val="9.2.99"/>
  <p:tag name="RUNTIME_ID" val="3db3b95f-a8af-4555-a603-b9bbf8c3d042"/>
</p:tagLst>
</file>

<file path=ppt/tags/tag24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wD///////////////////////////////////////////////////////////////////////////////////////////////////////////////////////////////////////////////////////////////////////////////////////////////////////////////////////////////////////////////////////////////////////////////////////////////////////////////////////////////////////////////////////////////////////////////////////////////////////////////////////////////////////////////////////////////////////////////////////////////8BACAA////////////////AAAO////////AwAAAAQA////////////////////////////////////////////////////////////////////////////////////////////////////////////////////////////////////////////////////////////////////////////////////////////////////////////////////////////////////////////////////////////////////////////////////////////////////////////////////////////////////////////////////////////////////////////////////////////////////////////////////////////////////////////////////////////////////////////////////////////////////////////////////////AgABAP///////wUAAAACABAAC7ylZYJVMrhHiX/jid5SMyYEAAAAAAADAAAAAAADAAAAAwADAAIA////////BQAAAAMAEAALxSf/rhPVeEa7LGypypQ6dQQAAAABAAMAAAACAAMAAAAEAAMAAAAAAAMAAAAEAAQAAgD///////8FAAAABAAQAAuCLRDf9LhLQoB2IsLYxWCC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KVlglUyuEeJf+OJ3lIzJgREYXRhAAUAAAAAAk5hbWUADQAAAExpbmtEYXRhTGlzdAAQVmVyc2lvbgAAAAAACUxhc3RXcml0ZQAGaSwUlQEAAAABAP////9wAHAAAAAFX2lkABAAAAAExSf/rhPVeEa7LGypypQ6dQNEYXRhABYAAAACUGVyc29uYWxJZAABAAAAAAACTmFtZQALAAAAUGVyc29uYWxJZAAQVmVyc2lvbgAAAAAACUxhc3RXcml0ZQDSC8lojQEAAAACAP////9hAGEAAAAFX2lkABAAAAAEgi0Q3/S4S0KAdiLC2MVgggREYXRhAAUAAAAAAk5hbWUADQAAAExpbmtEYXRhTGlzdAAQVmVyc2lvbgABAAAACUxhc3RXcml0ZQAGaS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EAIAH///////////////8AAA7///////8FAAAAAwD///////////////////////////////////////////////////////////////////////////////////////////////////////////////////////////////////////////////////////////////////////////////////////////////////////////////////////////////////////////////////////////////////////////////////////////////////////////////////////////////////////////////////////////////////////////////////////////////////////////////////////////////////////////////////////////////////////////////////////////////////////////////////////8CAAEBAwAAAAIA////////DgAGTGlua0RhdGFMaXN0XzAEAAAAAAAFAAAAAAAFAAAABAADAAIBAwAAAAMA////////DAAGUGVyc29uYWxJZF8wBAAAAAEABQAAAAQABQAAAAEABQAAAAQA////////BAACAQMAAAAEAP///////w4ABkxpbmtEYXRhTGlzdF8xBAAAAAIABQAAAAIABQAAAAM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096950041"/>
  <p:tag name="EMPOWERCHARTSPROPERTIES_B_LENGTH" val="24576"/>
  <p:tag name="DOWN_MIGRATION_INITIAL_LAYOUT_REQUIRED" val="9.2.99"/>
  <p:tag name="RUNTIME_ID" val="56cefb2c-3c60-45e8-88e7-01cba9488139"/>
</p:tagLst>
</file>

<file path=ppt/tags/tag2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5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xNWDFTfIGxFrUM8qEZA8RsEAAAAAAADAAAAAAADAAAAAwADAAEA////////BQAAAAMAEAALcSVM4c6VZkeWqhMA+4da8AQAAAABAAMAAAACAAMAAAAEAAQAAQD///////8FAAAABAAQAAveEZjpsyyAS7C3t0sLVWCv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E1YMVN8gbEWtQzyoRkDxGwNEYXRhABYAAAACUGVyc29uYWxJZAABAAAAAAACTmFtZQALAAAAUGVyc29uYWxJZAAQVmVyc2lvbgAAAAAACUxhc3RXcml0ZQCrOYMwkAEAAAABAP////9hAGEAAAAFX2lkABAAAAAEcSVM4c6VZkeWqhMA+4da8AREYXRhAAUAAAAAAk5hbWUADQAAAExpbmtEYXRhTGlzdAAQVmVyc2lvbgAAAAAACUxhc3RXcml0ZQBGaSwUlQEAAAACAP////9hAGEAAAAFX2lkABAAAAAE3hGY6bMsgEuwt7dLC1VgrwREYXRhAAUAAAAAAk5hbWUADQAAAExpbmtEYXRhTGlzdAAQVmVyc2lvbgABAAAACUxhc3RXcml0ZQBGaS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AgD///////////////////////////////////////////////////////////////////////////////////////////////////////////////////////////////////////////////////////////////////////////////////////////////////////////////////////////////////////////////////////////////////////////////////////////////////////////////////////////////////////////////////////////////////////////////////////////////////////////////////////////////////////////////////////////////////////////////////////////////////////////////////////8CAAEBAwAAAAIA////////DAAGUGVyc29uYWxJZF8wBAAAAAAABQAAAAQABQAAAAEAAwABAQMAAAADAP///////w4ABkxpbmtEYXRhTGlzdF8wBAAAAAEABQAAAAAABQAAAAQ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097501123"/>
  <p:tag name="EMPOWERCHARTSPROPERTIES_B_LENGTH" val="24576"/>
  <p:tag name="DOWN_MIGRATION_INITIAL_LAYOUT_REQUIRED" val="9.2.99"/>
  <p:tag name="RUNTIME_ID" val="87f9b8ff-b021-4b1b-a8e8-e82910507428"/>
</p:tagLst>
</file>

<file path=ppt/tags/tag25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8Un/64T1XhGuyxsqcqUOnUEAAAAAAADAAAAAAADAAAAAwADAAEA////////BQAAAAMAEAALR/bU2PaZ1UmjCC31v2xb/gQAAAABAAMAAAACAAMAAAAEAAQAAQD///////8FAAAABAAQAAtxOUzsQwWKQJ1TCdhLFfj8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xSf/rhPVeEa7LGypypQ6dQNEYXRhABYAAAACUGVyc29uYWxJZAABAAAAAAACTmFtZQALAAAAUGVyc29uYWxJZAAQVmVyc2lvbgAAAAAACUxhc3RXcml0ZQDSC8lojQEAAAABAP////9hAGEAAAAFX2lkABAAAAAER/bU2PaZ1UmjCC31v2xb/gREYXRhAAUAAAAAAk5hbWUADQAAAExpbmtEYXRhTGlzdAAQVmVyc2lvbgABAAAACUxhc3RXcml0ZQB1aSwUlQEAAAACAP////9hAGEAAAAFX2lkABAAAAAEcTlM7EMFikCdUwnYSxX4/AREYXRhAAUAAAAAAk5hbWUADQAAAExpbmtEYXRhTGlzdAAQVmVyc2lvbgAAAAAACUxhc3RXcml0ZQB1aS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EAP///////////////////////////////////////////////////////////////////////////////////////////////////////////////////////////////////////////////////////////////////////////////////////////////////////////////////////////////////////////////////////////////////////////////////////////////////////////////////////////////////////////////////////////////////////////////////////////////////////////////////////////////////////////////////////////////////////////////////////////////////////////////wEAIAH///////////////8AAA7///////8FAAAAAgD///////////////////////////////////////////////////////////////////////////////////////////////////////////////////////////////////////////////////////////////////////////////////////////////////////////////////////////////////////////////////////////////////////////////////////////////////////////////////////////////////////////////////////////////////////////////////////////////////////////////////////////////////////////////////////////////////////////////////////////////////////////////////////8CAAEBAwAAAAIA////////DAAGUGVyc29uYWxJZF8wBAAAAAAABQAAAAMABQAAAAEAAwABAQMAAAADAP///////w4ABkxpbmtEYXRhTGlzdF8xBAAAAAEABQAAAAQABQAAAAIABAABAQMAAAAEAP///////w4ABkxpbmtEYXRhTGlzdF8wBA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097974256"/>
  <p:tag name="EMPOWERCHARTSPROPERTIES_B_LENGTH" val="24576"/>
  <p:tag name="DOWN_MIGRATION_INITIAL_LAYOUT_REQUIRED" val="9.2.99"/>
  <p:tag name="RUNTIME_ID" val="822d612f-46f5-47d7-9b38-c7b3bf191955"/>
</p:tagLst>
</file>

<file path=ppt/tags/tag25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8gsAAAAAAAAAAAAAIAD///////////////8AAAD///////////////8DAAAAAgD///////8DAAAAAgD///////////////////////////////////////////////////////////////////////////////////////////////////////////////////////////////////////////////////////////////////////////////////////////////////////////////////////////////////////////////////////////////////////////////////////////////////////////////////////////////////////////////////////////////////////////////////////////////////////////////////////////////////////////////////////////////////////////////////////////////8BACAA////////////////AAAO////////AwAAAAQA////////////////////////////////////////////////////////////////////////////////////////////////////////////////////////////////////////////////////////////////////////////////////////////////////////////////////////////////////////////////////////////////////////////////////////////////////////////////////////////////////////////////////////////////////////////////////////////////////////////////////////////////////////////////////////////////////////////////////////////////////////////////////////AgACAP///////wUAAAACABAAC18TNQiWdxhFmBomISWqcf0EAAAAAAADAAAAAAADAAAAAwADAAAAAAADAAAAAwADAAIA////////BQAAAAMAEAALLS/TfoBWqE6UDDJDoBmrswQAAAABAAMAAAACAAMAAAAEAAMAAAACAAMAAAAEAAQAAgD///////8FAAAABAAQAAtplnTORQhuQKZUKwBmC3y4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xM1CJZ3GEWYGiYhJapx/QREYXRhAAUAAAAAAk5hbWUADQAAAExpbmtEYXRhTGlzdAAQVmVyc2lvbgABAAAACUxhc3RXcml0ZQDFaSwUlQEAAAABAP////9hAGEAAAAFX2lkABAAAAAELS/TfoBWqE6UDDJDoBmrswREYXRhAAUAAAAAAk5hbWUADQAAAExpbmtEYXRhTGlzdAAQVmVyc2lvbgAAAAAACUxhc3RXcml0ZQC0aSwUlQEAAAACAP////9wAHAAAAAFX2lkABAAAAAEaZZ0zkUIbkCmVCsAZgt8uANEYXRhABYAAAACUGVyc29uYWxJZAABAAAAAAACTmFtZQALAAAAUGVyc29uYWxJZAAQVmVyc2lvbgAAAAAACUxhc3RXcml0ZQDcOYMw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EAIAH///////////////8AAA7///////8FAAAABAD///////////////////////////////////////////////////////////////////////////////////////////////////////////////////////////////////////////////////////////////////////////////////////////////////////////////////////////////////////////////////////////////////////////////////////////////////////////////////////////////////////////////////////////////////////////////////////////////////////////////////////////////////////////////////////////////////////////////////////////////////////////////////////8CAAIBAwAAAAIA////////DgAGTGlua0RhdGFMaXN0XzEEAAAAAAAFAAAAAwAFAAAABAAFAAAAAwAFAAAABAADAAIBAwAAAAMA////////DgAGTGlua0RhdGFMaXN0XzAEAAAAAQAFAAAAAAAFAAAAAg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098761437"/>
  <p:tag name="EMPOWERCHARTSPROPERTIES_B_LENGTH" val="24576"/>
  <p:tag name="DOWN_MIGRATION_INITIAL_LAYOUT_REQUIRED" val="9.2.99"/>
  <p:tag name="RUNTIME_ID" val="f02e4df8-1475-4d0f-adde-2bf179735972"/>
</p:tagLst>
</file>

<file path=ppt/tags/tag25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BAD///////8DAAAABAD///////////////////////////////////////////////////////////////////////////////////////////////////////////////////////////////////////////////////////////////////////////////////////////////////////////////////////////////////////////////////////////////////////////////////////////////////////////////////////////////////////////////////////////////////////////////////////////////////////////////////////////////////////////////////////////////////////////////8BACAA////////////////AAAO////////AwAAAAQA////////////////////////////////////////////////////////////////////////////////////////////////////////////////////////////////////////////////////////////////////////////////////////////////////////////////////////////////////////////////////////////////////////////////////////////////////////////////////////////////////////////////////////////////////////////////////////////////////////////////////////////////////////////////////////////////////////////////////////////////////////////////////////AgABAP///////wUAAAACABAACxRlf1N+rWlBsUXQT7//mUEEAAAAAAADAAAAAAADAAAAAwADAAEA////////BQAAAAMAEAALOQ/6i/BalEWyx5LqamVHkQQAAAABAAMAAAACAAMAAAAEAAQAAwD///////8FAAAABAAQAAvFJ/+uE9V4RrssbKnKlDp1BAAAAAIAAwAAAAMAAwAAAAE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GV/U36taUGxRdBPv/+ZQQREYXRhAAUAAAAAAk5hbWUADQAAAExpbmtEYXRhTGlzdAAQVmVyc2lvbgABAAAACUxhc3RXcml0ZQDzaSwUlQEAAAABAP////9hAGEAAAAFX2lkABAAAAAEOQ/6i/BalEWyx5LqamVHkQREYXRhAAUAAAAAAk5hbWUADQAAAExpbmtEYXRhTGlzdAAQVmVyc2lvbgAAAAAACUxhc3RXcml0ZQDzaSwUlQEAAAACAP////9wAHAAAAAFX2lkABAAAAAExSf/rhPVeEa7LGypypQ6dQNEYXRhABYAAAACUGVyc29uYWxJZAABAAAAAAACTmFtZQALAAAAUGVyc29uYWxJZAAQVmVyc2lvbgAAAAAACUxhc3RXcml0ZQDSC8lo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EAP///////wUAAAAEAP///////////////////////////////////////////////////////////////////////////////////////////////////////////////////////////////////////////////////////////////////////////////////////////////////////////////////////////////////////////////////////////////////////////////////////////////////////////////////////////////////////////////////////////////////////////////////////////////////////////////////////////////////////////////////////////////////////////////wEAIAH///////////////8AAA7///////8FAAAABAD///////////////////////////////////////////////////////////////////////////////////////////////////////////////////////////////////////////////////////////////////////////////////////////////////////////////////////////////////////////////////////////////////////////////////////////////////////////////////////////////////////////////////////////////////////////////////////////////////////////////////////////////////////////////////////////////////////////////////////////////////////////////////////8CAAEBAwAAAAIA////////DgAGTGlua0RhdGFMaXN0XzEEAAAAAAAFAAAAAwAFAAAABAADAAEBAwAAAAMA////////DgAGTGlua0RhdGFMaXN0XzAEAAAAAQAFAAAAAAAFAAAAAgAEAAMBAwAAAAQA////////DAAGUGVyc29uYWxJZF8wBAAAAAIABQAAAAI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099235929"/>
  <p:tag name="EMPOWERCHARTSPROPERTIES_B_LENGTH" val="24576"/>
  <p:tag name="DOWN_MIGRATION_INITIAL_LAYOUT_REQUIRED" val="9.2.99"/>
  <p:tag name="RUNTIME_ID" val="3ff22e86-16e9-479c-a676-d594660df778"/>
</p:tagLst>
</file>

<file path=ppt/tags/tag25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gD///////////////////////////////////////////////////////////////////////////////////////////////////////////////////////////////////////////////////////////////////////////////////////////////////////////////////////////////////////////////////////////////////////////////////////////////////////////////////////////////////////////////////////////////////////////////////////////////////////////////////////////////////////////////////////////////////////////////8BACAA////////////////AAAO////////AwAAAAQA////////////////////////////////////////////////////////////////////////////////////////////////////////////////////////////////////////////////////////////////////////////////////////////////////////////////////////////////////////////////////////////////////////////////////////////////////////////////////////////////////////////////////////////////////////////////////////////////////////////////////////////////////////////////////////////////////////////////////////////////////////////////////////AgADAP///////wUAAAACABAACzgIzaGUKmNJi8M4LdapW1UEAAAAAAADAAAAAAADAAAAAwADAAAAAAADAAAABAADAAAAAAD///////8DAAEA////////BQAAAAMAEAALlBnWwDjyjkW/HrJ5YHhhPQQAAAABAAMAAAACAAMAAAAEAAQAAgD///////8FAAAABAAQAAtplnTORQhuQKZUKwBmC3y4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AjNoZQqY0mLwzgt1qlbVQREYXRhAAUAAAAAAk5hbWUADQAAAExpbmtEYXRhTGlzdAAQVmVyc2lvbgABAAAACUxhc3RXcml0ZQATaiwUlQEAAAABAP////9hAGEAAAAFX2lkABAAAAAElBnWwDjyjkW/HrJ5YHhhPQREYXRhAAUAAAAAAk5hbWUADQAAAExpbmtEYXRhTGlzdAAQVmVyc2lvbgAAAAAACUxhc3RXcml0ZQATaiwUlQEAAAACAP////9wAHAAAAAFX2lkABAAAAAEaZZ0zkUIbkCmVCsAZgt8uANEYXRhABYAAAACUGVyc29uYWxJZAABAAAAAAACTmFtZQALAAAAUGVyc29uYWxJZAAQVmVyc2lvbgAAAAAACUxhc3RXcml0ZQDcOYMw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EAIAH///////////////8AAA7///////8FAAAABAD///////////////////////////////////////////////////////////////////////////////////////////////////////////////////////////////////////////////////////////////////////////////////////////////////////////////////////////////////////////////////////////////////////////////////////////////////////////////////////////////////////////////////////////////////////////////////////////////////////////////////////////////////////////////////////////////////////////////////////////////////////////////////////8CAAMBAwAAAAIA////////DgAGTGlua0RhdGFMaXN0XzEEAAAAAAAFAAAAAwAFAAAABAAFAAAAAAAFAAAABAAFAAAAAAD///////8DAAEBAwAAAAMA////////DgAGTGlua0RhdGFMaXN0XzAEAAAAAQ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099548757"/>
  <p:tag name="EMPOWERCHARTSPROPERTIES_B_LENGTH" val="24576"/>
  <p:tag name="DOWN_MIGRATION_INITIAL_LAYOUT_REQUIRED" val="9.2.99"/>
  <p:tag name="RUNTIME_ID" val="5bc725f9-d361-4d3f-b2e6-a4f2ac5158af"/>
</p:tagLst>
</file>

<file path=ppt/tags/tag25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BAD///////////////////////////////////////////////////////////////////////////////////////////////////////////////////////////////////////////////////////////////////////////////////////////////////////////////////////////////////////////////////////////////////////////////////////////////////////////////////////////////////////////////////////////////////////////////////////////////////////////////////////////////////////////////////////////////////////////////8BACAA////////////////AAAO////////AwAAAAQA////////////////////////////////////////////////////////////////////////////////////////////////////////////////////////////////////////////////////////////////////////////////////////////////////////////////////////////////////////////////////////////////////////////////////////////////////////////////////////////////////////////////////////////////////////////////////////////////////////////////////////////////////////////////////////////////////////////////////////////////////////////////////////AgACAP///////wUAAAACABAAC7Oyz37UpTZCtIPbIe4R6l4EAAAAAAADAAAAAAADAAAAAwADAAAAAAADAAAAAwADAAIA////////BQAAAAMAEAAL3Fn6hovAUE+L8T75XpSXTgQAAAABAAMAAAACAAMAAAAEAAMAAAACAAMAAAAEAAQAAwD///////8FAAAABAAQAAsmBxCNw8KYQr8HOzpqObEsBAAAAAIAAwAAAAMAAwAAAAE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s7LPftSlNkK0g9sh7hHqXgNEYXRhABYAAAACUGVyc29uYWxJZAABAAAAAAACTmFtZQALAAAAUGVyc29uYWxJZAAQVmVyc2lvbgAAAAAACUxhc3RXcml0ZQC08IIwkAEAAAABAP////9hAGEAAAAFX2lkABAAAAAE3Fn6hovAUE+L8T75XpSXTgREYXRhAAUAAAAAAk5hbWUADQAAAExpbmtEYXRhTGlzdAAQVmVyc2lvbgAAAAAACUxhc3RXcml0ZQBCaiwUlQEAAAACAP////9hAGEAAAAFX2lkABAAAAAEJgcQjcPCmEK/Bzs6ajmxLAREYXRhAAUAAAAAAk5hbWUADQAAAExpbmtEYXRhTGlzdAAQVmVyc2lvbgABAAAACUxhc3RXcml0ZQBCai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EAP///////////////////////////////////////////////////////////////////////////////////////////////////////////////////////////////////////////////////////////////////////////////////////////////////////////////////////////////////////////////////////////////////////////////////////////////////////////////////////////////////////////////////////////////////////////////////////////////////////////////////////////////////////////////////////////////////////////////wEAIAH///////////////8AAA7///////8FAAAAAgD///////////////////////////////////////////////////////////////////////////////////////////////////////////////////////////////////////////////////////////////////////////////////////////////////////////////////////////////////////////////////////////////////////////////////////////////////////////////////////////////////////////////////////////////////////////////////////////////////////////////////////////////////////////////////////////////////////////////////////////////////////////////////////8CAAIBAwAAAAIA////////DAAGUGVyc29uYWxJZF8wBAAAAAAABQAAAAQABQAAAAEABQAAAAQA////////AwACAQMAAAADAP///////w4ABkxpbmtEYXRhTGlzdF8wBAAAAAEABQAAAAAABQAAAAQABQAAAAAABQAAAAQABAADAQMAAAAEAP///////w4ABkxpbmtEYXRhTGlzdF8xBAAAAAIABQAAAAMABQAAAAIABQAAAAM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00186552"/>
  <p:tag name="EMPOWERCHARTSPROPERTIES_B_LENGTH" val="24576"/>
  <p:tag name="DOWN_MIGRATION_INITIAL_LAYOUT_REQUIRED" val="9.2.99"/>
  <p:tag name="RUNTIME_ID" val="e2db3552-e98f-4fc5-89d9-19e2e9e766df"/>
</p:tagLst>
</file>

<file path=ppt/tags/tag25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zgsAAAAAAAAAAAAAIAD///////////////8AAAD///////////////8DAAAAAgD///////8DAAAAAgD///////8DAAAAAgD///////8DAAAAAgD///////8DAAAAAgD///////8DAAAAAgD///////////////////////////////////////////////////////////////////////////////////////////////////////////////////////////////////////////////////////////////////////////////////////////////////////////////////////////////////////////////////////////////////////////////////////////////////////////////////////////////////////////////////////////////////////////////////////////////////////////////////////////////8BACAA////////////////AAAO////////AwAAAAQA////////////////////////////////////////////////////////////////////////////////////////////////////////////////////////////////////////////////////////////////////////////////////////////////////////////////////////////////////////////////////////////////////////////////////////////////////////////////////////////////////////////////////////////////////////////////////////////////////////////////////////////////////////////////////////////////////////////////////////////////////////////////////////AgAGAP///////wUAAAACABAAC4UBYinRMDdJkmj816IbkW8EAAAAAAADAAAAAAADAAAAAwADAAAAAAADAAAABAADAAAAAAD///////8DAAAAAAD///////8DAAAAAAD///////8DAAAAAAD///////8DAAEA////////BQAAAAMAEAALBEXmNaYbFEWcsoeKSSiU7QQAAAABAAMAAAACAAMAAAAEAAQAAgD///////8FAAAABAAQAAuzss9+1KU2QrSD2yHuEepe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QFiKdEwN0mSaPzXohuRbwREYXRhAAUAAAAAAk5hbWUADQAAAExpbmtEYXRhTGlzdAAQVmVyc2lvbgABAAAACUxhc3RXcml0ZQBxaiwUlQEAAAABAP////9hAGEAAAAFX2lkABAAAAAEBEXmNaYbFEWcsoeKSSiU7QREYXRhAAUAAAAAAk5hbWUADQAAAExpbmtEYXRhTGlzdAAQVmVyc2lvbgAAAAAACUxhc3RXcml0ZQBxaiwUlQEAAAACAP////9wAHAAAAAFX2lkABAAAAAEs7LPftSlNkK0g9sh7hHqXgNEYXRhABYAAAACUGVyc29uYWxJZAABAAAAAAACTmFtZQALAAAAUGVyc29uYWxJZAAQVmVyc2lvbgAAAAAACUxhc3RXcml0ZQC08IIw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CAP///////wUAAAACAP///////wUAAAACAP///////wUAAAACAP///////wUAAAACAP///////////////////////////////////////////////////////////////////////////////////////////////////////////////////////////////////////////////////////////////////////////////////////////////////////////////////////////////////////////////////////////////////////////////////////////////////////////////////////////////////////////////////////////////////////////////////////////////////////////////////////////////wEAIAH///////////////8AAA7///////8FAAAABAD///////////////////////////////////////////////////////////////////////////////////////////////////////////////////////////////////////////////////////////////////////////////////////////////////////////////////////////////////////////////////////////////////////////////////////////////////////////////////////////////////////////////////////////////////////////////////////////////////////////////////////////////////////////////////////////////////////////////////////////////////////////////////////8CAAYBAwAAAAIA////////DgAGTGlua0RhdGFMaXN0XzEEAAAAAAAFAAAAAwAFAAAABAAFAAAAAAAFAAAABAAFAAAAAAD///////8FAAAAAAD///////8FAAAAAAD///////8FAAAAAAD///////8DAAEBAwAAAAMA////////DgAGTGlua0RhdGFMaXN0XzAEAAAAAQ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00502378"/>
  <p:tag name="EMPOWERCHARTSPROPERTIES_B_LENGTH" val="24576"/>
  <p:tag name="DOWN_MIGRATION_INITIAL_LAYOUT_REQUIRED" val="9.2.99"/>
  <p:tag name="RUNTIME_ID" val="6c1f8bd3-3039-4b10-9fe7-4e4c330bab05"/>
</p:tagLst>
</file>

<file path=ppt/tags/tag25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yHziBhK585Dtpx/iBwNRcYEAAAAAAADAAAAAAADAAAAAwADAAEA////////BQAAAAMAEAALeZLFLBpqcke9axoQSWolpAQAAAABAAMAAAACAAMAAAAEAAQAAQD///////8FAAAABAAQAAuzss9+1KU2QrSD2yHuEepe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fOIGErnzkO2nH+IHA1FxgREYXRhAAUAAAAAAk5hbWUADQAAAExpbmtEYXRhTGlzdAAQVmVyc2lvbgABAAAACUxhc3RXcml0ZQCRaiwUlQEAAAABAP////9hAGEAAAAFX2lkABAAAAAEeZLFLBpqcke9axoQSWolpAREYXRhAAUAAAAAAk5hbWUADQAAAExpbmtEYXRhTGlzdAAQVmVyc2lvbgAAAAAACUxhc3RXcml0ZQCRaiwUlQEAAAACAP////9wAHAAAAAFX2lkABAAAAAEs7LPftSlNkK0g9sh7hHqXgNEYXRhABYAAAACUGVyc29uYWxJZAABAAAAAAACTmFtZQALAAAAUGVyc29uYWxJZAAQVmVyc2lvbgAAAAAACUxhc3RXcml0ZQC08IIw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00962385"/>
  <p:tag name="EMPOWERCHARTSPROPERTIES_B_LENGTH" val="24576"/>
  <p:tag name="DOWN_MIGRATION_INITIAL_LAYOUT_REQUIRED" val="9.2.99"/>
  <p:tag name="RUNTIME_ID" val="428cb5bf-f06e-4226-b0a2-7b9353dcba76"/>
</p:tagLst>
</file>

<file path=ppt/tags/tag25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2gsAAAAAAAAAAAAAIAD///////////////8AAAD///////////////8DAAAAAgD///////8DAAAAAgD///////8DAAAAAgD///////8DAAAAAgD///////////////////////////////////////////////////////////////////////////////////////////////////////////////////////////////////////////////////////////////////////////////////////////////////////////////////////////////////////////////////////////////////////////////////////////////////////////////////////////////////////////////////////////////////////////////////////////////////////////////////////////////////////////////////////////////8BACAA////////////////AAAO////////AwAAAAQA////////////////////////////////////////////////////////////////////////////////////////////////////////////////////////////////////////////////////////////////////////////////////////////////////////////////////////////////////////////////////////////////////////////////////////////////////////////////////////////////////////////////////////////////////////////////////////////////////////////////////////////////////////////////////////////////////////////////////////////////////////////////////////AgAEAP///////wUAAAACABAAC48QMxl47DZCiywJcEqkE6IEAAAAAAADAAAAAAADAAAAAwADAAAAAAADAAAABAADAAAAAAADAAAABAADAAAAAAD///////8DAAEA////////BQAAAAMAEAALyhBVkTtAIEOPYMInplkXwQQAAAABAAMAAAACAAMAAAAEAAQAAwD///////8FAAAABAAQAAsnghDyCUmXS77vbKTg9+h2BAAAAAIAAwAAAAMAAwAAAAE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xAzGXjsNkKLLAlwSqQTogREYXRhAAUAAAAAAk5hbWUADQAAAExpbmtEYXRhTGlzdAAQVmVyc2lvbgABAAAACUxhc3RXcml0ZQDicywUlQEAAAABAP////9hAGEAAAAFX2lkABAAAAAEyhBVkTtAIEOPYMInplkXwQREYXRhAAUAAAAAAk5hbWUADQAAAExpbmtEYXRhTGlzdAAQVmVyc2lvbgAAAAAACUxhc3RXcml0ZQDicywUlQEAAAACAP////9wAHAAAAAFX2lkABAAAAAEJ4IQ8glJl0u+72yk4PfodgNEYXRhABYAAAACUGVyc29uYWxJZAABAAAAAAACTmFtZQALAAAAUGVyc29uYWxJZAAQVmVyc2lvbgAAAAAACUxhc3RXcml0ZQBIMSez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CAP///////wUAAAACAP///////wUAAAACAP///////////////////////////////////////////////////////////////////////////////////////////////////////////////////////////////////////////////////////////////////////////////////////////////////////////////////////////////////////////////////////////////////////////////////////////////////////////////////////////////////////////////////////////////////////////////////////////////////////////////////////////////////////////////////////////////wEAIAH///////////////8AAA7///////8FAAAABAD///////////////////////////////////////////////////////////////////////////////////////////////////////////////////////////////////////////////////////////////////////////////////////////////////////////////////////////////////////////////////////////////////////////////////////////////////////////////////////////////////////////////////////////////////////////////////////////////////////////////////////////////////////////////////////////////////////////////////////////////////////////////////////8CAAQBAwAAAAIA////////DgAGTGlua0RhdGFMaXN0XzEEAAAAAAAFAAAAAwAFAAAABAAFAAAAAAAFAAAABAAFAAAAAAAFAAAABAAFAAAAAAD///////8DAAEBAwAAAAMA////////DgAGTGlua0RhdGFMaXN0XzAEAAAAAQAFAAAAAAAFAAAAAgAEAAMBAwAAAAQA////////DAAGUGVyc29uYWxJZF8wBAAAAAIABQAAAAI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25135437"/>
  <p:tag name="EMPOWERCHARTSPROPERTIES_B_LENGTH" val="24576"/>
  <p:tag name="DOWN_MIGRATION_INITIAL_LAYOUT_REQUIRED" val="9.2.99"/>
  <p:tag name="RUNTIME_ID" val="8473dc7f-0714-4e16-89d2-305f3b62db48"/>
</p:tagLst>
</file>

<file path=ppt/tags/tag25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0gqjzQ5VY9OuCLEeYPPmVQEAAAAAAADAAAAAAADAAAAAwADAAMA////////BQAAAAMAEAALz5NMSm4mP0yBYzvwV7GOdQQAAAABAAMAAAACAAMAAAAEAAMAAAAAAP///////wMAAAAAAP///////wQAAQD///////8FAAAABAAQAAugnSNPHuu8S4ce4PHgaINM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SCqPNDlVj064IsR5g8+ZVANEYXRhABYAAAACUGVyc29uYWxJZAABAAAAAAACTmFtZQALAAAAUGVyc29uYWxJZAAQVmVyc2lvbgAAAAAACUxhc3RXcml0ZQBADSezkQEAAAABAP////9hAGEAAAAFX2lkABAAAAAEz5NMSm4mP0yBYzvwV7GOdQREYXRhAAUAAAAAAk5hbWUADQAAAExpbmtEYXRhTGlzdAAQVmVyc2lvbgABAAAACUxhc3RXcml0ZQBQdCwUlQEAAAACAP////9hAGEAAAAFX2lkABAAAAAEoJ0jTx7rvEuHHuDx4GiDTAREYXRhAAUAAAAAAk5hbWUADQAAAExpbmtEYXRhTGlzdAAQVmVyc2lvbgAAAAAACUxhc3RXcml0ZQBQdC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EAP///////wUAAAADAP///////wUAAAADAP///////////////////////////////////////////////////////////////////////////////////////////////////////////////////////////////////////////////////////////////////////////////////////////////////////////////////////////////////////////////////////////////////////////////////////////////////////////////////////////////////////////////////////////////////////////////////////////////////////////////////////////////////////////////////////////////////////////////wEAIAH///////////////8AAA7///////8FAAAAAgD///////////////////////////////////////////////////////////////////////////////////////////////////////////////////////////////////////////////////////////////////////////////////////////////////////////////////////////////////////////////////////////////////////////////////////////////////////////////////////////////////////////////////////////////////////////////////////////////////////////////////////////////////////////////////////////////////////////////////////////////////////////////////////8CAAEBAwAAAAIA////////DAAGUGVyc29uYWxJZF8wBAAAAAAABQAAAAMABQAAAAEAAwADAQMAAAADAP///////w4ABkxpbmtEYXRhTGlzdF8xBAAAAAEABQAAAAQABQAAAAIABQAAAAAA////////BQAAAAAA////////BAABAQMAAAAEAP///////w4ABkxpbmtEYXRhTGlzdF8wBA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27179254"/>
  <p:tag name="EMPOWERCHARTSPROPERTIES_B_LENGTH" val="24576"/>
  <p:tag name="DOWN_MIGRATION_INITIAL_LAYOUT_REQUIRED" val="9.2.99"/>
  <p:tag name="RUNTIME_ID" val="8d431d6c-bbf5-4675-bde2-12501014805e"/>
</p:tagLst>
</file>

<file path=ppt/tags/tag2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6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12UvxJURfhAqErsiF8a62YEAAAAAAADAAAAAAADAAAAAwADAAAAAAD///////8DAAEA////////BQAAAAMAEAALur2OGcWzzE6to96XXc+uKAQAAAABAAMAAAACAAMAAAAEAAQAAQD///////8FAAAABAAQAAsYH5bzn2VrR5VjskuwrDY5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ZS/ElRF+ECoSuyIXxrrZgREYXRhAAUAAAAAAk5hbWUADQAAAExpbmtEYXRhTGlzdAAQVmVyc2lvbgABAAAACUxhc3RXcml0ZQAfdSwUlQEAAAABAP////9wAHAAAAAFX2lkABAAAAAEur2OGcWzzE6to96XXc+uKANEYXRhABYAAAACUGVyc29uYWxJZAABAAAAAAACTmFtZQALAAAAUGVyc29uYWxJZAAQVmVyc2lvbgAAAAAACUxhc3RXcml0ZQCB8YIwkAEAAAACAP////9hAGEAAAAFX2lkABAAAAAEGB+W859la0eVY7JLsKw2OQREYXRhAAUAAAAAAk5hbWUADQAAAExpbmtEYXRhTGlzdAAQVmVyc2lvbgAAAAAACUxhc3RXcml0ZQAfdS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EAP///////wUAAAAEAP///////////////////////////////////////////////////////////////////////////////////////////////////////////////////////////////////////////////////////////////////////////////////////////////////////////////////////////////////////////////////////////////////////////////////////////////////////////////////////////////////////////////////////////////////////////////////////////////////////////////////////////////////////////////////////////////////////////////////////////////wEAIAH///////////////8AAA7///////8FAAAAAwD///////////////////////////////////////////////////////////////////////////////////////////////////////////////////////////////////////////////////////////////////////////////////////////////////////////////////////////////////////////////////////////////////////////////////////////////////////////////////////////////////////////////////////////////////////////////////////////////////////////////////////////////////////////////////////////////////////////////////////////////////////////////////////8CAAIBAwAAAAIA////////DgAGTGlua0RhdGFMaXN0XzEEAAAAAAAFAAAABAAFAAAAAwAFAAAABAAFAAAAAwADAAIBAwAAAAMA////////DAAGUGVyc29uYWxJZF8wBAAAAAEABQAAAAIABQAAAAEABQAAAAIA////////BAACAQMAAAAEAP///////w4ABkxpbmtEYXRhTGlzdF8wBAAAAAIABQAAAAAABQ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28131985"/>
  <p:tag name="EMPOWERCHARTSPROPERTIES_B_LENGTH" val="24576"/>
  <p:tag name="DOWN_MIGRATION_INITIAL_LAYOUT_REQUIRED" val="9.2.99"/>
  <p:tag name="RUNTIME_ID" val="a1661ec6-30c1-4bc6-b0a6-a7f3fdb95490"/>
</p:tagLst>
</file>

<file path=ppt/tags/tag26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zfk0nfMpR5JrLV7fL3+PbUEAAAAAAADAAAAAAADAAAAAwADAAEA////////BQAAAAMAEAALNKPMtmx+dU2pBL35ngfeEAQAAAABAAMAAAACAAMAAAAEAAQAAQD///////8FAAAABAAQAAvtjyj8skrXS6sFPiioKAvn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TSd8ylHkmstXt8vf49tQREYXRhAAUAAAAAAk5hbWUADQAAAExpbmtEYXRhTGlzdAAQVmVyc2lvbgAAAAAACUxhc3RXcml0ZQBsdSwUlQEAAAABAP////9wAHAAAAAFX2lkABAAAAAENKPMtmx+dU2pBL35ngfeEANEYXRhABYAAAACUGVyc29uYWxJZAABAAAAAAACTmFtZQALAAAAUGVyc29uYWxJZAAQVmVyc2lvbgAAAAAACUxhc3RXcml0ZQA0Nu2ykQEAAAACAP////9hAGEAAAAFX2lkABAAAAAE7Y8o/LJK10urBT4oqCgL5wREYXRhAAUAAAAAAk5hbWUADQAAAExpbmtEYXRhTGlzdAAQVmVyc2lvbgABAAAACUxhc3RXcml0ZQBsdS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AwD///////////////////////////////////////////////////////////////////////////////////////////////////////////////////////////////////////////////////////////////////////////////////////////////////////////////////////////////////////////////////////////////////////////////////////////////////////////////////////////////////////////////////////////////////////////////////////////////////////////////////////////////////////////////////////////////////////////////////////////////////////////////////////8CAAEBAwAAAAIA////////DgAGTGlua0RhdGFMaXN0XzAEAAAAAAAFAAAAAAAFAAAABAADAAEBAwAAAAMA////////DAAGUGVyc29uYWxJZF8wBAAAAAEABQAAAAQABQAAAAEABAABAQMAAAAEAP///////w4ABkxpbmtEYXRhTGlzdF8xBAAAAAI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28915204"/>
  <p:tag name="EMPOWERCHARTSPROPERTIES_B_LENGTH" val="24576"/>
  <p:tag name="DOWN_MIGRATION_INITIAL_LAYOUT_REQUIRED" val="9.2.99"/>
  <p:tag name="RUNTIME_ID" val="9be7f449-3e84-4540-8c84-82b12fe06065"/>
</p:tagLst>
</file>

<file path=ppt/tags/tag26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wD///////////////////////////////////////////////////////////////////////////////////////////////////////////////////////////////////////////////////////////////////////////////////////////////////////////////////////////////////////////////////////////////////////////////////////////////////////////////////////////////////////////////////////////////////////////////////////////////////////////////////////////////////////////////////////////////////////////////////////////////8BACAA////////////////AAAO////////AwAAAAQA////////////////////////////////////////////////////////////////////////////////////////////////////////////////////////////////////////////////////////////////////////////////////////////////////////////////////////////////////////////////////////////////////////////////////////////////////////////////////////////////////////////////////////////////////////////////////////////////////////////////////////////////////////////////////////////////////////////////////////////////////////////////////////AgABAP///////wUAAAACABAAC0G7kQRbFkFEvU5h1yKN5A4EAAAAAAADAAAAAAADAAAAAwADAAIA////////BQAAAAMAEAALur2OGcWzzE6to96XXc+uKAQAAAABAAMAAAACAAMAAAAEAAMAAAAAAAMAAAAEAAQAAgD///////8FAAAABAAQAAvxuyDZ1C2pSr+dEyAZqrex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buRBFsWQUS9TmHXIo3kDgREYXRhAAUAAAAAAk5hbWUADQAAAExpbmtEYXRhTGlzdAAQVmVyc2lvbgABAAAACUxhc3RXcml0ZQA5diwUlQEAAAABAP////9wAHAAAAAFX2lkABAAAAAEur2OGcWzzE6to96XXc+uKANEYXRhABYAAAACUGVyc29uYWxJZAABAAAAAAACTmFtZQALAAAAUGVyc29uYWxJZAAQVmVyc2lvbgAAAAAACUxhc3RXcml0ZQCB8YIwkAEAAAACAP////9hAGEAAAAFX2lkABAAAAAE8bsg2dQtqUq/nRMgGaq3sQREYXRhAAUAAAAAAk5hbWUADQAAAExpbmtEYXRhTGlzdAAQVmVyc2lvbgAAAAAACUxhc3RXcml0ZQALdi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EAP///////wUAAAAEAP///////////////////////////////////////////////////////////////////////////////////////////////////////////////////////////////////////////////////////////////////////////////////////////////////////////////////////////////////////////////////////////////////////////////////////////////////////////////////////////////////////////////////////////////////////////////////////////////////////////////////////////////////////////////////////////////////////////////////////////////wEAIAH///////////////8AAA7///////8FAAAAAwD///////////////////////////////////////////////////////////////////////////////////////////////////////////////////////////////////////////////////////////////////////////////////////////////////////////////////////////////////////////////////////////////////////////////////////////////////////////////////////////////////////////////////////////////////////////////////////////////////////////////////////////////////////////////////////////////////////////////////////////////////////////////////////8CAAEBAwAAAAIA////////DgAGTGlua0RhdGFMaXN0XzEEAAAAAAAFAAAABAAFAAAAAwADAAIBAwAAAAMA////////DAAGUGVyc29uYWxJZF8wBAAAAAEABQAAAAIABQAAAAEABQAAAAQA////////BAACAQMAAAAEAP///////w4ABkxpbmtEYXRhTGlzdF8wBAAAAAIABQAAAAAABQ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31934626"/>
  <p:tag name="EMPOWERCHARTSPROPERTIES_B_LENGTH" val="24576"/>
  <p:tag name="DOWN_MIGRATION_INITIAL_LAYOUT_REQUIRED" val="9.2.99"/>
  <p:tag name="RUNTIME_ID" val="47232ef2-77f4-4523-b7a7-9b4637213282"/>
</p:tagLst>
</file>

<file path=ppt/tags/tag26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yy50Q4EUZZDkLbGOIovtzAEAAAAAAADAAAAAAADAAAAAwADAAMA////////BQAAAAMAEAAL1KvkGD36W06HEcOdcHEJigQAAAABAAMAAAACAAMAAAAEAAMAAAAAAP///////wMAAAAAAP///////wQAAQD///////8FAAAABAAQAAsy8TemEoiRSLbybNweLOuY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LLnRDgRRlkOQtsY4ii+3MANEYXRhABYAAAACUGVyc29uYWxJZAABAAAAAAACTmFtZQALAAAAUGVyc29uYWxJZAAQVmVyc2lvbgAAAAAACUxhc3RXcml0ZQB1gAS3kQEAAAABAP////9hAGEAAAAFX2lkABAAAAAE1KvkGD36W06HEcOdcHEJigREYXRhAAUAAAAAAk5hbWUADQAAAExpbmtEYXRhTGlzdAAQVmVyc2lvbgAAAAAACUxhc3RXcml0ZQAIdywUlQEAAAACAP////9hAGEAAAAFX2lkABAAAAAEMvE3phKIkUi28mzcHizrmAREYXRhAAUAAAAAAk5hbWUADQAAAExpbmtEYXRhTGlzdAAQVmVyc2lvbgABAAAACUxhc3RXcml0ZQAZdy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UAAAADAP///////////////////////////////////////////////////////////////////////////////////////////////////////////////////////////////////////////////////////////////////////////////////////////////////////////////////////////////////////////////////////////////////////////////////////////////////////////////////////////////////////////////////////////////////////////////////////////////////////////////////////////////////////////////////////////////////////////////wEAIAH///////////////8AAA7///////8FAAAAAgD///////////////////////////////////////////////////////////////////////////////////////////////////////////////////////////////////////////////////////////////////////////////////////////////////////////////////////////////////////////////////////////////////////////////////////////////////////////////////////////////////////////////////////////////////////////////////////////////////////////////////////////////////////////////////////////////////////////////////////////////////////////////////////8CAAEBAwAAAAIA////////DAAGUGVyc29uYWxJZF8wBAAAAAAABQAAAAQABQAAAAEAAwADAQMAAAADAP///////w4ABkxpbmtEYXRhTGlzdF8wBAAAAAEABQAAAAAABQAAAAQABQAAAAAA////////BQAAAAA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33043868"/>
  <p:tag name="EMPOWERCHARTSPROPERTIES_B_LENGTH" val="24576"/>
  <p:tag name="DOWN_MIGRATION_INITIAL_LAYOUT_REQUIRED" val="9.2.99"/>
  <p:tag name="RUNTIME_ID" val="18e9937b-96f4-4fb4-978f-0f6e3b4562b6"/>
</p:tagLst>
</file>

<file path=ppt/tags/tag26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BAD///////////////////////////////////////////////////////////////////////////////////////////////////////////////////////////////////////////////////////////////////////////////////////////////////////////////////////////////////////////////////////////////////////////////////////////////////////////////////////////////////////////////////////////////////////////////////////////////////////////////////////////////////////////////////////////////////////////////8BACAA////////////////AAAO////////AwAAAAQA////////////////////////////////////////////////////////////////////////////////////////////////////////////////////////////////////////////////////////////////////////////////////////////////////////////////////////////////////////////////////////////////////////////////////////////////////////////////////////////////////////////////////////////////////////////////////////////////////////////////////////////////////////////////////////////////////////////////////////////////////////////////////////AgACAP///////wUAAAACABAAC2cIKFmFXzpHn7F7VprVrd4EAAAAAAADAAAAAAADAAAAAwADAAAAAAADAAAABAADAAEA////////BQAAAAMAEAALcORnkM8wm0a0Vn3asG+aggQAAAABAAMAAAACAAMAAAAEAAQAAwD///////8FAAAABAAQAAtvhW7pXsVtSIepXvFwDfZuBAAAAAIAAwAAAAMAAwAAAAE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wgoWYVfOkefsXtWmtWt3gREYXRhAAUAAAAAAk5hbWUADQAAAExpbmtEYXRhTGlzdAAQVmVyc2lvbgABAAAACUxhc3RXcml0ZQBsdywUlQEAAAABAP////9wAHAAAAAFX2lkABAAAAAEcORnkM8wm0a0Vn3asG+aggNEYXRhABYAAAACUGVyc29uYWxJZAABAAAAAAACTmFtZQALAAAAUGVyc29uYWxJZAAQVmVyc2lvbgAAAAAACUxhc3RXcml0ZQCp8YIwkAEAAAACAP////9hAGEAAAAFX2lkABAAAAAEb4Vu6V7FbUiHqV7xcA32bgREYXRhAAUAAAAAAk5hbWUADQAAAExpbmtEYXRhTGlzdAAQVmVyc2lvbgAAAAAACUxhc3RXcml0ZQBsdy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EAP///////wUAAAAEAP///////wUAAAAEAP///////////////////////////////////////////////////////////////////////////////////////////////////////////////////////////////////////////////////////////////////////////////////////////////////////////////////////////////////////////////////////////////////////////////////////////////////////////////////////////////////////////////////////////////////////////////////////////////////////////////////////////////////////////////////////////////////////////////wEAIAH///////////////8AAA7///////8FAAAAAwD///////////////////////////////////////////////////////////////////////////////////////////////////////////////////////////////////////////////////////////////////////////////////////////////////////////////////////////////////////////////////////////////////////////////////////////////////////////////////////////////////////////////////////////////////////////////////////////////////////////////////////////////////////////////////////////////////////////////////////////////////////////////////////8CAAIBAwAAAAIA////////DgAGTGlua0RhdGFMaXN0XzEEAAAAAAAFAAAABAAFAAAAAwAFAAAABAD///////8DAAEBAwAAAAMA////////DAAGUGVyc29uYWxJZF8wBAAAAAEABQAAAAIABQAAAAEABAADAQMAAAAEAP///////w4ABkxpbmtEYXRhTGlzdF8wBAAAAAIABQAAAAAABQAAAAIABQAAAAA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33992191"/>
  <p:tag name="EMPOWERCHARTSPROPERTIES_B_LENGTH" val="24576"/>
  <p:tag name="DOWN_MIGRATION_INITIAL_LAYOUT_REQUIRED" val="9.2.99"/>
  <p:tag name="RUNTIME_ID" val="501dd317-4fbe-4d0b-be21-2877db033e90"/>
</p:tagLst>
</file>

<file path=ppt/tags/tag26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7q9jhnFs8xOraPel13PrigEAAAAAAADAAAAAAADAAAAAwADAAEA////////BQAAAAMAEAALsZHBM5H0YECKA3sDdHjYCwQAAAABAAMAAAACAAMAAAAEAAQAAQD///////8FAAAABAAQAAudarxppVO9SaTzCREyT7wE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ur2OGcWzzE6to96XXc+uKANEYXRhABYAAAACUGVyc29uYWxJZAABAAAAAAACTmFtZQALAAAAUGVyc29uYWxJZAAQVmVyc2lvbgAAAAAACUxhc3RXcml0ZQCB8YIwkAEAAAABAP////9hAGEAAAAFX2lkABAAAAAEsZHBM5H0YECKA3sDdHjYCwREYXRhAAUAAAAAAk5hbWUADQAAAExpbmtEYXRhTGlzdAAQVmVyc2lvbgAAAAAACUxhc3RXcml0ZQDWdywUlQEAAAACAP////9hAGEAAAAFX2lkABAAAAAEnWq8aaVTvUmk8wkRMk+8BAREYXRhAAUAAAAAAk5hbWUADQAAAExpbmtEYXRhTGlzdAAQVmVyc2lvbgABAAAACUxhc3RXcml0ZQDndy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AgD///////////////////////////////////////////////////////////////////////////////////////////////////////////////////////////////////////////////////////////////////////////////////////////////////////////////////////////////////////////////////////////////////////////////////////////////////////////////////////////////////////////////////////////////////////////////////////////////////////////////////////////////////////////////////////////////////////////////////////////////////////////////////////8CAAEBAwAAAAIA////////DAAGUGVyc29uYWxJZF8wBAAAAAAABQAAAAQABQAAAAEAAwABAQMAAAADAP///////w4ABkxpbmtEYXRhTGlzdF8wBAAAAAEABQAAAAAABQAAAAQ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35264339"/>
  <p:tag name="EMPOWERCHARTSPROPERTIES_B_LENGTH" val="24576"/>
  <p:tag name="DOWN_MIGRATION_INITIAL_LAYOUT_REQUIRED" val="9.2.99"/>
  <p:tag name="RUNTIME_ID" val="9dcaa8ad-aa67-42c2-869b-e6913e572e0d"/>
</p:tagLst>
</file>

<file path=ppt/tags/tag26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7q9jhnFs8xOraPel13PrigEAAAAAAADAAAAAAADAAAAAwADAAAAAAADAAAABAADAAEA////////BQAAAAMAEAALv59ciL3CmEezrSWm6t+xfwQAAAABAAMAAAACAAMAAAAEAAQAAgD///////8FAAAABAAQAAtdgg+P3oJSS6c+8A6HooKN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ur2OGcWzzE6to96XXc+uKANEYXRhABYAAAACUGVyc29uYWxJZAABAAAAAAACTmFtZQALAAAAUGVyc29uYWxJZAAQVmVyc2lvbgAAAAAACUxhc3RXcml0ZQCB8YIwkAEAAAABAP////9hAGEAAAAFX2lkABAAAAAEv59ciL3CmEezrSWm6t+xfwREYXRhAAUAAAAAAk5hbWUADQAAAExpbmtEYXRhTGlzdAAQVmVyc2lvbgABAAAACUxhc3RXcml0ZQBVeCwUlQEAAAACAP////9hAGEAAAAFX2lkABAAAAAEXYIPj96CUkunPvAOh6KCjQREYXRhAAUAAAAAAk5hbWUADQAAAExpbmtEYXRhTGlzdAAQVmVyc2lvbgAAAAAACUxhc3RXcml0ZQA1eC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EAP///////wUAAAAEAP///////////////////////////////////////////////////////////////////////////////////////////////////////////////////////////////////////////////////////////////////////////////////////////////////////////////////////////////////////////////////////////////////////////////////////////////////////////////////////////////////////////////////////////////////////////////////////////////////////////////////////////////////////////////////////////////////////////////////////////////wEAIAH///////////////8AAA7///////8FAAAAAgD///////////////////////////////////////////////////////////////////////////////////////////////////////////////////////////////////////////////////////////////////////////////////////////////////////////////////////////////////////////////////////////////////////////////////////////////////////////////////////////////////////////////////////////////////////////////////////////////////////////////////////////////////////////////////////////////////////////////////////////////////////////////////////8CAAIBAwAAAAIA////////DAAGUGVyc29uYWxJZF8wBAAAAAAABQAAAAMABQAAAAEABQAAAAQA////////AwABAQMAAAADAP///////w4ABkxpbmtEYXRhTGlzdF8xBAAAAAEABQAAAAQABQAAAAIABAACAQMAAAAEAP///////w4ABkxpbmtEYXRhTGlzdF8wBAAAAAIABQAAAAAABQAAAAM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36368711"/>
  <p:tag name="EMPOWERCHARTSPROPERTIES_B_LENGTH" val="24576"/>
  <p:tag name="DOWN_MIGRATION_INITIAL_LAYOUT_REQUIRED" val="9.2.99"/>
  <p:tag name="RUNTIME_ID" val="adcc5d5d-6dcf-4ec3-a324-dec1a88e91e1"/>
</p:tagLst>
</file>

<file path=ppt/tags/tag26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AgD///////8DAAAABAD///////8DAAAABAD///////////////////////////////////////////////////////////////////////////////////////////////////////////////////////////////////////////////////////////////////////////////////////////////////////////////////////////////////////////////////////////////////////////////////////////////////////////////////////////////////////////////////////////////////////////////////////////////////////////////////////////////////////////////////////////////8BACAA////////////////AAAO////////AwAAAAQA////////////////////////////////////////////////////////////////////////////////////////////////////////////////////////////////////////////////////////////////////////////////////////////////////////////////////////////////////////////////////////////////////////////////////////////////////////////////////////////////////////////////////////////////////////////////////////////////////////////////////////////////////////////////////////////////////////////////////////////////////////////////////////AgACAP///////wUAAAACABAAC7q9jhnFs8xOraPel13PrigEAAAAAAADAAAAAAADAAAAAwADAAAAAAADAAAABAADAAEA////////BQAAAAMAEAALL6BitldmZkyMAjqnGfOF/QQAAAABAAMAAAACAAMAAAAEAAQABAD///////8FAAAABAAQAAvZiQHHfNCCQbVjEvjB+omuBAAAAAIAAwAAAAMAAwAAAAE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ur2OGcWzzE6to96XXc+uKANEYXRhABYAAAACUGVyc29uYWxJZAABAAAAAAACTmFtZQALAAAAUGVyc29uYWxJZAAQVmVyc2lvbgAAAAAACUxhc3RXcml0ZQCB8YIwkAEAAAABAP////9hAGEAAAAFX2lkABAAAAAEL6BitldmZkyMAjqnGfOF/QREYXRhAAUAAAAAAk5hbWUADQAAAExpbmtEYXRhTGlzdAAQVmVyc2lvbgABAAAACUxhc3RXcml0ZQDTeCwUlQEAAAACAP////9hAGEAAAAFX2lkABAAAAAE2YkBx3zQgkG1YxL4wfqJrgREYXRhAAUAAAAAAk5hbWUADQAAAExpbmtEYXRhTGlzdAAQVmVyc2lvbgAAAAAACUxhc3RXcml0ZQDJeC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EAP///////wUAAAAEAP///////wUAAAAEAP///////////////////////////////////////////////////////////////////////////////////////////////////////////////////////////////////////////////////////////////////////////////////////////////////////////////////////////////////////////////////////////////////////////////////////////////////////////////////////////////////////////////////////////////////////////////////////////////////////////////////////////////////////////////////////////////wEAIAH///////////////8AAA7///////8FAAAAAgD///////////////////////////////////////////////////////////////////////////////////////////////////////////////////////////////////////////////////////////////////////////////////////////////////////////////////////////////////////////////////////////////////////////////////////////////////////////////////////////////////////////////////////////////////////////////////////////////////////////////////////////////////////////////////////////////////////////////////////////////////////////////////////8CAAIBAwAAAAIA////////DAAGUGVyc29uYWxJZF8wBAAAAAAABQAAAAMABQAAAAEABQAAAAQA////////AwABAQMAAAADAP///////w4ABkxpbmtEYXRhTGlzdF8xBAAAAAEABQAAAAQABQAAAAIABAAEAQMAAAAEAP///////w4ABkxpbmtEYXRhTGlzdF8wBAAAAAIABQAAAAAABQAAAAMABQAAAAAABQAAAAI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37627490"/>
  <p:tag name="EMPOWERCHARTSPROPERTIES_B_LENGTH" val="24576"/>
  <p:tag name="DOWN_MIGRATION_INITIAL_LAYOUT_REQUIRED" val="9.2.99"/>
  <p:tag name="RUNTIME_ID" val="d4a03f3b-075e-4ac7-b063-5d15d13f2013"/>
</p:tagLst>
</file>

<file path=ppt/tags/tag26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7NqQcTw/edDpkswhwh4cNoEAAAAAAADAAAAAAADAAAAAwADAAAAAAADAAAABAADAAEA////////BQAAAAMAEAALYze82Yqgfk+vjcO5NzGt4gQAAAABAAMAAAACAAMAAAAEAAQAAgD///////8FAAAABAAQAAtJVJP0cfgeRZnq1+pOinsk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s2pBxPD950OmSzCHCHhw2gNEYXRhABYAAAACUGVyc29uYWxJZAABAAAAAAACTmFtZQALAAAAUGVyc29uYWxJZAAQVmVyc2lvbgAAAAAACUxhc3RXcml0ZQAhrjbIjgEAAAABAP////9hAGEAAAAFX2lkABAAAAAEYze82Yqgfk+vjcO5NzGt4gREYXRhAAUAAAAAAk5hbWUADQAAAExpbmtEYXRhTGlzdAAQVmVyc2lvbgAAAAAACUxhc3RXcml0ZQCveSwUlQEAAAACAP////9hAGEAAAAFX2lkABAAAAAESVST9HH4HkWZ6tfqTop7JAREYXRhAAUAAAAAAk5hbWUADQAAAExpbmtEYXRhTGlzdAAQVmVyc2lvbgABAAAACUxhc3RXcml0ZQCveSw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EAP///////////////////////////////////////////////////////////////////////////////////////////////////////////////////////////////////////////////////////////////////////////////////////////////////////////////////////////////////////////////////////////////////////////////////////////////////////////////////////////////////////////////////////////////////////////////////////////////////////////////////////////////////////////////////////////////////////////////////////////////wEAIAH///////////////8AAA7///////8FAAAAAgD///////////////////////////////////////////////////////////////////////////////////////////////////////////////////////////////////////////////////////////////////////////////////////////////////////////////////////////////////////////////////////////////////////////////////////////////////////////////////////////////////////////////////////////////////////////////////////////////////////////////////////////////////////////////////////////////////////////////////////////////////////////////////////8CAAIBAwAAAAIA////////DAAGUGVyc29uYWxJZF8wBAAAAAAABQAAAAQABQAAAAEABQAAAAQA////////AwABAQMAAAADAP///////w4ABkxpbmtEYXRhTGlzdF8wBAAAAAEABQAAAAAABQAAAAQABAACAQMAAAAEAP///////w4ABkxpbmtEYXRhTGlzdF8xBAAAAAIABQAAAAMABQ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70139678931"/>
  <p:tag name="EMPOWERCHARTSPROPERTIES_B_LENGTH" val="24576"/>
  <p:tag name="DOWN_MIGRATION_INITIAL_LAYOUT_REQUIRED" val="9.2.99"/>
  <p:tag name="RUNTIME_ID" val="c2f4b61e-999e-4b9e-b40c-476cfa0ff61a"/>
</p:tagLst>
</file>

<file path=ppt/tags/tag26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wMAdAwAAAAAAAAAAAAAIAD///////////////8AAAD///////////////8DAAAAAgD///////8DAAAAAgD///////////////////////////////////////////////////////////////////////////////////////////////////////////////////////////////////////////////////////////////////////////////////////////////////////////////////////////////////////////////////////////////////////////////////////////////////////////////////////////////////////////////////////////////////////////////////////////////////////////////////////////////////////////////////////////////////////////////////////////////8BACAA////////////////AAAO////////AwAAAAIA////////////////////////////////////////////////////////////////////////////////////////////////////////////////////////////////////////////////////////////////////////////////////////////////////////////////////////////////////////////////////////////////////////////////////////////////////////////////////////////////////////////////////////////////////////////////////////////////////////////////////////////////////////////////////////////////////////////////////////////////////////////////////////AgACAP///////wQAAAACABAACztzXg6rYRpKguHZNNdesFo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tzXg6rYRpKguHZNNdesFoDRGF0YQAWAAAAAlBlcnNvbmFsSWQAAQAAAAAAAk5hbWUACwAAAFBlcnNvbmFsSWQAEFZlcnNpb24AAAAAAAlMYXN0V3JpdGUA6YBzLZ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29361973712393"/>
  <p:tag name="EMPOWERCHARTSPROPERTIES_A_LENGTH" val="24576"/>
  <p:tag name="RUNTIME_ID" val="544e53d7-a27c-4a7f-844d-07fde191d7b0"/>
</p:tagLst>
</file>

<file path=ppt/tags/tag2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7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9WBjoZJcF1OpsZrq5S0kW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NWBjoZJcF1OpsZrq5S0kWMDRGF0YQAWAAAAAlBlcnNvbmFsSWQAAQAAAAAAAk5hbWUACwAAAFBlcnNvbmFsSWQAEFZlcnNpb24AAAAAAAlMYXN0V3JpdGUAVdZzLZ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29362192416923"/>
  <p:tag name="EMPOWERCHARTSPROPERTIES_A_LENGTH" val="24576"/>
  <p:tag name="RUNTIME_ID" val="808d2193-3de6-4f64-8b72-b4d3006d8ab8"/>
</p:tagLst>
</file>

<file path=ppt/tags/tag27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0cB1vj33XFOmTGzdcHEkV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cB1vj33XFOmTGzdcHEkV0DRGF0YQAWAAAAAlBlcnNvbmFsSWQAAQAAAAAAAk5hbWUACwAAAFBlcnNvbmFsSWQAEFZlcnNpb24AAAAAAAlMYXN0V3JpdGUAU6VzLZ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29362067130088"/>
  <p:tag name="EMPOWERCHARTSPROPERTIES_A_LENGTH" val="24576"/>
  <p:tag name="RUNTIME_ID" val="f5726062-49a8-4144-8264-1a2791c04a85"/>
</p:tagLst>
</file>

<file path=ppt/tags/tag27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y0kUoMHJxBKqWKHx89civ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0kUoMHJxBKqWKHx89civ0DRGF0YQAWAAAAAlBlcnNvbmFsSWQAAQAAAAAAAk5hbWUACwAAAFBlcnNvbmFsSWQAEFZlcnNpb24AAAAAAAlMYXN0V3JpdGUAU75zLZ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29362130914326"/>
  <p:tag name="EMPOWERCHARTSPROPERTIES_A_LENGTH" val="24576"/>
  <p:tag name="RUNTIME_ID" val="62efb6dd-b96e-46e4-a8b4-e2ceb2874c34"/>
</p:tagLst>
</file>

<file path=ppt/tags/tag27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2wboy/lsBRHt43Nka+ZZ3o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wboy/lsBRHt43Nka+ZZ3oDRGF0YQAWAAAAAlBlcnNvbmFsSWQAAQAAAAAAAk5hbWUACwAAAFBlcnNvbmFsSWQAEFZlcnNpb24AAAAAAAlMYXN0V3JpdGUAWU5zLZ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29361844290682"/>
  <p:tag name="EMPOWERCHARTSPROPERTIES_A_LENGTH" val="24576"/>
  <p:tag name="RUNTIME_ID" val="0ba819f4-135d-4a8b-bb0e-981dba23ff99"/>
</p:tagLst>
</file>

<file path=ppt/tags/tag27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3iKtHS8gGNFvTqmjmLyNW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iKtHS8gGNFvTqmjmLyNW0DRGF0YQAWAAAAAlBlcnNvbmFsSWQAAQAAAAAAAk5hbWUACwAAAFBlcnNvbmFsSWQAEFZlcnNpb24AAAAAAAlMYXN0V3JpdGUAnS5zLZ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29361763328222"/>
  <p:tag name="EMPOWERCHARTSPROPERTIES_A_LENGTH" val="24576"/>
  <p:tag name="RUNTIME_ID" val="ef2bf29e-86b8-4d6b-b0fc-e5e9824bcd1b"/>
</p:tagLst>
</file>

<file path=ppt/tags/tag275.xml><?xml version="1.0" encoding="utf-8"?>
<p:tagLst xmlns:a="http://schemas.openxmlformats.org/drawingml/2006/main" xmlns:r="http://schemas.openxmlformats.org/officeDocument/2006/relationships" xmlns:p="http://schemas.openxmlformats.org/presentationml/2006/main">
  <p:tag name="MIO_GUID" val="d0bd3fda-ef7a-432a-85a7-6232fc21d7c5"/>
  <p:tag name="MIO_EKGUID" val="d6cdd14b-8933-41af-bc0c-ab8654021845"/>
  <p:tag name="MIO_UPDATE" val="True"/>
  <p:tag name="MIO_VERSION" val="15.11.2024 12:45:21"/>
  <p:tag name="MIO_DBID" val="8e7267ae-489f-4b02-8040-8a98451bf141"/>
  <p:tag name="MIO_LASTDOWNLOADED" val="15.11.2024 13:08:40"/>
  <p:tag name="MIO_OBJECTNAME" val="Slide 4"/>
  <p:tag name="MIO_LASTEDITORNAME" val="Barnaby Smith"/>
</p:tagLst>
</file>

<file path=ppt/tags/tag27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MA////////////////////////////////////////////////////////////////////////////////////////////////////////////////////////////////////////////////////////////////////////////////////////////////////////////////////////////////////////////////////////////////////////////////////////////////////////////////////////////////////////////////////////////////////////////////////////////////////////////////////////////////////////////////////////////////////////////////////////////////////////////////////////AgACAP///////wUAAAACABAAC5PKoRphJqxAhwTJcTTXIMoEAAAAAAADAAAAAAADAAAABAADAAAAAAADAAAABAADAAEA////////BQAAAAMAEAALOsqraBD10kCywwBlQR91ywQAAAABAAMAAAAEAAMAAAABAAQAAgD///////8FAAAABAAQAAuIsK0dwfayRLmaajx13/6lBAAAAAIAAwAAAAIAAwAAAAM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8qhGmEmrECHBMlxNNcgygREYXRhAAUAAAAAAk5hbWUADQAAAExpbmtEYXRhTGlzdAAQVmVyc2lvbgABAAAACUxhc3RXcml0ZQAvhD+6kwEAAAABAP////9hAGEAAAAFX2lkABAAAAAEOsqraBD10kCywwBlQR91ywREYXRhAAUAAAAAAk5hbWUADQAAAExpbmtEYXRhTGlzdAAQVmVyc2lvbgAAAAAACUxhc3RXcml0ZQAvhD+6kwEAAAACAP////9wAHAAAAAFX2lkABAAAAAEiLCtHcH2skS5mmo8dd/+pQNEYXRhABYAAAACUGVyc29uYWxJZAABAAAAAAACTmFtZQALAAAAUGVyc29uYWxJZAAQVmVyc2lvbgAAAAAACUxhc3RXcml0ZQBRhD+6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CAP///////////////////////////////////////////////////////////////////////////////////////////////////////////////////////////////////////////////////////////////////////////////////////////////////////////////////////////////////////////////////////////////////////////////////////////////////////////////////////////////////////////////////////////////////////////////////////////////////////////////////////////////////////////////////////////////////////////////////////////////wEAIAH///////////////8AAA7///////8FAAAABAD///////////////////////////////////////////////////////////////////////////////////////////////////////////////////////////////////////////////////////////////////////////////////////////////////////////////////////////////////////////////////////////////////////////////////////////////////////////////////////////////////////////////////////////////////////////////////////////////////////////////////////////////////////////////////////////////////////////////////////////////////////////////////////8CAAIBAwAAAAIA////////DgAGTGlua0RhdGFMaXN0XzEEAAAAAAAFAAAAAwAFAAAABAA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5933451280964"/>
  <p:tag name="EMPOWERCHARTSPROPERTIES_B_LENGTH" val="24576"/>
  <p:tag name="DOWN_MIGRATION_INITIAL_LAYOUT_REQUIRED" val="9.2.99"/>
  <p:tag name="RUNTIME_ID" val="624a51c9-116b-4e63-b499-cdb66fc1b747"/>
</p:tagLst>
</file>

<file path=ppt/tags/tag27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BAD///////8DAAAAAwD///////8DAAAAAwD///////////////////////////////////////////////////////////////////////////////////////////////////////////////////////////////////////////////////////////////////////////////////////////////////////////////////////////////////////////////////////////////////////////////////////////////////////////////////////////////////////////////////////////////////////////////////////////////////////////////////////////////////////////////////////////////////////////////8BACAA////////////////AAAO////////AwAAAAMA////////////////////////////////////////////////////////////////////////////////////////////////////////////////////////////////////////////////////////////////////////////////////////////////////////////////////////////////////////////////////////////////////////////////////////////////////////////////////////////////////////////////////////////////////////////////////////////////////////////////////////////////////////////////////////////////////////////////////////////////////////////////////////AgABAP///////wUAAAACABAACykg6ZNEzOlNprRPFFynPQIEAAAAAAADAAAABAADAAAAAwADAAMA////////BQAAAAMAEAALT3on8Ec5902IhCDPGqKhvQQAAAABAAMAAAACAAMAAAABAAMAAAAAAP///////wMAAAAAAP///////wQAAQD///////8FAAAABAAQAAtGKiciIEyHTIkXC5OHGnX4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SDpk0TM6U2mtE8UXKc9AgREYXRhAAUAAAAAAk5hbWUADQAAAExpbmtEYXRhTGlzdAAQVmVyc2lvbgAAAAAACUxhc3RXcml0ZQDbgz+6kwEAAAABAP////9hAGEAAAAFX2lkABAAAAAET3on8Ec5902IhCDPGqKhvQREYXRhAAUAAAAAAk5hbWUADQAAAExpbmtEYXRhTGlzdAAQVmVyc2lvbgABAAAACUxhc3RXcml0ZQDbgz+6kwEAAAACAP////9wAHAAAAAFX2lkABAAAAAERionIiBMh0yJFwuThxp1+ANEYXRhABYAAAACUGVyc29uYWxJZAABAAAAAAACTmFtZQALAAAAUGVyc29uYWxJZAAQVmVyc2lvbgAAAAAACUxhc3RXcml0ZQAChD+6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UAAAADAP///////////////////////////////////////////////////////////////////////////////////////////////////////////////////////////////////////////////////////////////////////////////////////////////////////////////////////////////////////////////////////////////////////////////////////////////////////////////////////////////////////////////////////////////////////////////////////////////////////////////////////////////////////////////////////////////////////////////wEAIAH///////////////8AAA7///////8FAAAABAD///////////////////////////////////////////////////////////////////////////////////////////////////////////////////////////////////////////////////////////////////////////////////////////////////////////////////////////////////////////////////////////////////////////////////////////////////////////////////////////////////////////////////////////////////////////////////////////////////////////////////////////////////////////////////////////////////////////////////////////////////////////////////////8CAAEBAwAAAAIA////////DgAGTGlua0RhdGFMaXN0XzAEAAAAAAAFAAAAAAAFAAAAAwADAAMBAwAAAAMA////////DgAGTGlua0RhdGFMaXN0XzEEAAAAAQAFAAAAAgAFAAAABAA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5933450397294"/>
  <p:tag name="EMPOWERCHARTSPROPERTIES_B_LENGTH" val="24576"/>
  <p:tag name="DOWN_MIGRATION_INITIAL_LAYOUT_REQUIRED" val="9.2.99"/>
  <p:tag name="RUNTIME_ID" val="a2d754ce-c47e-4815-a9c4-6ea4d9fd8419"/>
</p:tagLst>
</file>

<file path=ppt/tags/tag27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2eeEYysSa9HjTlCf+bkTOoEAAAAAAADAAAAAAADAAAAAwADAAEA////////BQAAAAMAEAALKSaM2ImkWkOnvFGXzOv22QQAAAABAAMAAAACAAMAAAAEAAQAAQD///////8FAAAABAAQAAsP3aL/KCTKTKutxBkflEzE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Z54RjKxJr0eNOUJ/5uRM6gNEYXRhABYAAAACUGVyc29uYWxJZAABAAAAAAACTmFtZQALAAAAUGVyc29uYWxJZAAQVmVyc2lvbgAAAAAACUxhc3RXcml0ZQCW8rHfjQEAAAABAP////9hAGEAAAAFX2lkABAAAAAEKSaM2ImkWkOnvFGXzOv22QREYXRhAAUAAAAAAk5hbWUADQAAAExpbmtEYXRhTGlzdAAQVmVyc2lvbgABAAAACUxhc3RXcml0ZQCM3m26kwEAAAACAP////9hAGEAAAAFX2lkABAAAAAED92i/ygkykyrrcQZH5RMxAREYXRhAAUAAAAAAk5hbWUADQAAAExpbmtEYXRhTGlzdAAQVmVyc2lvbgAAAAAACUxhc3RXcml0ZQB93m26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EAP///////////////////////////////////////////////////////////////////////////////////////////////////////////////////////////////////////////////////////////////////////////////////////////////////////////////////////////////////////////////////////////////////////////////////////////////////////////////////////////////////////////////////////////////////////////////////////////////////////////////////////////////////////////////////////////////////////////////////////////////////////////////wEAIAH///////////////8AAA7///////8FAAAAAgD///////////////////////////////////////////////////////////////////////////////////////////////////////////////////////////////////////////////////////////////////////////////////////////////////////////////////////////////////////////////////////////////////////////////////////////////////////////////////////////////////////////////////////////////////////////////////////////////////////////////////////////////////////////////////////////////////////////////////////////////////////////////////////8CAAEBAwAAAAIA////////DAAGUGVyc29uYWxJZF8wBAAAAAAABQAAAAMABQAAAAEAAwABAQMAAAADAP///////w4ABkxpbmtEYXRhTGlzdF8xBAAAAAEABQAAAAQABQAAAAIABAABAQMAAAAEAP///////w4ABkxpbmtEYXRhTGlzdF8wBA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5963828940491"/>
  <p:tag name="EMPOWERCHARTSPROPERTIES_B_LENGTH" val="24576"/>
  <p:tag name="DOWN_MIGRATION_INITIAL_LAYOUT_REQUIRED" val="9.2.99"/>
  <p:tag name="RUNTIME_ID" val="397e6f8c-5c93-4976-a108-1d6cd03088db"/>
</p:tagLst>
</file>

<file path=ppt/tags/tag27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BAD///////////////////////////////////////////////////////////////////////////////////////////////////////////////////////////////////////////////////////////////////////////////////////////////////////////////////////////////////////////////////////////////////////////////////////////////////////////////////////////////////////////////////////////////////////////////////////////////////////////////////////////////////////////////////////////////////////////////////////////////8BACAA////////////////AAAO////////AwAAAAQA////////////////////////////////////////////////////////////////////////////////////////////////////////////////////////////////////////////////////////////////////////////////////////////////////////////////////////////////////////////////////////////////////////////////////////////////////////////////////////////////////////////////////////////////////////////////////////////////////////////////////////////////////////////////////////////////////////////////////////////////////////////////////////AgABAP///////wUAAAACABAAC8uB9x3JrnxPrJxzKFmw1k0EAAAAAAADAAAAAAADAAAAAwADAAEA////////BQAAAAMAEAALp/GHI6qzGk+Wv4gcG/2oMAQAAAABAAMAAAACAAMAAAAEAAQAAgD///////8FAAAABAAQAAuEgNrtfiWKSonEOq34vMcs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4H3HcmufE+snHMoWbDWTQREYXRhAAUAAAAAAk5hbWUADQAAAExpbmtEYXRhTGlzdAAQVmVyc2lvbgAAAAAACUxhc3RXcml0ZQBt5lzAkwEAAAABAP////9wAHAAAAAFX2lkABAAAAAEp/GHI6qzGk+Wv4gcG/2oMANEYXRhABYAAAACUGVyc29uYWxJZAABAAAAAAACTmFtZQALAAAAUGVyc29uYWxJZAAQVmVyc2lvbgAAAAAACUxhc3RXcml0ZQDxYsjZjAEAAAACAP////9hAGEAAAAFX2lkABAAAAAEhIDa7X4likqJxDqt+LzHLAREYXRhAAUAAAAAAk5hbWUADQAAAExpbmtEYXRhTGlzdAAQVmVyc2lvbgABAAAACUxhc3RXcml0ZQBt5lzA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AwD///////////////////////////////////////////////////////////////////////////////////////////////////////////////////////////////////////////////////////////////////////////////////////////////////////////////////////////////////////////////////////////////////////////////////////////////////////////////////////////////////////////////////////////////////////////////////////////////////////////////////////////////////////////////////////////////////////////////////////////////////////////////////////8CAAEBAwAAAAIA////////DgAGTGlua0RhdGFMaXN0XzAEAAAAAAAFAAAAAAAFAAAABAADAAEBAwAAAAMA////////DAAGUGVyc29uYWxJZF8wBAAAAAEABQAAAAQABQAAAAEABAACAQMAAAAEAP///////w4ABkxpbmtEYXRhTGlzdF8xBAAAAAIABQAAAAI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1023056"/>
  <p:tag name="EMPOWERCHARTSPROPERTIES_B_LENGTH" val="24576"/>
  <p:tag name="DOWN_MIGRATION_INITIAL_LAYOUT_REQUIRED" val="9.2.99"/>
  <p:tag name="RUNTIME_ID" val="c8826665-53e9-4f73-ae6f-76e58315fb47"/>
</p:tagLst>
</file>

<file path=ppt/tags/tag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8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1qYoQImjmhLtECo72L/rz8EAAAAAAADAAAAAAADAAAAAwADAAAAAAD///////8DAAEA////////BQAAAAMAEAALp/GHI6qzGk+Wv4gcG/2oMAQAAAABAAMAAAACAAMAAAAEAAQAAQD///////8FAAAABAAQAAvy0vpKJ4sXTpAahNg91pgR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pihAiaOaEu0QKjvYv+vPwREYXRhAAUAAAAAAk5hbWUADQAAAExpbmtEYXRhTGlzdAAQVmVyc2lvbgABAAAACUxhc3RXcml0ZQCm5lzAkwEAAAABAP////9wAHAAAAAFX2lkABAAAAAEp/GHI6qzGk+Wv4gcG/2oMANEYXRhABYAAAACUGVyc29uYWxJZAABAAAAAAACTmFtZQALAAAAUGVyc29uYWxJZAAQVmVyc2lvbgAAAAAACUxhc3RXcml0ZQDxYsjZjAEAAAACAP////9hAGEAAAAFX2lkABAAAAAE8tL6SieLF06QGoTYPdaYEQREYXRhAAUAAAAAAk5hbWUADQAAAExpbmtEYXRhTGlzdAAQVmVyc2lvbgAAAAAACUxhc3RXcml0ZQCl5lzA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EAP///////wUAAAACAP///////////////////////////////////////////////////////////////////////////////////////////////////////////////////////////////////////////////////////////////////////////////////////////////////////////////////////////////////////////////////////////////////////////////////////////////////////////////////////////////////////////////////////////////////////////////////////////////////////////////////////////////////////////////////////////////////////////////////////////////wEAIAH///////////////8AAA7///////8FAAAAAwD///////////////////////////////////////////////////////////////////////////////////////////////////////////////////////////////////////////////////////////////////////////////////////////////////////////////////////////////////////////////////////////////////////////////////////////////////////////////////////////////////////////////////////////////////////////////////////////////////////////////////////////////////////////////////////////////////////////////////////////////////////////////////////8CAAIBAwAAAAIA////////DgAGTGlua0RhdGFMaXN0XzEEAAAAAAAFAAAABAAFAAAAAwAFAAAAAAD///////8DAAEBAwAAAAMA////////DAAGUGVyc29uYWxJZF8wBAAAAAEABQAAAAIABQAAAAEABAABAQMAAAAEAP///////w4ABkxpbmtEYXRhTGlzdF8wBA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1456906"/>
  <p:tag name="EMPOWERCHARTSPROPERTIES_B_LENGTH" val="24576"/>
  <p:tag name="DOWN_MIGRATION_INITIAL_LAYOUT_REQUIRED" val="9.2.99"/>
  <p:tag name="RUNTIME_ID" val="3750a314-eef0-4026-8c3b-38e9c355deb3"/>
</p:tagLst>
</file>

<file path=ppt/tags/tag28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3Sb3y4LfHBMpLqy8zpi53wEAAAAAAADAAAAAAADAAAAAwADAAAAAAADAAAAAwADAAIA////////BQAAAAMAEAALftU1NkqlIUyViG/l+NWm+QQAAAABAAMAAAACAAMAAAAEAAMAAAACAP///////wQAAQD///////8FAAAABAAQAAtibTQ4SRxlRIdDOZFwYBP0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JvfLgt8cEykurLzOmLnfAREYXRhAAUAAAAAAk5hbWUADQAAAExpbmtEYXRhTGlzdAAQVmVyc2lvbgABAAAACUxhc3RXcml0ZQAy51zAkwEAAAABAP////9hAGEAAAAFX2lkABAAAAAEftU1NkqlIUyViG/l+NWm+QREYXRhAAUAAAAAAk5hbWUADQAAAExpbmtEYXRhTGlzdAAQVmVyc2lvbgAAAAAACUxhc3RXcml0ZQAy51zAkwEAAAACAP////9wAHAAAAAFX2lkABAAAAAEYm00OEkcZUSHQzmRcGAT9ANEYXRhABYAAAACUGVyc29uYWxJZAABAAAAAAACTmFtZQALAAAAUGVyc29uYWxJZAAQVmVyc2lvbgAAAAAACUxhc3RXcml0ZQCGzfmrj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IBAwAAAAIA////////DgAGTGlua0RhdGFMaXN0XzEEAAAAAAAFAAAAAwAFAAAABAAFAAAAAw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2934395"/>
  <p:tag name="EMPOWERCHARTSPROPERTIES_B_LENGTH" val="24576"/>
  <p:tag name="DOWN_MIGRATION_INITIAL_LAYOUT_REQUIRED" val="9.2.99"/>
  <p:tag name="RUNTIME_ID" val="0eaeb9b9-8d23-4643-8d5e-3bd613d9866f"/>
</p:tagLst>
</file>

<file path=ppt/tags/tag28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wD///////////////////////////////////////////////////////////////////////////////////////////////////////////////////////////////////////////////////////////////////////////////////////////////////////////////////////////////////////////////////////////////////////////////////////////////////////////////////////////////////////////////////////////////////////////////////////////////////////////////////////////////////////////////////////////////////////////////////////////////8BACAA////////////////AAAO////////AwAAAAQA////////////////////////////////////////////////////////////////////////////////////////////////////////////////////////////////////////////////////////////////////////////////////////////////////////////////////////////////////////////////////////////////////////////////////////////////////////////////////////////////////////////////////////////////////////////////////////////////////////////////////////////////////////////////////////////////////////////////////////////////////////////////////////AgABAP///////wUAAAACABAAC6WG3x3ymvpCh+tfMsKsFyQEAAAAAAADAAAAAAADAAAAAwADAAIA////////BQAAAAMAEAAL5D74JDf5fkqZtNa98Eug4AQAAAABAAMAAAACAAMAAAAEAAMAAAAAAAMAAAAEAAQAAgD///////8FAAAABAAQAAvFJ/+uE9V4RrssbKnKlDp1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YbfHfKa+kKH618ywqwXJAREYXRhAAUAAAAAAk5hbWUADQAAAExpbmtEYXRhTGlzdAAQVmVyc2lvbgAAAAAACUxhc3RXcml0ZQBn51zAkwEAAAABAP////9hAGEAAAAFX2lkABAAAAAE5D74JDf5fkqZtNa98Eug4AREYXRhAAUAAAAAAk5hbWUADQAAAExpbmtEYXRhTGlzdAAQVmVyc2lvbgABAAAACUxhc3RXcml0ZQB451zAkwEAAAACAP////9wAHAAAAAFX2lkABAAAAAExSf/rhPVeEa7LGypypQ6dQNEYXRhABYAAAACUGVyc29uYWxJZAABAAAAAAACTmFtZQALAAAAUGVyc29uYWxJZAAQVmVyc2lvbgAAAAAACUxhc3RXcml0ZQDSC8lo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EAIAH///////////////8AAA7///////8FAAAABAD///////////////////////////////////////////////////////////////////////////////////////////////////////////////////////////////////////////////////////////////////////////////////////////////////////////////////////////////////////////////////////////////////////////////////////////////////////////////////////////////////////////////////////////////////////////////////////////////////////////////////////////////////////////////////////////////////////////////////////////////////////////////////////8CAAEBAwAAAAIA////////DgAGTGlua0RhdGFMaXN0XzAEAAAAAAAFAAAAAAAFAAAAAwADAAIBAwAAAAMA////////DgAGTGlua0RhdGFMaXN0XzEEAAAAAQAFAAAAAgAFAAAABAAFAAAAAA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3437904"/>
  <p:tag name="EMPOWERCHARTSPROPERTIES_B_LENGTH" val="24576"/>
  <p:tag name="DOWN_MIGRATION_INITIAL_LAYOUT_REQUIRED" val="9.2.99"/>
  <p:tag name="RUNTIME_ID" val="cd77ff71-4ee9-4d64-b496-112745eb6a3e"/>
</p:tagLst>
</file>

<file path=ppt/tags/tag28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zgsAAAAAAAAAAAAAIAD///////////////8AAAD///////////////8DAAAAAgD///////8DAAAABAD///////8DAAAABAD///////8DAAAABAD///////8DAAAABAD///////8DAAAABAD///////8DAAAABAD///////////////////////////////////////////////////////////////////////////////////////////////////////////////////////////////////////////////////////////////////////////////////////////////////////////////////////////////////////////////////////////////////////////////////////////////////////////////////////////////////////////////////////////////////////////////////////////////////////////////8BACAA////////////////AAAO////////AwAAAAQA////////////////////////////////////////////////////////////////////////////////////////////////////////////////////////////////////////////////////////////////////////////////////////////////////////////////////////////////////////////////////////////////////////////////////////////////////////////////////////////////////////////////////////////////////////////////////////////////////////////////////////////////////////////////////////////////////////////////////////////////////////////////////////AgABAP///////wUAAAACABAACxNJFROZ2gVHrNkz3LW5LX4EAAAAAAADAAAAAAADAAAAAwADAAEA////////BQAAAAMAEAAL2QPYVTdmrU6DvpLvL1vRyAQAAAABAAMAAAACAAMAAAAEAAQABwD///////8FAAAABAAQAAvFJ/+uE9V4RrssbKnKlDp1BAAAAAIAAwAAAAMAAwAAAAEAAwAAAAA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0kVE5naBUes2TPctbktfgREYXRhAAUAAAAAAk5hbWUADQAAAExpbmtEYXRhTGlzdAAQVmVyc2lvbgABAAAACUxhc3RXcml0ZQCX51zAkwEAAAABAP////9hAGEAAAAFX2lkABAAAAAE2QPYVTdmrU6DvpLvL1vRyAREYXRhAAUAAAAAAk5hbWUADQAAAExpbmtEYXRhTGlzdAAQVmVyc2lvbgAAAAAACUxhc3RXcml0ZQCX51zAkwEAAAACAP////9wAHAAAAAFX2lkABAAAAAExSf/rhPVeEa7LGypypQ6dQNEYXRhABYAAAACUGVyc29uYWxJZAABAAAAAAACTmFtZQALAAAAUGVyc29uYWxJZAAQVmVyc2lvbgAAAAAACUxhc3RXcml0ZQDSC8lo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EAP///////wUAAAAEAP///////wUAAAAEAP///////wUAAAAEAP///////wUAAAAEAP///////wUAAAAEAP///////////////////////////////////////////////////////////////////////////////////////////////////////////////////////////////////////////////////////////////////////////////////////////////////////////////////////////////////////////////////////////////////////////////////////////////////////////////////////////////////////////////////////////////////////////////////////////////////////////////wEAIAH///////////////8AAA7///////8FAAAABAD///////////////////////////////////////////////////////////////////////////////////////////////////////////////////////////////////////////////////////////////////////////////////////////////////////////////////////////////////////////////////////////////////////////////////////////////////////////////////////////////////////////////////////////////////////////////////////////////////////////////////////////////////////////////////////////////////////////////////////////////////////////////////////8CAAEBAwAAAAIA////////DgAGTGlua0RhdGFMaXN0XzEEAAAAAAAFAAAAAwAFAAAABAADAAEBAwAAAAMA////////DgAGTGlua0RhdGFMaXN0XzAEAAAAAQAFAAAAAAAFAAAAAgAEAAcBAwAAAAQA////////DAAGUGVyc29uYWxJZF8wBAAAAAIABQAAAAIABQAAAAEABQAAAAA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3874806"/>
  <p:tag name="EMPOWERCHARTSPROPERTIES_B_LENGTH" val="24576"/>
  <p:tag name="DOWN_MIGRATION_INITIAL_LAYOUT_REQUIRED" val="9.2.99"/>
  <p:tag name="RUNTIME_ID" val="b1237e09-f5f3-47c9-aafa-efeb2c44c9b9"/>
</p:tagLst>
</file>

<file path=ppt/tags/tag28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wD///////8DAAAABAD///////////////////////////////////////////////////////////////////////////////////////////////////////////////////////////////////////////////////////////////////////////////////////////////////////////////////////////////////////////////////////////////////////////////////////////////////////////////////////////////////////////////////////////////////////////////////////////////////////////////////////////////////////////////////////////////////////////////8BACAA////////////////AAAO////////AwAAAAQA////////////////////////////////////////////////////////////////////////////////////////////////////////////////////////////////////////////////////////////////////////////////////////////////////////////////////////////////////////////////////////////////////////////////////////////////////////////////////////////////////////////////////////////////////////////////////////////////////////////////////////////////////////////////////////////////////////////////////////////////////////////////////////AgABAP///////wUAAAACABAAC4UqJHdNSfRDlcwnZ6Kl6hUEAAAAAAADAAAAAAADAAAAAwADAAIA////////BQAAAAMAEAALxSf/rhPVeEa7LGypypQ6dQQAAAABAAMAAAACAAMAAAAEAAMAAAAAAAMAAAAEAAQAAwD///////8FAAAABAAQAAvF04mvTfHNSpG/oGZ0y4XABAAAAAIAAwAAAAMAAwAAAAE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Sokd01J9EOVzCdnoqXqFQREYXRhAAUAAAAAAk5hbWUADQAAAExpbmtEYXRhTGlzdAAQVmVyc2lvbgABAAAACUxhc3RXcml0ZQD751zAkwEAAAABAP////9wAHAAAAAFX2lkABAAAAAExSf/rhPVeEa7LGypypQ6dQNEYXRhABYAAAACUGVyc29uYWxJZAABAAAAAAACTmFtZQALAAAAUGVyc29uYWxJZAAQVmVyc2lvbgAAAAAACUxhc3RXcml0ZQDSC8lojQEAAAACAP////9hAGEAAAAFX2lkABAAAAAExdOJr03xzUqRv6BmdMuFwAREYXRhAAUAAAAAAk5hbWUADQAAAExpbmtEYXRhTGlzdAAQVmVyc2lvbgAAAAAACUxhc3RXcml0ZQD751zA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EAP///////wUAAAAEAP///////wUAAAAEAP///////////////////////////////////////////////////////////////////////////////////////////////////////////////////////////////////////////////////////////////////////////////////////////////////////////////////////////////////////////////////////////////////////////////////////////////////////////////////////////////////////////////////////////////////////////////////////////////////////////////////////////////////////////////////////////////////////////////wEAIAH///////////////8AAA7///////8FAAAAAwD///////////////////////////////////////////////////////////////////////////////////////////////////////////////////////////////////////////////////////////////////////////////////////////////////////////////////////////////////////////////////////////////////////////////////////////////////////////////////////////////////////////////////////////////////////////////////////////////////////////////////////////////////////////////////////////////////////////////////////////////////////////////////////8CAAEBAwAAAAIA////////DgAGTGlua0RhdGFMaXN0XzEEAAAAAAAFAAAABAAFAAAAAwADAAIBAwAAAAMA////////DAAGUGVyc29uYWxJZF8wBAAAAAEABQAAAAIABQAAAAEABQAAAAQA////////BAADAQMAAAAEAP///////w4ABkxpbmtEYXRhTGlzdF8wBAAAAAIABQAAAAAABQAAAAIABQAAAAA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4905656"/>
  <p:tag name="EMPOWERCHARTSPROPERTIES_B_LENGTH" val="24576"/>
  <p:tag name="DOWN_MIGRATION_INITIAL_LAYOUT_REQUIRED" val="9.2.99"/>
  <p:tag name="RUNTIME_ID" val="dcad2543-891f-4052-a1fa-b2385bb4931e"/>
</p:tagLst>
</file>

<file path=ppt/tags/tag28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zgsAAAAAAAAAAAAAIAD///////////////8AAAD///////////////8DAAAAAgD///////8DAAAABAD///////8DAAAABAD///////8DAAAABAD///////8DAAAABAD///////8DAAAABAD///////8DAAAABAD///////////////////////////////////////////////////////////////////////////////////////////////////////////////////////////////////////////////////////////////////////////////////////////////////////////////////////////////////////////////////////////////////////////////////////////////////////////////////////////////////////////////////////////////////////////////////////////////////////////////8BACAA////////////////AAAO////////AwAAAAQA////////////////////////////////////////////////////////////////////////////////////////////////////////////////////////////////////////////////////////////////////////////////////////////////////////////////////////////////////////////////////////////////////////////////////////////////////////////////////////////////////////////////////////////////////////////////////////////////////////////////////////////////////////////////////////////////////////////////////////////////////////////////////////AgABAP///////wUAAAACABAACxNJFROZ2gVHrNkz3LW5LX4EAAAAAAADAAAAAAADAAAAAwADAAEA////////BQAAAAMAEAAL2QPYVTdmrU6DvpLvL1vRyAQAAAABAAMAAAACAAMAAAAEAAQABwD///////8FAAAABAAQAAvFJ/+uE9V4RrssbKnKlDp1BAAAAAIAAwAAAAMAAwAAAAEAAwAAAAA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0kVE5naBUes2TPctbktfgREYXRhAAUAAAAAAk5hbWUADQAAAExpbmtEYXRhTGlzdAAQVmVyc2lvbgABAAAACUxhc3RXcml0ZQCX51zAkwEAAAABAP////9hAGEAAAAFX2lkABAAAAAE2QPYVTdmrU6DvpLvL1vRyAREYXRhAAUAAAAAAk5hbWUADQAAAExpbmtEYXRhTGlzdAAQVmVyc2lvbgAAAAAACUxhc3RXcml0ZQCX51zAkwEAAAACAP////9wAHAAAAAFX2lkABAAAAAExSf/rhPVeEa7LGypypQ6dQNEYXRhABYAAAACUGVyc29uYWxJZAABAAAAAAACTmFtZQALAAAAUGVyc29uYWxJZAAQVmVyc2lvbgAAAAAACUxhc3RXcml0ZQDSC8lo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EAP///////wUAAAAEAP///////wUAAAAEAP///////wUAAAAEAP///////wUAAAAEAP///////wUAAAAEAP///////////////////////////////////////////////////////////////////////////////////////////////////////////////////////////////////////////////////////////////////////////////////////////////////////////////////////////////////////////////////////////////////////////////////////////////////////////////////////////////////////////////////////////////////////////////////////////////////////////////wEAIAH///////////////8AAA7///////8FAAAABAD///////////////////////////////////////////////////////////////////////////////////////////////////////////////////////////////////////////////////////////////////////////////////////////////////////////////////////////////////////////////////////////////////////////////////////////////////////////////////////////////////////////////////////////////////////////////////////////////////////////////////////////////////////////////////////////////////////////////////////////////////////////////////////8CAAEBAwAAAAIA////////DgAGTGlua0RhdGFMaXN0XzEEAAAAAAAFAAAAAwAFAAAABAADAAEBAwAAAAMA////////DgAGTGlua0RhdGFMaXN0XzAEAAAAAQAFAAAAAAAFAAAAAgAEAAcBAwAAAAQA////////DAAGUGVyc29uYWxJZF8wBAAAAAIABQAAAAIABQAAAAEABQAAAAA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3874806"/>
  <p:tag name="EMPOWERCHARTSPROPERTIES_B_LENGTH" val="24576"/>
  <p:tag name="DOWN_MIGRATION_INITIAL_LAYOUT_REQUIRED" val="9.2.99"/>
  <p:tag name="RUNTIME_ID" val="5f884bfe-9c60-4b02-b627-3c74ae9ec9f1"/>
</p:tagLst>
</file>

<file path=ppt/tags/tag286.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AgD///////8DAAAAAwD///////8DAAAAAwD///////////////////////////////////////////////////////////////////////////////////////////////////////////////////////////////////////////////////////////////////////////////////////////////////////////////////////////////////////////////////////////////////////////////////////////////////////////////////////////////////////////////////////////////////////////////////////////////////////////////////////////////////////////////////////////////8BACAA////////////////AAAO////////AwAAAAMA////////////////////////////////////////////////////////////////////////////////////////////////////////////////////////////////////////////////////////////////////////////////////////////////////////////////////////////////////////////////////////////////////////////////////////////////////////////////////////////////////////////////////////////////////////////////////////////////////////////////////////////////////////////////////////////////////////////////////////////////////////////////////////AgACAP///////wUAAAACABAAC+mu5BvDRqJEp0BeMQJd3xYEAAAAAAADAAAAAAADAAAABAADAAAAAAADAAAAAwADAAQA////////BQAAAAMAEAALiBQ93fa/ekyvdoRgq0yPJAQAAAABAAMAAAAEAAMAAAABAAMAAAACAP///////wMAAAAAAP///////wMAAAAAAP///////wQAAQD///////8FAAAABAAQAAveYvI6LUcDRKj0uSZlJWcG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6a7kG8NGokSnQF4xAl3fFgREYXRhAAUAAAAAAk5hbWUADQAAAExpbmtEYXRhTGlzdAAQVmVyc2lvbgAAAAAACUxhc3RXcml0ZQDUEc9GlQEAAAABAP////9hAGEAAAAFX2lkABAAAAAEiBQ93fa/ekyvdoRgq0yPJAREYXRhAAUAAAAAAk5hbWUADQAAAExpbmtEYXRhTGlzdAAQVmVyc2lvbgABAAAACUxhc3RXcml0ZQDUEc9GlQEAAAACAP////9wAHAAAAAFX2lkABAAAAAE3mLyOi1HA0So9LkmZSVnBgNEYXRhABYAAAACUGVyc29uYWxJZAABAAAAAAACTmFtZQALAAAAUGVyc29uYWxJZAAQVmVyc2lvbgAAAAAACUxhc3RXcml0ZQACEs9G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DAP///////wUAAAADAP///////////////////////////////////////////////////////////////////////////////////////////////////////////////////////////////////////////////////////////////////////////////////////////////////////////////////////////////////////////////////////////////////////////////////////////////////////////////////////////////////////////////////////////////////////////////////////////////////////////////////////////////////////////////////////////////wEAIAH///////////////8AAA7///////8FAAAABAD///////////////////////////////////////////////////////////////////////////////////////////////////////////////////////////////////////////////////////////////////////////////////////////////////////////////////////////////////////////////////////////////////////////////////////////////////////////////////////////////////////////////////////////////////////////////////////////////////////////////////////////////////////////////////////////////////////////////////////////////////////////////////////8CAAIBAwAAAAIA////////DgAGTGlua0RhdGFMaXN0XzAEAAAAAAAFAAAAAAAFAAAAAwAFAAAAAAAFAAAAAwADAAQBAwAAAAMA////////DgAGTGlua0RhdGFMaXN0XzEEAAAAAQAFAAAAAgAFAAAABAAFAAAAAgAFAAAABAAFAAAAAAD///////8FAAAAAAD///////8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90896f92-791f-4f55-aa2e-88dc57144492"/>
  <p:tag name="DOWN_MIGRATION_INITIAL_LAYOUT_REQUIRED" val="9.2.99"/>
  <p:tag name="EMPOWERCHARTSPROPERTIES_LASTWRITEDATE" val="638762465305935680"/>
</p:tagLst>
</file>

<file path=ppt/tags/tag28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BAD///////////////////////////////////////////////////////////////////////////////////////////////////////////////////////////////////////////////////////////////////////////////////////////////////////////////////////////////////////////////////////////////////////////////////////////////////////////////////////////////////////////////////////////////////////////////////////////////////////////////////////////////////////////////////////////////////////////////////////////////8BACAA////////////////AAAO////////AwAAAAQA////////////////////////////////////////////////////////////////////////////////////////////////////////////////////////////////////////////////////////////////////////////////////////////////////////////////////////////////////////////////////////////////////////////////////////////////////////////////////////////////////////////////////////////////////////////////////////////////////////////////////////////////////////////////////////////////////////////////////////////////////////////////////////AgABAP///////wUAAAACABAAC8uB9x3JrnxPrJxzKFmw1k0EAAAAAAADAAAAAAADAAAAAwADAAEA////////BQAAAAMAEAALp/GHI6qzGk+Wv4gcG/2oMAQAAAABAAMAAAACAAMAAAAEAAQAAgD///////8FAAAABAAQAAuEgNrtfiWKSonEOq34vMcs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4H3HcmufE+snHMoWbDWTQREYXRhAAUAAAAAAk5hbWUADQAAAExpbmtEYXRhTGlzdAAQVmVyc2lvbgAAAAAACUxhc3RXcml0ZQBt5lzAkwEAAAABAP////9wAHAAAAAFX2lkABAAAAAEp/GHI6qzGk+Wv4gcG/2oMANEYXRhABYAAAACUGVyc29uYWxJZAABAAAAAAACTmFtZQALAAAAUGVyc29uYWxJZAAQVmVyc2lvbgAAAAAACUxhc3RXcml0ZQDxYsjZjAEAAAACAP////9hAGEAAAAFX2lkABAAAAAEhIDa7X4likqJxDqt+LzHLAREYXRhAAUAAAAAAk5hbWUADQAAAExpbmtEYXRhTGlzdAAQVmVyc2lvbgABAAAACUxhc3RXcml0ZQBt5lzA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AwD///////////////////////////////////////////////////////////////////////////////////////////////////////////////////////////////////////////////////////////////////////////////////////////////////////////////////////////////////////////////////////////////////////////////////////////////////////////////////////////////////////////////////////////////////////////////////////////////////////////////////////////////////////////////////////////////////////////////////////////////////////////////////////8CAAEBAwAAAAIA////////DgAGTGlua0RhdGFMaXN0XzAEAAAAAAAFAAAAAAAFAAAABAADAAEBAwAAAAMA////////DAAGUGVyc29uYWxJZF8wBAAAAAEABQAAAAQABQAAAAEABAACAQMAAAAEAP///////w4ABkxpbmtEYXRhTGlzdF8xBAAAAAIABQAAAAI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1023056"/>
  <p:tag name="EMPOWERCHARTSPROPERTIES_B_LENGTH" val="24576"/>
  <p:tag name="DOWN_MIGRATION_INITIAL_LAYOUT_REQUIRED" val="9.2.99"/>
  <p:tag name="RUNTIME_ID" val="aa0e9566-70d5-47eb-8583-3d2f33302aa6"/>
</p:tagLst>
</file>

<file path=ppt/tags/tag28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1qYoQImjmhLtECo72L/rz8EAAAAAAADAAAAAAADAAAAAwADAAAAAAD///////8DAAEA////////BQAAAAMAEAALp/GHI6qzGk+Wv4gcG/2oMAQAAAABAAMAAAACAAMAAAAEAAQAAQD///////8FAAAABAAQAAvy0vpKJ4sXTpAahNg91pgR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pihAiaOaEu0QKjvYv+vPwREYXRhAAUAAAAAAk5hbWUADQAAAExpbmtEYXRhTGlzdAAQVmVyc2lvbgABAAAACUxhc3RXcml0ZQCm5lzAkwEAAAABAP////9wAHAAAAAFX2lkABAAAAAEp/GHI6qzGk+Wv4gcG/2oMANEYXRhABYAAAACUGVyc29uYWxJZAABAAAAAAACTmFtZQALAAAAUGVyc29uYWxJZAAQVmVyc2lvbgAAAAAACUxhc3RXcml0ZQDxYsjZjAEAAAACAP////9hAGEAAAAFX2lkABAAAAAE8tL6SieLF06QGoTYPdaYEQREYXRhAAUAAAAAAk5hbWUADQAAAExpbmtEYXRhTGlzdAAQVmVyc2lvbgAAAAAACUxhc3RXcml0ZQCl5lzA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EAP///////wUAAAACAP///////////////////////////////////////////////////////////////////////////////////////////////////////////////////////////////////////////////////////////////////////////////////////////////////////////////////////////////////////////////////////////////////////////////////////////////////////////////////////////////////////////////////////////////////////////////////////////////////////////////////////////////////////////////////////////////////////////////////////////////wEAIAH///////////////8AAA7///////8FAAAAAwD///////////////////////////////////////////////////////////////////////////////////////////////////////////////////////////////////////////////////////////////////////////////////////////////////////////////////////////////////////////////////////////////////////////////////////////////////////////////////////////////////////////////////////////////////////////////////////////////////////////////////////////////////////////////////////////////////////////////////////////////////////////////////////8CAAIBAwAAAAIA////////DgAGTGlua0RhdGFMaXN0XzEEAAAAAAAFAAAABAAFAAAAAwAFAAAAAAD///////8DAAEBAwAAAAMA////////DAAGUGVyc29uYWxJZF8wBAAAAAEABQAAAAIABQAAAAEABAABAQMAAAAEAP///////w4ABkxpbmtEYXRhTGlzdF8wBA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1456906"/>
  <p:tag name="EMPOWERCHARTSPROPERTIES_B_LENGTH" val="24576"/>
  <p:tag name="DOWN_MIGRATION_INITIAL_LAYOUT_REQUIRED" val="9.2.99"/>
  <p:tag name="RUNTIME_ID" val="8f1927ff-4683-47f3-b7c8-d2a788ad73e8"/>
</p:tagLst>
</file>

<file path=ppt/tags/tag28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wgsAAAAAAAAAAAAAIAD///////////////8AAAD///////////////8DAAAAAgD///////8DAAAAAgD///////8DAAAAAgD///////8DAAAABAD///////8DAAAABAD///////////////////////////////////////////////////////////////////////////////////////////////////////////////////////////////////////////////////////////////////////////////////////////////////////////////////////////////////////////////////////////////////////////////////////////////////////////////////////////////////////////////////////////////////////////////////////////////////////////////////////////////////////////////8BACAA////////////////AAAO////////AwAAAAQA////////////////////////////////////////////////////////////////////////////////////////////////////////////////////////////////////////////////////////////////////////////////////////////////////////////////////////////////////////////////////////////////////////////////////////////////////////////////////////////////////////////////////////////////////////////////////////////////////////////////////////////////////////////////////////////////////////////////////////////////////////////////////////AgADAP///////wUAAAACABAAC/5WEckhrW9EigKZTC5u8cAEAAAAAAADAAAAAAADAAAAAwADAAAAAAADAAAAAwADAAAAAAADAAAABAADAAIA////////BQAAAAMAEAAL5bIz7SgQ9U6la1rJAtMxWQQAAAABAAMAAAACAAMAAAAEAAMAAAACAAMAAAAEAAQABQD///////8FAAAABAAQAAvqwFz7uj8oTIdx6pOudZg5BAAAAAIAAwAAAAMAAwAAAAEAAwAAAAM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lYRySGtb0SKAplMLm7xwANEYXRhABYAAAACUGVyc29uYWxJZAABAAAAAAACTmFtZQALAAAAUGVyc29uYWxJZAAQVmVyc2lvbgAAAAAACUxhc3RXcml0ZQCfJeTcjQEAAAABAP////9hAGEAAAAFX2lkABAAAAAE5bIz7SgQ9U6la1rJAtMxWQREYXRhAAUAAAAAAk5hbWUADQAAAExpbmtEYXRhTGlzdAAQVmVyc2lvbgAAAAAACUxhc3RXcml0ZQAD51zAkwEAAAACAP////9hAGEAAAAFX2lkABAAAAAE6sBc+7o/KEyHceqTrnWYOQREYXRhAAUAAAAAAk5hbWUADQAAAExpbmtEYXRhTGlzdAAQVmVyc2lvbgABAAAACUxhc3RXcml0ZQAD51zA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KCwAAAAAAAAAAAAAgAf///////////////wAAAP///////////////wUAAAADAP///////wUAAAADAP///////wUAAAAEAP///////wUAAAAEAP///////wUAAAAEAP///////////////////////////////////////////////////////////////////////////////////////////////////////////////////////////////////////////////////////////////////////////////////////////////////////////////////////////////////////////////////////////////////////////////////////////////////////////////////////////////////////////////////////////////////////////////////////////////////////////////////////////////////////////////wEAIAH///////////////8AAA7///////8FAAAAAgD///////////////////////////////////////////////////////////////////////////////////////////////////////////////////////////////////////////////////////////////////////////////////////////////////////////////////////////////////////////////////////////////////////////////////////////////////////////////////////////////////////////////////////////////////////////////////////////////////////////////////////////////////////////////////////////////////////////////////////////////////////////////////////8CAAMBAwAAAAIA////////DAAGUGVyc29uYWxJZF8wBAAAAAAABQAAAAQABQAAAAEABQAAAAQA////////BQAAAAQA////////AwACAQMAAAADAP///////w4ABkxpbmtEYXRhTGlzdF8wBAAAAAEABQAAAAAABQAAAAQABQAAAAAABQAAAAQABAAFAQMAAAAEAP///////w4ABkxpbmtEYXRhTGlzdF8xBAAAAAIABQAAAAMABQAAAAIABQAAAAMABQAAAAIABQAAAAAABQAAAAI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2274798"/>
  <p:tag name="EMPOWERCHARTSPROPERTIES_B_LENGTH" val="24576"/>
  <p:tag name="DOWN_MIGRATION_INITIAL_LAYOUT_REQUIRED" val="9.2.99"/>
  <p:tag name="RUNTIME_ID" val="55a01424-3fcc-4095-8aff-b6c58842d75b"/>
</p:tagLst>
</file>

<file path=ppt/tags/tag2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9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3Sb3y4LfHBMpLqy8zpi53wEAAAAAAADAAAAAAADAAAAAwADAAAAAAADAAAAAwADAAIA////////BQAAAAMAEAALftU1NkqlIUyViG/l+NWm+QQAAAABAAMAAAACAAMAAAAEAAMAAAACAP///////wQAAQD///////8FAAAABAAQAAtibTQ4SRxlRIdDOZFwYBP0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JvfLgt8cEykurLzOmLnfAREYXRhAAUAAAAAAk5hbWUADQAAAExpbmtEYXRhTGlzdAAQVmVyc2lvbgABAAAACUxhc3RXcml0ZQAy51zAkwEAAAABAP////9hAGEAAAAFX2lkABAAAAAEftU1NkqlIUyViG/l+NWm+QREYXRhAAUAAAAAAk5hbWUADQAAAExpbmtEYXRhTGlzdAAQVmVyc2lvbgAAAAAACUxhc3RXcml0ZQAy51zAkwEAAAACAP////9wAHAAAAAFX2lkABAAAAAEYm00OEkcZUSHQzmRcGAT9ANEYXRhABYAAAACUGVyc29uYWxJZAABAAAAAAACTmFtZQALAAAAUGVyc29uYWxJZAAQVmVyc2lvbgAAAAAACUxhc3RXcml0ZQCGzfmrj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IBAwAAAAIA////////DgAGTGlua0RhdGFMaXN0XzEEAAAAAAAFAAAAAwAFAAAABAAFAAAAAw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2934395"/>
  <p:tag name="EMPOWERCHARTSPROPERTIES_B_LENGTH" val="24576"/>
  <p:tag name="DOWN_MIGRATION_INITIAL_LAYOUT_REQUIRED" val="9.2.99"/>
  <p:tag name="RUNTIME_ID" val="03861dfb-64d5-4a07-a97e-12f8857b5f46"/>
</p:tagLst>
</file>

<file path=ppt/tags/tag29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wD///////////////////////////////////////////////////////////////////////////////////////////////////////////////////////////////////////////////////////////////////////////////////////////////////////////////////////////////////////////////////////////////////////////////////////////////////////////////////////////////////////////////////////////////////////////////////////////////////////////////////////////////////////////////////////////////////////////////////////////////8BACAA////////////////AAAO////////AwAAAAQA////////////////////////////////////////////////////////////////////////////////////////////////////////////////////////////////////////////////////////////////////////////////////////////////////////////////////////////////////////////////////////////////////////////////////////////////////////////////////////////////////////////////////////////////////////////////////////////////////////////////////////////////////////////////////////////////////////////////////////////////////////////////////////AgABAP///////wUAAAACABAAC6WG3x3ymvpCh+tfMsKsFyQEAAAAAAADAAAAAAADAAAAAwADAAIA////////BQAAAAMAEAAL5D74JDf5fkqZtNa98Eug4AQAAAABAAMAAAACAAMAAAAEAAMAAAAAAAMAAAAEAAQAAgD///////8FAAAABAAQAAvFJ/+uE9V4RrssbKnKlDp1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YbfHfKa+kKH618ywqwXJAREYXRhAAUAAAAAAk5hbWUADQAAAExpbmtEYXRhTGlzdAAQVmVyc2lvbgAAAAAACUxhc3RXcml0ZQBn51zAkwEAAAABAP////9hAGEAAAAFX2lkABAAAAAE5D74JDf5fkqZtNa98Eug4AREYXRhAAUAAAAAAk5hbWUADQAAAExpbmtEYXRhTGlzdAAQVmVyc2lvbgABAAAACUxhc3RXcml0ZQB451zAkwEAAAACAP////9wAHAAAAAFX2lkABAAAAAExSf/rhPVeEa7LGypypQ6dQNEYXRhABYAAAACUGVyc29uYWxJZAABAAAAAAACTmFtZQALAAAAUGVyc29uYWxJZAAQVmVyc2lvbgAAAAAACUxhc3RXcml0ZQDSC8lo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EAIAH///////////////8AAA7///////8FAAAABAD///////////////////////////////////////////////////////////////////////////////////////////////////////////////////////////////////////////////////////////////////////////////////////////////////////////////////////////////////////////////////////////////////////////////////////////////////////////////////////////////////////////////////////////////////////////////////////////////////////////////////////////////////////////////////////////////////////////////////////////////////////////////////////8CAAEBAwAAAAIA////////DgAGTGlua0RhdGFMaXN0XzAEAAAAAAAFAAAAAAAFAAAAAwADAAIBAwAAAAMA////////DgAGTGlua0RhdGFMaXN0XzEEAAAAAQAFAAAAAgAFAAAABAAFAAAAAA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3437904"/>
  <p:tag name="EMPOWERCHARTSPROPERTIES_B_LENGTH" val="24576"/>
  <p:tag name="DOWN_MIGRATION_INITIAL_LAYOUT_REQUIRED" val="9.2.99"/>
  <p:tag name="RUNTIME_ID" val="603641af-5612-4cc2-ae9f-db1df2ffe2ff"/>
</p:tagLst>
</file>

<file path=ppt/tags/tag29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zgsAAAAAAAAAAAAAIAD///////////////8AAAD///////////////8DAAAAAgD///////8DAAAABAD///////8DAAAABAD///////8DAAAABAD///////8DAAAABAD///////8DAAAABAD///////8DAAAABAD///////////////////////////////////////////////////////////////////////////////////////////////////////////////////////////////////////////////////////////////////////////////////////////////////////////////////////////////////////////////////////////////////////////////////////////////////////////////////////////////////////////////////////////////////////////////////////////////////////////////8BACAA////////////////AAAO////////AwAAAAQA////////////////////////////////////////////////////////////////////////////////////////////////////////////////////////////////////////////////////////////////////////////////////////////////////////////////////////////////////////////////////////////////////////////////////////////////////////////////////////////////////////////////////////////////////////////////////////////////////////////////////////////////////////////////////////////////////////////////////////////////////////////////////////AgABAP///////wUAAAACABAACxNJFROZ2gVHrNkz3LW5LX4EAAAAAAADAAAAAAADAAAAAwADAAEA////////BQAAAAMAEAAL2QPYVTdmrU6DvpLvL1vRyAQAAAABAAMAAAACAAMAAAAEAAQABwD///////8FAAAABAAQAAvFJ/+uE9V4RrssbKnKlDp1BAAAAAIAAwAAAAMAAwAAAAEAAwAAAAA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0kVE5naBUes2TPctbktfgREYXRhAAUAAAAAAk5hbWUADQAAAExpbmtEYXRhTGlzdAAQVmVyc2lvbgABAAAACUxhc3RXcml0ZQCX51zAkwEAAAABAP////9hAGEAAAAFX2lkABAAAAAE2QPYVTdmrU6DvpLvL1vRyAREYXRhAAUAAAAAAk5hbWUADQAAAExpbmtEYXRhTGlzdAAQVmVyc2lvbgAAAAAACUxhc3RXcml0ZQCX51zAkwEAAAACAP////9wAHAAAAAFX2lkABAAAAAExSf/rhPVeEa7LGypypQ6dQNEYXRhABYAAAACUGVyc29uYWxJZAABAAAAAAACTmFtZQALAAAAUGVyc29uYWxJZAAQVmVyc2lvbgAAAAAACUxhc3RXcml0ZQDSC8lo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EAP///////wUAAAAEAP///////wUAAAAEAP///////wUAAAAEAP///////wUAAAAEAP///////wUAAAAEAP///////////////////////////////////////////////////////////////////////////////////////////////////////////////////////////////////////////////////////////////////////////////////////////////////////////////////////////////////////////////////////////////////////////////////////////////////////////////////////////////////////////////////////////////////////////////////////////////////////////////wEAIAH///////////////8AAA7///////8FAAAABAD///////////////////////////////////////////////////////////////////////////////////////////////////////////////////////////////////////////////////////////////////////////////////////////////////////////////////////////////////////////////////////////////////////////////////////////////////////////////////////////////////////////////////////////////////////////////////////////////////////////////////////////////////////////////////////////////////////////////////////////////////////////////////////8CAAEBAwAAAAIA////////DgAGTGlua0RhdGFMaXN0XzEEAAAAAAAFAAAAAwAFAAAABAADAAEBAwAAAAMA////////DgAGTGlua0RhdGFMaXN0XzAEAAAAAQAFAAAAAAAFAAAAAgAEAAcBAwAAAAQA////////DAAGUGVyc29uYWxJZF8wBAAAAAIABQAAAAIABQAAAAEABQAAAAA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3874806"/>
  <p:tag name="EMPOWERCHARTSPROPERTIES_B_LENGTH" val="24576"/>
  <p:tag name="DOWN_MIGRATION_INITIAL_LAYOUT_REQUIRED" val="9.2.99"/>
  <p:tag name="RUNTIME_ID" val="3d655688-107f-46c7-8be8-9dcca0fdabd4"/>
</p:tagLst>
</file>

<file path=ppt/tags/tag29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wD///////8DAAAABAD///////////////////////////////////////////////////////////////////////////////////////////////////////////////////////////////////////////////////////////////////////////////////////////////////////////////////////////////////////////////////////////////////////////////////////////////////////////////////////////////////////////////////////////////////////////////////////////////////////////////////////////////////////////////////////////////////////////////8BACAA////////////////AAAO////////AwAAAAQA////////////////////////////////////////////////////////////////////////////////////////////////////////////////////////////////////////////////////////////////////////////////////////////////////////////////////////////////////////////////////////////////////////////////////////////////////////////////////////////////////////////////////////////////////////////////////////////////////////////////////////////////////////////////////////////////////////////////////////////////////////////////////////AgABAP///////wUAAAACABAAC4UqJHdNSfRDlcwnZ6Kl6hUEAAAAAAADAAAAAAADAAAAAwADAAIA////////BQAAAAMAEAALxSf/rhPVeEa7LGypypQ6dQQAAAABAAMAAAACAAMAAAAEAAMAAAAAAAMAAAAEAAQAAwD///////8FAAAABAAQAAvF04mvTfHNSpG/oGZ0y4XABAAAAAIAAwAAAAMAAwAAAAE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Sokd01J9EOVzCdnoqXqFQREYXRhAAUAAAAAAk5hbWUADQAAAExpbmtEYXRhTGlzdAAQVmVyc2lvbgABAAAACUxhc3RXcml0ZQD751zAkwEAAAABAP////9wAHAAAAAFX2lkABAAAAAExSf/rhPVeEa7LGypypQ6dQNEYXRhABYAAAACUGVyc29uYWxJZAABAAAAAAACTmFtZQALAAAAUGVyc29uYWxJZAAQVmVyc2lvbgAAAAAACUxhc3RXcml0ZQDSC8lojQEAAAACAP////9hAGEAAAAFX2lkABAAAAAExdOJr03xzUqRv6BmdMuFwAREYXRhAAUAAAAAAk5hbWUADQAAAExpbmtEYXRhTGlzdAAQVmVyc2lvbgAAAAAACUxhc3RXcml0ZQD751zA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EAP///////wUAAAAEAP///////wUAAAAEAP///////////////////////////////////////////////////////////////////////////////////////////////////////////////////////////////////////////////////////////////////////////////////////////////////////////////////////////////////////////////////////////////////////////////////////////////////////////////////////////////////////////////////////////////////////////////////////////////////////////////////////////////////////////////////////////////////////////////wEAIAH///////////////8AAA7///////8FAAAAAwD///////////////////////////////////////////////////////////////////////////////////////////////////////////////////////////////////////////////////////////////////////////////////////////////////////////////////////////////////////////////////////////////////////////////////////////////////////////////////////////////////////////////////////////////////////////////////////////////////////////////////////////////////////////////////////////////////////////////////////////////////////////////////////8CAAEBAwAAAAIA////////DgAGTGlua0RhdGFMaXN0XzEEAAAAAAAFAAAABAAFAAAAAwADAAIBAwAAAAMA////////DAAGUGVyc29uYWxJZF8wBAAAAAEABQAAAAIABQAAAAEABQAAAAQA////////BAADAQMAAAAEAP///////w4ABkxpbmtEYXRhTGlzdF8wBAAAAAIABQAAAAAABQAAAAIABQAAAAA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4905656"/>
  <p:tag name="EMPOWERCHARTSPROPERTIES_B_LENGTH" val="24576"/>
  <p:tag name="DOWN_MIGRATION_INITIAL_LAYOUT_REQUIRED" val="9.2.99"/>
  <p:tag name="RUNTIME_ID" val="f7b55411-4a77-4f09-bd42-e2fca5b0a625"/>
</p:tagLst>
</file>

<file path=ppt/tags/tag29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zgsAAAAAAAAAAAAAIAD///////////////8AAAD///////////////8DAAAAAgD///////8DAAAABAD///////8DAAAABAD///////8DAAAABAD///////8DAAAABAD///////8DAAAABAD///////8DAAAABAD///////////////////////////////////////////////////////////////////////////////////////////////////////////////////////////////////////////////////////////////////////////////////////////////////////////////////////////////////////////////////////////////////////////////////////////////////////////////////////////////////////////////////////////////////////////////////////////////////////////////8BACAA////////////////AAAO////////AwAAAAQA////////////////////////////////////////////////////////////////////////////////////////////////////////////////////////////////////////////////////////////////////////////////////////////////////////////////////////////////////////////////////////////////////////////////////////////////////////////////////////////////////////////////////////////////////////////////////////////////////////////////////////////////////////////////////////////////////////////////////////////////////////////////////////AgABAP///////wUAAAACABAACxNJFROZ2gVHrNkz3LW5LX4EAAAAAAADAAAAAAADAAAAAwADAAEA////////BQAAAAMAEAAL2QPYVTdmrU6DvpLvL1vRyAQAAAABAAMAAAACAAMAAAAEAAQABwD///////8FAAAABAAQAAvFJ/+uE9V4RrssbKnKlDp1BAAAAAIAAwAAAAMAAwAAAAEAAwAAAAA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0kVE5naBUes2TPctbktfgREYXRhAAUAAAAAAk5hbWUADQAAAExpbmtEYXRhTGlzdAAQVmVyc2lvbgABAAAACUxhc3RXcml0ZQCX51zAkwEAAAABAP////9hAGEAAAAFX2lkABAAAAAE2QPYVTdmrU6DvpLvL1vRyAREYXRhAAUAAAAAAk5hbWUADQAAAExpbmtEYXRhTGlzdAAQVmVyc2lvbgAAAAAACUxhc3RXcml0ZQCX51zAkwEAAAACAP////9wAHAAAAAFX2lkABAAAAAExSf/rhPVeEa7LGypypQ6dQNEYXRhABYAAAACUGVyc29uYWxJZAABAAAAAAACTmFtZQALAAAAUGVyc29uYWxJZAAQVmVyc2lvbgAAAAAACUxhc3RXcml0ZQDSC8lo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EAP///////wUAAAAEAP///////wUAAAAEAP///////wUAAAAEAP///////wUAAAAEAP///////wUAAAAEAP///////////////////////////////////////////////////////////////////////////////////////////////////////////////////////////////////////////////////////////////////////////////////////////////////////////////////////////////////////////////////////////////////////////////////////////////////////////////////////////////////////////////////////////////////////////////////////////////////////////////wEAIAH///////////////8AAA7///////8FAAAABAD///////////////////////////////////////////////////////////////////////////////////////////////////////////////////////////////////////////////////////////////////////////////////////////////////////////////////////////////////////////////////////////////////////////////////////////////////////////////////////////////////////////////////////////////////////////////////////////////////////////////////////////////////////////////////////////////////////////////////////////////////////////////////////8CAAEBAwAAAAIA////////DgAGTGlua0RhdGFMaXN0XzEEAAAAAAAFAAAAAwAFAAAABAADAAEBAwAAAAMA////////DgAGTGlua0RhdGFMaXN0XzAEAAAAAQAFAAAAAAAFAAAAAgAEAAcBAwAAAAQA////////DAAGUGVyc29uYWxJZF8wBAAAAAIABQAAAAIABQAAAAEABQAAAAA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6959343874806"/>
  <p:tag name="EMPOWERCHARTSPROPERTIES_B_LENGTH" val="24576"/>
  <p:tag name="DOWN_MIGRATION_INITIAL_LAYOUT_REQUIRED" val="9.2.99"/>
  <p:tag name="RUNTIME_ID" val="6e7abcfb-41fc-41d2-b32e-a5591c9e28ef"/>
</p:tagLst>
</file>

<file path=ppt/tags/tag295.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QBAQEBAQEBAQEBAQEBAQMAAAAAAAAAAwAAAAMAAAAA/////wUAqgsAAAAAAAAAAAAAIAD///////////////8AAAD///////////////8DAAAABAD///////8DAAAABAD///////8DAAAABAD///////8DAAAABAD///////8DAAAABAD///////////////////////////////////////////////////////////////////////////////////////////////////////////////////////////////////////////////////////////////////////////////////////////////////////////////////////////////////////////////////////////////////////////////////////////////////////////////////////////////////////////////////////////////////////////////////////////////////////////////////////////////////////////////8BACAA////////////////AAAO////////AwAAAAMA////////////////////////////////////////////////////////////////////////////////////////////////////////////////////////////////////////////////////////////////////////////////////////////////////////////////////////////////////////////////////////////////////////////////////////////////////////////////////////////////////////////////////////////////////////////////////////////////////////////////////////////////////////////////////////////////////////////////////////////////////////////////////////AgAEAP///////wUAAAACABAACyY8/VQ7uSlGmZpu0dJZdjwEAAAAAAADAAAABAADAAAAAwADAAAABAADAAAAAwADAAAABAADAAAAAwADAAAABAD///////8DAAMA////////BQAAAAMAEAALazYnxTiMM06gyoq5VDFaDQQAAAABAAMAAAACAAMAAAABAAMAAAACAP///////wMAAAACAP///////wQABQD///////8FAAAABAAQAAvtF7keopqKT7SPHoRSUypNBAAAAAIAAwAAAAAAAwAAAAIAAwAAAAAAAwAAAAIAAwAAAAAAAwAAAAIAAwAAAAA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jz9VDu5KUaZmm7R0ll2PAREYXRhAAUAAAAAAk5hbWUADQAAAExpbmtEYXRhTGlzdAAQVmVyc2lvbgAAAAAACUxhc3RXcml0ZQAyTSs8mAEAAAABAP////9hAGEAAAAFX2lkABAAAAAEazYnxTiMM06gyoq5VDFaDQREYXRhAAUAAAAAAk5hbWUADQAAAExpbmtEYXRhTGlzdAAQVmVyc2lvbgABAAAACUxhc3RXcml0ZQAyTSs8mAEAAAACAP////9wAHAAAAAFX2lkABAAAAAE7Re5HqKaik+0jx6EUlMqTQNEYXRhABYAAAACUGVyc29uYWxJZAABAAAAAAACTmFtZQALAAAAUGVyc29uYWxJZAAQVmVyc2lvbgAAAAAACUxhc3RXcml0ZQBMTSs8m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CAP///////wUAAAACAP///////////////////////////////////////////////////////////////////////////////////////////////////////////////////////////////////////////////////////////////////////////////////////////////////////////////////////////////////////////////////////////////////////////////////////////////////////////////////////////////////////////////////////////////////////////////////////////////////////////////////////////////////////////////////////////////wEAIAH///////////////8AAA7///////8FAAAABAD///////////////////////////////////////////////////////////////////////////////////////////////////////////////////////////////////////////////////////////////////////////////////////////////////////////////////////////////////////////////////////////////////////////////////////////////////////////////////////////////////////////////////////////////////////////////////////////////////////////////////////////////////////////////////////////////////////////////////////////////////////////////////////8CAAQBAwAAAAIA////////DgAGTGlua0RhdGFMaXN0XzAEAAAAAAAFAAAAAAAFAAAAAwAFAAAAAAAFAAAAAwAFAAAAAAAFAAAAAwAFAAAAAAD///////8DAAMBAwAAAAMA////////DgAGTGlua0RhdGFMaXN0XzEEAAAAAQAFAAAAAgAFAAAABAAFAAAAAgD///////8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ae938e5d-cdb6-41e3-81af-97c5cb578b77"/>
  <p:tag name="DOWN_MIGRATION_INITIAL_LAYOUT_REQUIRED" val="9.2.99"/>
  <p:tag name="EMPOWERCHARTSPROPERTIES_LASTWRITEDATE" val="638889529275803225"/>
</p:tagLst>
</file>

<file path=ppt/tags/tag296.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BAD///////////////////////////////////////////////////////////////////////////////////////////////////////////////////////////////////////////////////////////////////////////////////////////////////////////////////////////////////////////////////////////////////////////////////////////////////////////////////////////////////////////////////////////////////////////////////////////////////////////////////////////////////////////////////////////////////////////////////////////////////////////////8BACAA////////////////AAAO////////AwAAAAMA////////////////////////////////////////////////////////////////////////////////////////////////////////////////////////////////////////////////////////////////////////////////////////////////////////////////////////////////////////////////////////////////////////////////////////////////////////////////////////////////////////////////////////////////////////////////////////////////////////////////////////////////////////////////////////////////////////////////////////////////////////////////////////AgABAP///////wUAAAACABAAC1xSWIp3CPFNl3CPkx58NrkEAAAAAAADAAAABAADAAAAAwADAAEA////////BQAAAAMAEAALwIWH/5I5+UqaDrEmDQKb0wQAAAABAAMAAAACAAMAAAABAAQAAQD///////8FAAAABAAQAAuxioQWOgdTQ5xBAl4JpmqU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FJYincI8U2XcI+THnw2uQREYXRhAAUAAAAAAk5hbWUADQAAAExpbmtEYXRhTGlzdAAQVmVyc2lvbgAAAAAACUxhc3RXcml0ZQBsTSs8mAEAAAABAP////9hAGEAAAAFX2lkABAAAAAEwIWH/5I5+UqaDrEmDQKb0wREYXRhAAUAAAAAAk5hbWUADQAAAExpbmtEYXRhTGlzdAAQVmVyc2lvbgABAAAACUxhc3RXcml0ZQB3TSs8mAEAAAACAP////9wAHAAAAAFX2lkABAAAAAEsYqEFjoHU0OcQQJeCaZqlANEYXRhABYAAAACUGVyc29uYWxJZAABAAAAAAACTmFtZQALAAAAUGVyc29uYWxJZAAQVmVyc2lvbgAAAAAACUxhc3RXcml0ZQCLTSs8m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d75b71d7-fbdb-4704-b81e-c1fd3a546a08"/>
  <p:tag name="DOWN_MIGRATION_INITIAL_LAYOUT_REQUIRED" val="9.2.99"/>
  <p:tag name="EMPOWERCHARTSPROPERTIES_LASTWRITEDATE" val="638889529276460336"/>
</p:tagLst>
</file>

<file path=ppt/tags/tag297.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tgsAAAAAAAAAAAAAIAD///////////////8AAAD///////////////8DAAAAAgD///////8DAAAAAgD///////8DAAAAAgD///////8DAAAAAgD///////8DAAAAAgD///////8DAAAAAgD///////8DAAAAAgD///////////////////////////////////////////////////////////////////////////////////////////////////////////////////////////////////////////////////////////////////////////////////////////////////////////////////////////////////////////////////////////////////////////////////////////////////////////////////////////////////////////////////////////////////////////////////////////////////////////////8BACAA////////////////AAAO////////AwAAAAMA////////////////////////////////////////////////////////////////////////////////////////////////////////////////////////////////////////////////////////////////////////////////////////////////////////////////////////////////////////////////////////////////////////////////////////////////////////////////////////////////////////////////////////////////////////////////////////////////////////////////////////////////////////////////////////////////////////////////////////////////////////////////////////AgAHAP///////wUAAAACABAAC2UU+hU9ja5OlKow1cnpSkgEAAAAAAADAAAAAAADAAAABAADAAAAAAADAAAABAADAAAAAAADAAAABAADAAAAAAD///////8DAAAAAAD///////8DAAAAAAD///////8DAAAAAAD///////8DAAEA////////BQAAAAMAEAALug9wuJs3uUWZPSPlhr1gmwQAAAABAAMAAAAEAAMAAAABAAQAAwD///////8FAAAABAAQAAu3bLVcZ5/nSpNekVpXVS5lBAAAAAIAAwAAAAIAAwAAAAM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RT6FT2Nrk6UqjDVyelKSAREYXRhAAUAAAAAAk5hbWUADQAAAExpbmtEYXRhTGlzdAAQVmVyc2lvbgABAAAACUxhc3RXcml0ZQBBUCs8mAEAAAABAP////9hAGEAAAAFX2lkABAAAAAEug9wuJs3uUWZPSPlhr1gmwREYXRhAAUAAAAAAk5hbWUADQAAAExpbmtEYXRhTGlzdAAQVmVyc2lvbgAAAAAACUxhc3RXcml0ZQBBUCs8mAEAAAACAP////9wAHAAAAAFX2lkABAAAAAEt2y1XGef50qTXpFaV1UuZQNEYXRhABYAAAACUGVyc29uYWxJZAABAAAAAAACTmFtZQALAAAAUGVyc29uYWxJZAAQVmVyc2lvbgAAAAAACUxhc3RXcml0ZQBhUCs8m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CwAAAAAAAAAAAAAgAf///////////////wAAAP///////////////wUAAAADAP///////wUAAAACAP///////wUAAAACAP///////wUAAAACAP///////wUAAAACAP///////wUAAAACAP///////wUAAAACAP///////////////////////////////////////////////////////////////////////////////////////////////////////////////////////////////////////////////////////////////////////////////////////////////////////////////////////////////////////////////////////////////////////////////////////////////////////////////////////////////////////////////////////////////////////////////////////////////////////////////wEAIAH///////////////8AAA7///////8FAAAABAD///////////////////////////////////////////////////////////////////////////////////////////////////////////////////////////////////////////////////////////////////////////////////////////////////////////////////////////////////////////////////////////////////////////////////////////////////////////////////////////////////////////////////////////////////////////////////////////////////////////////////////////////////////////////////////////////////////////////////////////////////////////////////////8CAAcBAwAAAAIA////////DgAGTGlua0RhdGFMaXN0XzEEAAAAAAAFAAAAAwAFAAAABAAFAAAAAAAFAAAABAAFAAAAAAAFAAAABAAFAAAAAAD///////8FAAAAAAD///////8FAAAAAAD///////8FAAAAAAD///////8DAAEBAwAAAAMA////////DgAGTGlua0RhdGFMaXN0XzAEAAAAAQAFAAAAAAAFAAAAAgAEAAMBAwAAAAQA////////DAAGUGVyc29uYWxJZF8wBAAAAAIABQAAAAI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55c6ffae-d0d2-4679-a0f9-73158372c5d2"/>
  <p:tag name="DOWN_MIGRATION_INITIAL_LAYOUT_REQUIRED" val="9.2.99"/>
  <p:tag name="EMPOWERCHARTSPROPERTIES_LASTWRITEDATE" val="638889529283690245"/>
</p:tagLst>
</file>

<file path=ppt/tags/tag298.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gD///////8DAAAAAgD///////////////////////////////////////////////////////////////////////////////////////////////////////////////////////////////////////////////////////////////////////////////////////////////////////////////////////////////////////////////////////////////////////////////////////////////////////////////////////////////////////////////////////////////////////////////////////////////////////////////////////////////////////////////////////////////////////////////8BACAA////////////////AAAO////////AwAAAAQA////////////////////////////////////////////////////////////////////////////////////////////////////////////////////////////////////////////////////////////////////////////////////////////////////////////////////////////////////////////////////////////////////////////////////////////////////////////////////////////////////////////////////////////////////////////////////////////////////////////////////////////////////////////////////////////////////////////////////////////////////////////////////////AgADAP///////wUAAAACABAAC0xsvxnRU0JCtZJUp/uuSZgEAAAAAAADAAAAAAADAAAAAwADAAAAAAD///////8DAAAAAAD///////8DAAEA////////BQAAAAMAEAALsDh0WVE3XkuAZntWSsJxmAQAAAABAAMAAAACAAMAAAAEAAQAAQD///////8FAAAABAAQAAva8GZv/wpqQJdlf14kD/St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Gy/GdFTQkK1klSn+65JmAREYXRhAAUAAAAAAk5hbWUADQAAAExpbmtEYXRhTGlzdAAQVmVyc2lvbgABAAAACUxhc3RXcml0ZQA2ZSs8mAEAAAABAP////9hAGEAAAAFX2lkABAAAAAEsDh0WVE3XkuAZntWSsJxmAREYXRhAAUAAAAAAk5hbWUADQAAAExpbmtEYXRhTGlzdAAQVmVyc2lvbgAAAAAACUxhc3RXcml0ZQAmZSs8mAEAAAACAP////9wAHAAAAAFX2lkABAAAAAE2vBmb/8KakCXZX9eJA/0rQNEYXRhABYAAAACUGVyc29uYWxJZAABAAAAAAACTmFtZQALAAAAUGVyc29uYWxJZAAQVmVyc2lvbgAAAAAACUxhc3RXcml0ZQBWZSs8m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UAAAACAP///////////////////////////////////////////////////////////////////////////////////////////////////////////////////////////////////////////////////////////////////////////////////////////////////////////////////////////////////////////////////////////////////////////////////////////////////////////////////////////////////////////////////////////////////////////////////////////////////////////////////////////////////////////////////////////////////////////////wEAIAH///////////////8AAA7///////8FAAAABAD///////////////////////////////////////////////////////////////////////////////////////////////////////////////////////////////////////////////////////////////////////////////////////////////////////////////////////////////////////////////////////////////////////////////////////////////////////////////////////////////////////////////////////////////////////////////////////////////////////////////////////////////////////////////////////////////////////////////////////////////////////////////////////8CAAMBAwAAAAIA////////DgAGTGlua0RhdGFMaXN0XzEEAAAAAAAFAAAAAwAFAAAABAA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40ffe4cb-692a-4853-bac5-eb76f21e7fa3"/>
  <p:tag name="DOWN_MIGRATION_INITIAL_LAYOUT_REQUIRED" val="9.2.99"/>
  <p:tag name="EMPOWERCHARTSPROPERTIES_LASTWRITEDATE" val="638889529337498889"/>
</p:tagLst>
</file>

<file path=ppt/tags/tag299.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zgsAAAAAAAAAAAAAIAD///////////////8AAAD///////////////8DAAAAAgD///////8DAAAAAgD///////8DAAAAAgD///////8DAAAAAgD///////8DAAAAAgD///////8DAAAAAgD///////////////////////////////////////////////////////////////////////////////////////////////////////////////////////////////////////////////////////////////////////////////////////////////////////////////////////////////////////////////////////////////////////////////////////////////////////////////////////////////////////////////////////////////////////////////////////////////////////////////////////////////8BACAA////////////////AAAO////////AwAAAAQA////////////////////////////////////////////////////////////////////////////////////////////////////////////////////////////////////////////////////////////////////////////////////////////////////////////////////////////////////////////////////////////////////////////////////////////////////////////////////////////////////////////////////////////////////////////////////////////////////////////////////////////////////////////////////////////////////////////////////////////////////////////////////////AgAGAP///////wUAAAACABAAC2tLain+J3VDttKzbvd6zmMEAAAAAAADAAAAAAADAAAAAwADAAAAAAADAAAAAwADAAAAAAD///////8DAAAAAAD///////8DAAAAAAD///////8DAAAAAAD///////8DAAIA////////BQAAAAMAEAALee22NFsK8UOBAYuw9AHyagQAAAABAAMAAAACAAMAAAAEAAMAAAACAP///////wQAAQD///////8FAAAABAAQAAsZeSblDzVlRJ370rJpwcUY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0tqKf4ndUO20rNu93rOYwREYXRhAAUAAAAAAk5hbWUADQAAAExpbmtEYXRhTGlzdAAQVmVyc2lvbgAAAAAACUxhc3RXcml0ZQAMbCs8mAEAAAABAP////9hAGEAAAAFX2lkABAAAAAEee22NFsK8UOBAYuw9AHyagREYXRhAAUAAAAAAk5hbWUADQAAAExpbmtEYXRhTGlzdAAQVmVyc2lvbgABAAAACUxhc3RXcml0ZQAMbCs8mAEAAAACAP////9wAHAAAAAFX2lkABAAAAAEGXkm5Q81ZUSd+9KyacHFGANEYXRhABYAAAACUGVyc29uYWxJZAABAAAAAAACTmFtZQALAAAAUGVyc29uYWxJZAAQVmVyc2lvbgAAAAAACUxhc3RXcml0ZQAcbCs8m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CAP///////wUAAAACAP///////wUAAAACAP///////wUAAAACAP///////wUAAAACAP///////////////////////////////////////////////////////////////////////////////////////////////////////////////////////////////////////////////////////////////////////////////////////////////////////////////////////////////////////////////////////////////////////////////////////////////////////////////////////////////////////////////////////////////////////////////////////////////////////////////////////////////wEAIAH///////////////8AAA7///////8FAAAABAD///////////////////////////////////////////////////////////////////////////////////////////////////////////////////////////////////////////////////////////////////////////////////////////////////////////////////////////////////////////////////////////////////////////////////////////////////////////////////////////////////////////////////////////////////////////////////////////////////////////////////////////////////////////////////////////////////////////////////////////////////////////////////////8CAAYBAwAAAAIA////////DgAGTGlua0RhdGFMaXN0XzAEAAAAAAAFAAAAAAAFAAAAAwAFAAAAAAAFAAAAAwAFAAAAAAD///////8FAAAAAAD///////8FAAAAAAD///////8FAAAAAAD///////8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f57674df-5cf3-493f-a291-d8a6a0fdce18"/>
  <p:tag name="DOWN_MIGRATION_INITIAL_LAYOUT_REQUIRED" val="9.2.99"/>
  <p:tag name="EMPOWERCHARTSPROPERTIES_LASTWRITEDATE" val="638889529354686686"/>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00.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MA////////////////////////////////////////////////////////////////////////////////////////////////////////////////////////////////////////////////////////////////////////////////////////////////////////////////////////////////////////////////////////////////////////////////////////////////////////////////////////////////////////////////////////////////////////////////////////////////////////////////////////////////////////////////////////////////////////////////////////////////////////////////////////AgABAP///////wUAAAACABAAC2ikSATwpeRIq8LdWMo0i9MEAAAAAAADAAAAAAADAAAABAADAAIA////////BQAAAAMAEAALqPx1wxO6sEmkr4XU+iDHCAQAAAABAAMAAAAEAAMAAAABAAMAAAAAAP///////wQAAQD///////8FAAAABAAQAAsR3tIW/64ZRpzM1TEcwJiT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KRIBPCl5Eirwt1YyjSL0wREYXRhAAUAAAAAAk5hbWUADQAAAExpbmtEYXRhTGlzdAAQVmVyc2lvbgAAAAAACUxhc3RXcml0ZQCGaCs8mAEAAAABAP////9hAGEAAAAFX2lkABAAAAAEqPx1wxO6sEmkr4XU+iDHCAREYXRhAAUAAAAAAk5hbWUADQAAAExpbmtEYXRhTGlzdAAQVmVyc2lvbgABAAAACUxhc3RXcml0ZQCGaCs8mAEAAAACAP////9wAHAAAAAFX2lkABAAAAAEEd7SFv+uGUaczNUxHMCYkwNEYXRhABYAAAACUGVyc29uYWxJZAABAAAAAAACTmFtZQALAAAAUGVyc29uYWxJZAAQVmVyc2lvbgAAAAAACUxhc3RXcml0ZQCZaCs8m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DOWN_MIGRATION_INITIAL_LAYOUT_REQUIRED" val="9.2.99"/>
  <p:tag name="EMPOWERCHARTSPROPERTIES_LASTWRITEDATE" val="638889529345840407"/>
  <p:tag name="RUNTIME_ID" val="4494d227-403e-4271-9772-7712e31cd0a0"/>
</p:tagLst>
</file>

<file path=ppt/tags/tag301.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MA////////////////////////////////////////////////////////////////////////////////////////////////////////////////////////////////////////////////////////////////////////////////////////////////////////////////////////////////////////////////////////////////////////////////////////////////////////////////////////////////////////////////////////////////////////////////////////////////////////////////////////////////////////////////////////////////////////////////////////////////////////////////////////AgABAP///////wUAAAACABAAC2ikSATwpeRIq8LdWMo0i9MEAAAAAAADAAAAAAADAAAABAADAAIA////////BQAAAAMAEAALqPx1wxO6sEmkr4XU+iDHCAQAAAABAAMAAAAEAAMAAAABAAMAAAAAAP///////wQAAQD///////8FAAAABAAQAAsR3tIW/64ZRpzM1TEcwJiT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KRIBPCl5Eirwt1YyjSL0wREYXRhAAUAAAAAAk5hbWUADQAAAExpbmtEYXRhTGlzdAAQVmVyc2lvbgAAAAAACUxhc3RXcml0ZQCGaCs8mAEAAAABAP////9hAGEAAAAFX2lkABAAAAAEqPx1wxO6sEmkr4XU+iDHCAREYXRhAAUAAAAAAk5hbWUADQAAAExpbmtEYXRhTGlzdAAQVmVyc2lvbgABAAAACUxhc3RXcml0ZQCGaCs8mAEAAAACAP////9wAHAAAAAFX2lkABAAAAAEEd7SFv+uGUaczNUxHMCYkwNEYXRhABYAAAACUGVyc29uYWxJZAABAAAAAAACTmFtZQALAAAAUGVyc29uYWxJZAAQVmVyc2lvbgAAAAAACUxhc3RXcml0ZQCZaCs8m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d0d366fd-054b-4c16-b370-7f7e50645074"/>
  <p:tag name="DOWN_MIGRATION_INITIAL_LAYOUT_REQUIRED" val="9.2.99"/>
  <p:tag name="EMPOWERCHARTSPROPERTIES_LASTWRITEDATE" val="638889529345840407"/>
</p:tagLst>
</file>

<file path=ppt/tags/tag302.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wD///////////////////////////////////////////////////////////////////////////////////////////////////////////////////////////////////////////////////////////////////////////////////////////////////////////////////////////////////////////////////////////////////////////////////////////////////////////////////////////////////////////////////////////////////////////////////////////////////////////////////////////////////////////////////////////////////////////////8BACAA////////////////AAAO////////AwAAAAQA////////////////////////////////////////////////////////////////////////////////////////////////////////////////////////////////////////////////////////////////////////////////////////////////////////////////////////////////////////////////////////////////////////////////////////////////////////////////////////////////////////////////////////////////////////////////////////////////////////////////////////////////////////////////////////////////////////////////////////////////////////////////////////AgACAP///////wUAAAACABAAC6Ajbg1bXu5Eqqo84QwEaGsEAAAAAAADAAAAAAADAAAAAwADAAAAAAADAAAAAwADAAMA////////BQAAAAMAEAALVTzuLlnaPkyJm1f0u6j4/wQAAAABAAMAAAACAAMAAAAEAAMAAAACAAMAAAAEAAMAAAAAAP///////wQAAgD///////8FAAAABAAQAAvH5SJf0e2mQ6lIzS+XoDqf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CNuDVte7kSqqjzhDARoawREYXRhAAUAAAAAAk5hbWUADQAAAExpbmtEYXRhTGlzdAAQVmVyc2lvbgABAAAACUxhc3RXcml0ZQDK9ruvlgEAAAABAP////9hAGEAAAAFX2lkABAAAAAEVTzuLlnaPkyJm1f0u6j4/wREYXRhAAUAAAAAAk5hbWUADQAAAExpbmtEYXRhTGlzdAAQVmVyc2lvbgAAAAAACUxhc3RXcml0ZQDK9ruvlgEAAAACAP////9wAHAAAAAFX2lkABAAAAAEx+UiX9HtpkOpSM0vl6A6nwNEYXRhABYAAAACUGVyc29uYWxJZAABAAAAAAACTmFtZQALAAAAUGVyc29uYWxJZAAQVmVyc2lvbgAAAAAACUxhc3RXcml0ZQDq9ruv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DAP///////////////////////////////////////////////////////////////////////////////////////////////////////////////////////////////////////////////////////////////////////////////////////////////////////////////////////////////////////////////////////////////////////////////////////////////////////////////////////////////////////////////////////////////////////////////////////////////////////////////////////////////////////////////////////////////////////////////wEAIAH///////////////8AAA7///////8FAAAABAD///////////////////////////////////////////////////////////////////////////////////////////////////////////////////////////////////////////////////////////////////////////////////////////////////////////////////////////////////////////////////////////////////////////////////////////////////////////////////////////////////////////////////////////////////////////////////////////////////////////////////////////////////////////////////////////////////////////////////////////////////////////////////////8CAAIBAwAAAAIA////////DgAGTGlua0RhdGFMaXN0XzEEAAAAAAAFAAAAAwAFAAAABAAFAAAAAwD///////8DAAMBAwAAAAMA////////DgAGTGlua0RhdGFMaXN0XzAEAAAAAQAFAAAAAAAFAAAAAg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0394b93a-fcc6-4939-95df-b888bd000ada"/>
  <p:tag name="DOWN_MIGRATION_INITIAL_LAYOUT_REQUIRED" val="9.2.99"/>
  <p:tag name="EMPOWERCHARTSPROPERTIES_LASTWRITEDATE" val="638823018534495600"/>
</p:tagLst>
</file>

<file path=ppt/tags/tag303.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MA////////////////////////////////////////////////////////////////////////////////////////////////////////////////////////////////////////////////////////////////////////////////////////////////////////////////////////////////////////////////////////////////////////////////////////////////////////////////////////////////////////////////////////////////////////////////////////////////////////////////////////////////////////////////////////////////////////////////////////////////////////////////////////AgACAP///////wUAAAACABAAC1qdt1MQKTlLhG9GswWsD2sEAAAAAAADAAAAAAADAAAABAADAAAAAAD///////8DAAEA////////BQAAAAMAEAALwNDX+haL7UKg+NZqXa0z/QQAAAABAAMAAAAEAAMAAAABAAQAAQD///////8FAAAABAAQAAvd8P2wFCE9TZoADf2ZK93e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p23UxApOUuEb0azBawPawREYXRhAAUAAAAAAk5hbWUADQAAAExpbmtEYXRhTGlzdAAQVmVyc2lvbgABAAAACUxhc3RXcml0ZQAp97uvlgEAAAABAP////9hAGEAAAAFX2lkABAAAAAEwNDX+haL7UKg+NZqXa0z/QREYXRhAAUAAAAAAk5hbWUADQAAAExpbmtEYXRhTGlzdAAQVmVyc2lvbgAAAAAACUxhc3RXcml0ZQAp97uvlgEAAAACAP////9wAHAAAAAFX2lkABAAAAAE3fD9sBQhPU2aAA39mSvd3gNEYXRhABYAAAACUGVyc29uYWxJZAABAAAAAAACTmFtZQALAAAAUGVyc29uYWxJZAAQVmVyc2lvbgAAAAAACUxhc3RXcml0ZQBY97uv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EAIAH///////////////8AAA7///////8FAAAABAD///////////////////////////////////////////////////////////////////////////////////////////////////////////////////////////////////////////////////////////////////////////////////////////////////////////////////////////////////////////////////////////////////////////////////////////////////////////////////////////////////////////////////////////////////////////////////////////////////////////////////////////////////////////////////////////////////////////////////////////////////////////////////////8CAAIBAwAAAAIA////////DgAGTGlua0RhdGFMaXN0XzEEAAAAAAAFAAAAAwAFAAAABAAFAAAAAAAFAAAABAADAAEBAwAAAAMA////////DgAGTGlua0RhdGFMaXN0XzAEAAAAAQ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3c18855a-ba9c-462b-b68a-cff4fa4dd25e"/>
  <p:tag name="DOWN_MIGRATION_INITIAL_LAYOUT_REQUIRED" val="9.2.99"/>
  <p:tag name="EMPOWERCHARTSPROPERTIES_LASTWRITEDATE" val="638823018535441785"/>
</p:tagLst>
</file>

<file path=ppt/tags/tag304.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ga0xvQCFlBqNt7mGbBFwwEAAAAAAADAAAAAAADAAAAAwADAAMA////////BQAAAAMAEAAL0/pAZ0wAt0GdE0ypU083BwQAAAABAAMAAAACAAMAAAAEAAMAAAAAAP///////wMAAAAAAP///////wQAAQD///////8FAAAABAAQAAv5st2/7t8oQrZPLthfkUCQ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rTG9AIWUGo23uYZsEXDAREYXRhAAUAAAAAAk5hbWUADQAAAExpbmtEYXRhTGlzdAAQVmVyc2lvbgAAAAAACUxhc3RXcml0ZQB497uvlgEAAAABAP////9hAGEAAAAFX2lkABAAAAAE0/pAZ0wAt0GdE0ypU083BwREYXRhAAUAAAAAAk5hbWUADQAAAExpbmtEYXRhTGlzdAAQVmVyc2lvbgABAAAACUxhc3RXcml0ZQCH97uvlgEAAAACAP////9wAHAAAAAFX2lkABAAAAAE+bLdv+7fKEK2Ty7YX5FAkANEYXRhABYAAAACUGVyc29uYWxJZAABAAAAAAACTmFtZQALAAAAUGVyc29uYWxJZAAQVmVyc2lvbgAAAAAACUxhc3RXcml0ZQCn97uv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a8a4da85-a307-4aa5-b33b-93ae7b6742bd"/>
  <p:tag name="DOWN_MIGRATION_INITIAL_LAYOUT_REQUIRED" val="9.2.99"/>
  <p:tag name="EMPOWERCHARTSPROPERTIES_LASTWRITEDATE" val="638823018536391754"/>
</p:tagLst>
</file>

<file path=ppt/tags/tag305.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2gsAAAAAAAAAAAAAIAD///////////////8AAAD///////////////8DAAAAAgD///////8DAAAABAD///////8DAAAAAwD///////8DAAAAAwD///////8DAAAAAwD///////////////////////////////////////////////////////////////////////////////////////////////////////////////////////////////////////////////////////////////////////////////////////////////////////////////////////////////////////////////////////////////////////////////////////////////////////////////////////////////////////////////////////////////////////////////////////////////////////////////////////////////////////////////8BACAA////////////////AAAO////////AwAAAAMA////////////////////////////////////////////////////////////////////////////////////////////////////////////////////////////////////////////////////////////////////////////////////////////////////////////////////////////////////////////////////////////////////////////////////////////////////////////////////////////////////////////////////////////////////////////////////////////////////////////////////////////////////////////////////////////////////////////////////////////////////////////////////////AgABAP///////wUAAAACABAAC5slK13ThMVMh5lbheu/lcAEAAAAAAADAAAAAAADAAAABAADAAUA////////BQAAAAMAEAALF0zU7ILuZE2ZBahUtmBffwQAAAABAAMAAAAEAAMAAAABAAMAAAAEAP///////wMAAAAAAP///////wMAAAAAAP///////wMAAAAAAP///////wQAAgD///////8FAAAABAAQAAuetFTIcfHhQJvdViHMSAKx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yUrXdOExUyHmVuF67+VwAREYXRhAAUAAAAAAk5hbWUADQAAAExpbmtEYXRhTGlzdAAQVmVyc2lvbgABAAAACUxhc3RXcml0ZQBaMb6vlgEAAAABAP////9hAGEAAAAFX2lkABAAAAAEF0zU7ILuZE2ZBahUtmBffwREYXRhAAUAAAAAAk5hbWUADQAAAExpbmtEYXRhTGlzdAAQVmVyc2lvbgAAAAAACUxhc3RXcml0ZQBaMb6vlgEAAAACAP////9wAHAAAAAFX2lkABAAAAAEnrRUyHHx4UCb3VYhzEgCsQNEYXRhABYAAAACUGVyc29uYWxJZAABAAAAAAACTmFtZQALAAAAUGVyc29uYWxJZAAQVmVyc2lvbgAAAAAACUxhc3RXcml0ZQBpMb6v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UAAAADAP///////////////////////////////////////////////////////////////////////////////////////////////////////////////////////////////////////////////////////////////////////////////////////////////////////////////////////////////////////////////////////////////////////////////////////////////////////////////////////////////////////////////////////////////////////////////////////////////////////////////////////////////////////////////wEAIAH///////////////8AAA7///////8FAAAABAD///////////////////////////////////////////////////////////////////////////////////////////////////////////////////////////////////////////////////////////////////////////////////////////////////////////////////////////////////////////////////////////////////////////////////////////////////////////////////////////////////////////////////////////////////////////////////////////////////////////////////////////////////////////////////////////////////////////////////////////////////////////////////////8CAAEBAwAAAAIA////////DgAGTGlua0RhdGFMaXN0XzEEAAAAAAAFAAAAAwAFAAAABAADAAUBAwAAAAMA////////DgAGTGlua0RhdGFMaXN0XzAEAAAAAQAFAAAAAAAFAAAAAgAFAAAAAAD///////8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1ebe7276-0d7f-4442-b652-2b9e5378408b"/>
  <p:tag name="DOWN_MIGRATION_INITIAL_LAYOUT_REQUIRED" val="9.2.99"/>
  <p:tag name="EMPOWERCHARTSPROPERTIES_LASTWRITEDATE" val="638823019994966907"/>
</p:tagLst>
</file>

<file path=ppt/tags/tag306.xml><?xml version="1.0" encoding="utf-8"?>
<p:tagLst xmlns:a="http://schemas.openxmlformats.org/drawingml/2006/main" xmlns:r="http://schemas.openxmlformats.org/officeDocument/2006/relationships" xmlns:p="http://schemas.openxmlformats.org/presentationml/2006/main">
  <p:tag name="RUNTIME_ID" val="f4a54ef6-1389-4ac3-b998-db9dc76dfce3"/>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BAD///////8DAAAABAD///////8DAAAABAD///////8DAAAABAD///////////////////////////////////////////////////////////////////////////////////////////////////////////////////////////////////////////////////////////////////////////////////////////////////////////////////////////////////////////////////////////////////////////////////////////////////////////////////////////////////////////////////////////////////////////////////////////////////////////////////////////////////////////////8BACAA////////////////AAAO////////AwAAAAQA////////////////////////////////////////////////////////////////////////////////////////////////////////////////////////////////////////////////////////////////////////////////////////////////////////////////////////////////////////////////////////////////////////////////////////////////////////////////////////////////////////////////////////////////////////////////////////////////////////////////////////////////////////////////////////////////////////////////////////////////////////////////////////AgABAP///////wUAAAACABAAC/plDIYPqwBAh8qbfywbzTYEAAAAAAADAAAAAAADAAAAAwADAAEA////////BQAAAAMAEAALDF/xkCvCukC/Jb1eoC/D5wQAAAABAAMAAAACAAMAAAAEAAQABQD///////8FAAAABAAQAAu/3M/l+zZJRKDNuvGYZ8vKBAAAAAIAAwAAAAMAAwAAAAE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UMhg+rAECHypt/LBvNNgNEYXRhABYAAAACUGVyc29uYWxJZAABAAAAAAACTmFtZQALAAAAUGVyc29uYWxJZAAQVmVyc2lvbgAAAAAACUxhc3RXcml0ZQBwMe0OjwEAAAABAP////9hAGEAAAAFX2lkABAAAAAEDF/xkCvCukC/Jb1eoC/D5wREYXRhAAUAAAAAAk5hbWUADQAAAExpbmtEYXRhTGlzdAAQVmVyc2lvbgABAAAACUxhc3RXcml0ZQB5bVm6kwEAAAACAP////9hAGEAAAAFX2lkABAAAAAEv9zP5fs2SUSgzbrxmGfLygREYXRhAAUAAAAAAk5hbWUADQAAAExpbmtEYXRhTGlzdAAQVmVyc2lvbgAAAAAACUxhc3RXcml0ZQB5bVm6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EAP///////wUAAAAEAP///////wUAAAAEAP///////wUAAAAEAP///////////////////////////////////////////////////////////////////////////////////////////////////////////////////////////////////////////////////////////////////////////////////////////////////////////////////////////////////////////////////////////////////////////////////////////////////////////////////////////////////////////////////////////////////////////////////////////////////////////////////////////////////////////////wEAIAH///////////////8AAA7///////8FAAAAAgD///////////////////////////////////////////////////////////////////////////////////////////////////////////////////////////////////////////////////////////////////////////////////////////////////////////////////////////////////////////////////////////////////////////////////////////////////////////////////////////////////////////////////////////////////////////////////////////////////////////////////////////////////////////////////////////////////////////////////////////////////////////////////////8CAAEBAwAAAAIA////////DAAGUGVyc29uYWxJZF8wBAAAAAAABQAAAAMABQAAAAEAAwABAQMAAAADAP///////w4ABkxpbmtEYXRhTGlzdF8xBAAAAAEABQAAAAQABQAAAAIABAAFAQMAAAAEAP///////w4ABkxpbmtEYXRhTGlzdF8wBAAAAAIABQAAAAAABQAAAAM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5950432260141"/>
  <p:tag name="EMPOWERCHARTSPROPERTIES_B_LENGTH" val="24576"/>
  <p:tag name="DOWN_MIGRATION_INITIAL_LAYOUT_REQUIRED" val="9.2.99"/>
</p:tagLst>
</file>

<file path=ppt/tags/tag307.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AgD///////8DAAAAAgD///////8DAAAAAgD///////////////////////////////////////////////////////////////////////////////////////////////////////////////////////////////////////////////////////////////////////////////////////////////////////////////////////////////////////////////////////////////////////////////////////////////////////////////////////////////////////////////////////////////////////////////////////////////////////////////////////////////////////////////////////////////8BACAA////////////////AAAO////////AwAAAAMA////////////////////////////////////////////////////////////////////////////////////////////////////////////////////////////////////////////////////////////////////////////////////////////////////////////////////////////////////////////////////////////////////////////////////////////////////////////////////////////////////////////////////////////////////////////////////////////////////////////////////////////////////////////////////////////////////////////////////////////////////////////////////////AgAEAP///////wUAAAACABAAC9esSC/nmWlHpTJedcFf3NIEAAAAAAADAAAABAADAAAAAwADAAAAAAADAAAAAwADAAAAAAD///////8DAAAAAAD///////8DAAIA////////BQAAAAMAEAALI5UGj9SyJ0uc/fszCUPDRwQAAAABAAMAAAACAAMAAAABAAMAAAACAP///////wQAAQD///////8FAAAABAAQAAuBo3AGeQChS6KoWrhStIvX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6xIL+eZaUelMl51wV/c0gREYXRhAAUAAAAAAk5hbWUADQAAAExpbmtEYXRhTGlzdAAQVmVyc2lvbgABAAAACUxhc3RXcml0ZQD297uvlgEAAAABAP////9hAGEAAAAFX2lkABAAAAAEI5UGj9SyJ0uc/fszCUPDRwREYXRhAAUAAAAAAk5hbWUADQAAAExpbmtEYXRhTGlzdAAQVmVyc2lvbgAAAAAACUxhc3RXcml0ZQD297uvlgEAAAACAP////9wAHAAAAAFX2lkABAAAAAEgaNwBnkAoUuiqFq4UrSL1wNEYXRhABYAAAACUGVyc29uYWxJZAABAAAAAAACTmFtZQALAAAAUGVyc29uYWxJZAAQVmVyc2lvbgAAAAAACUxhc3RXcml0ZQAW+Luv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CAP///////wUAAAACAP///////////////////////////////////////////////////////////////////////////////////////////////////////////////////////////////////////////////////////////////////////////////////////////////////////////////////////////////////////////////////////////////////////////////////////////////////////////////////////////////////////////////////////////////////////////////////////////////////////////////////////////////////////////////////////////////wEAIAH///////////////8AAA7///////8FAAAABAD///////////////////////////////////////////////////////////////////////////////////////////////////////////////////////////////////////////////////////////////////////////////////////////////////////////////////////////////////////////////////////////////////////////////////////////////////////////////////////////////////////////////////////////////////////////////////////////////////////////////////////////////////////////////////////////////////////////////////////////////////////////////////////8CAAQBAwAAAAIA////////DgAGTGlua0RhdGFMaXN0XzEEAAAAAAAFAAAAAwAFAAAABAAFAAAAAwAFAAAABAAFAAAAAAD///////8FAAAAAAD///////8DAAIBAwAAAAMA////////DgAGTGlua0RhdGFMaXN0XzAEAAAAAQAFAAAAAAAFAAAAAg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7cf0c50e-ba18-48d7-9ae8-ec55a0c7ea94"/>
  <p:tag name="DOWN_MIGRATION_INITIAL_LAYOUT_REQUIRED" val="9.2.99"/>
  <p:tag name="EMPOWERCHARTSPROPERTIES_LASTWRITEDATE" val="638823018537500076"/>
</p:tagLst>
</file>

<file path=ppt/tags/tag308.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wgsAAAAAAAAAAAAAIAD///////////////8AAAD///////////////8DAAAAAgD///////8DAAAAAgD///////8DAAAAAgD///////8DAAAAAgD///////8DAAAAAgD///////8DAAAAAgD///////8DAAAAAgD///////////////////////////////////////////////////////////////////////////////////////////////////////////////////////////////////////////////////////////////////////////////////////////////////////////////////////////////////////////////////////////////////////////////////////////////////////////////////////////////////////////////////////////////////////////////////////////////////////////////8BACAA////////////////AAAO////////AwAAAAMA////////////////////////////////////////////////////////////////////////////////////////////////////////////////////////////////////////////////////////////////////////////////////////////////////////////////////////////////////////////////////////////////////////////////////////////////////////////////////////////////////////////////////////////////////////////////////////////////////////////////////////////////////////////////////////////////////////////////////////////////////////////////////////AgAHAP///////wUAAAACABAAC4ufQ24eIcBDmXcV4qtrNngEAAAAAAADAAAAAAADAAAABAADAAAAAAADAAAABAADAAAAAAD///////8DAAAAAAD///////8DAAAAAAD///////8DAAAAAAD///////8DAAAAAAD///////8DAAEA////////BQAAAAMAEAAL5GKh5tORFkCHU6lLr9MaMAQAAAABAAMAAAAEAAMAAAABAAQAAgD///////8FAAAABAAQAAvKC6bPC4mGTYUZJO45L6JaBAAAAAIAAwAAAAIAAwAAAAM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59Dbh4hwEOZdxXiq2s2eAREYXRhAAUAAAAAAk5hbWUADQAAAExpbmtEYXRhTGlzdAAQVmVyc2lvbgABAAAACUxhc3RXcml0ZQBY+LuvlgEAAAABAP////9hAGEAAAAFX2lkABAAAAAE5GKh5tORFkCHU6lLr9MaMAREYXRhAAUAAAAAAk5hbWUADQAAAExpbmtEYXRhTGlzdAAQVmVyc2lvbgAAAAAACUxhc3RXcml0ZQBU+LuvlgEAAAACAP////9wAHAAAAAFX2lkABAAAAAEygumzwuJhk2FGSTuOS+iWgNEYXRhABYAAAACUGVyc29uYWxJZAABAAAAAAACTmFtZQALAAAAUGVyc29uYWxJZAAQVmVyc2lvbgAAAAAACUxhc3RXcml0ZQB0+Luv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yCwAAAAAAAAAAAAAgAf///////////////wAAAP///////////////wUAAAADAP///////wUAAAACAP///////wUAAAACAP///////wUAAAACAP///////wUAAAACAP///////wUAAAACAP///////wUAAAACAP///////////////////////////////////////////////////////////////////////////////////////////////////////////////////////////////////////////////////////////////////////////////////////////////////////////////////////////////////////////////////////////////////////////////////////////////////////////////////////////////////////////////////////////////////////////////////////////////////////////////wEAIAH///////////////8AAA7///////8FAAAABAD///////////////////////////////////////////////////////////////////////////////////////////////////////////////////////////////////////////////////////////////////////////////////////////////////////////////////////////////////////////////////////////////////////////////////////////////////////////////////////////////////////////////////////////////////////////////////////////////////////////////////////////////////////////////////////////////////////////////////////////////////////////////////////8CAAcBAwAAAAIA////////DgAGTGlua0RhdGFMaXN0XzEEAAAAAAAFAAAAAwAFAAAABAAFAAAAAAAFAAAABAAFAAAAAAAFAAAABAAFAAAAAAAFAAAABAAFAAAAAAD///////8FAAAAAAD///////8FAAAAAAD///////8DAAEBAwAAAAMA////////DgAGTGlua0RhdGFMaXN0XzAEAAAAAQAFAAAAAAAFAAAAAgAEAAQBAwAAAAQA////////DAAGUGVyc29uYWxJZF8wBAAAAAIABQAAAAIABQAAAAEABQAAAAI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4d60f6af-d938-47f2-b681-511f7e52c015"/>
  <p:tag name="DOWN_MIGRATION_INITIAL_LAYOUT_REQUIRED" val="9.2.99"/>
  <p:tag name="EMPOWERCHARTSPROPERTIES_LASTWRITEDATE" val="638823018538447177"/>
</p:tagLst>
</file>

<file path=ppt/tags/tag30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BAD///////8DAAAABAD///////8DAAAABAD///////8DAAAABAD///////////////////////////////////////////////////////////////////////////////////////////////////////////////////////////////////////////////////////////////////////////////////////////////////////////////////////////////////////////////////////////////////////////////////////////////////////////////////////////////////////////////////////////////////////////////////////////////////////////////////////////////////////////////8BACAA////////////////AAAO////////AwAAAAQA////////////////////////////////////////////////////////////////////////////////////////////////////////////////////////////////////////////////////////////////////////////////////////////////////////////////////////////////////////////////////////////////////////////////////////////////////////////////////////////////////////////////////////////////////////////////////////////////////////////////////////////////////////////////////////////////////////////////////////////////////////////////////////AgABAP///////wUAAAACABAAC/plDIYPqwBAh8qbfywbzTYEAAAAAAADAAAAAAADAAAAAwADAAEA////////BQAAAAMAEAALDF/xkCvCukC/Jb1eoC/D5wQAAAABAAMAAAACAAMAAAAEAAQABQD///////8FAAAABAAQAAu/3M/l+zZJRKDNuvGYZ8vKBAAAAAIAAwAAAAMAAwAAAAE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UMhg+rAECHypt/LBvNNgNEYXRhABYAAAACUGVyc29uYWxJZAABAAAAAAACTmFtZQALAAAAUGVyc29uYWxJZAAQVmVyc2lvbgAAAAAACUxhc3RXcml0ZQBwMe0OjwEAAAABAP////9hAGEAAAAFX2lkABAAAAAEDF/xkCvCukC/Jb1eoC/D5wREYXRhAAUAAAAAAk5hbWUADQAAAExpbmtEYXRhTGlzdAAQVmVyc2lvbgABAAAACUxhc3RXcml0ZQB5bVm6kwEAAAACAP////9hAGEAAAAFX2lkABAAAAAEv9zP5fs2SUSgzbrxmGfLygREYXRhAAUAAAAAAk5hbWUADQAAAExpbmtEYXRhTGlzdAAQVmVyc2lvbgAAAAAACUxhc3RXcml0ZQB5bVm6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EAP///////wUAAAAEAP///////wUAAAAEAP///////wUAAAAEAP///////////////////////////////////////////////////////////////////////////////////////////////////////////////////////////////////////////////////////////////////////////////////////////////////////////////////////////////////////////////////////////////////////////////////////////////////////////////////////////////////////////////////////////////////////////////////////////////////////////////////////////////////////////////wEAIAH///////////////8AAA7///////8FAAAAAgD///////////////////////////////////////////////////////////////////////////////////////////////////////////////////////////////////////////////////////////////////////////////////////////////////////////////////////////////////////////////////////////////////////////////////////////////////////////////////////////////////////////////////////////////////////////////////////////////////////////////////////////////////////////////////////////////////////////////////////////////////////////////////////8CAAEBAwAAAAIA////////DAAGUGVyc29uYWxJZF8wBAAAAAAABQAAAAMABQAAAAEAAwABAQMAAAADAP///////w4ABkxpbmtEYXRhTGlzdF8xBAAAAAEABQAAAAQABQAAAAIABAAFAQMAAAAEAP///////w4ABkxpbmtEYXRhTGlzdF8wBAAAAAIABQAAAAAABQAAAAM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5950432260141"/>
  <p:tag name="EMPOWERCHARTSPROPERTIES_B_LENGTH" val="24576"/>
  <p:tag name="DOWN_MIGRATION_INITIAL_LAYOUT_REQUIRED" val="9.2.99"/>
  <p:tag name="RUNTIME_ID" val="952b1dd8-3a35-4bbc-814c-eccecc8cc607"/>
</p:tagLst>
</file>

<file path=ppt/tags/tag3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1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BAD///////8DAAAABAD///////8DAAAABAD///////8DAAAABAD///////////////////////////////////////////////////////////////////////////////////////////////////////////////////////////////////////////////////////////////////////////////////////////////////////////////////////////////////////////////////////////////////////////////////////////////////////////////////////////////////////////////////////////////////////////////////////////////////////////////////////////////////////////////8BACAA////////////////AAAO////////AwAAAAQA////////////////////////////////////////////////////////////////////////////////////////////////////////////////////////////////////////////////////////////////////////////////////////////////////////////////////////////////////////////////////////////////////////////////////////////////////////////////////////////////////////////////////////////////////////////////////////////////////////////////////////////////////////////////////////////////////////////////////////////////////////////////////////AgABAP///////wUAAAACABAAC/plDIYPqwBAh8qbfywbzTYEAAAAAAADAAAAAAADAAAAAwADAAEA////////BQAAAAMAEAALDF/xkCvCukC/Jb1eoC/D5wQAAAABAAMAAAACAAMAAAAEAAQABQD///////8FAAAABAAQAAu/3M/l+zZJRKDNuvGYZ8vKBAAAAAIAAwAAAAMAAwAAAAE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UMhg+rAECHypt/LBvNNgNEYXRhABYAAAACUGVyc29uYWxJZAABAAAAAAACTmFtZQALAAAAUGVyc29uYWxJZAAQVmVyc2lvbgAAAAAACUxhc3RXcml0ZQBwMe0OjwEAAAABAP////9hAGEAAAAFX2lkABAAAAAEDF/xkCvCukC/Jb1eoC/D5wREYXRhAAUAAAAAAk5hbWUADQAAAExpbmtEYXRhTGlzdAAQVmVyc2lvbgABAAAACUxhc3RXcml0ZQB5bVm6kwEAAAACAP////9hAGEAAAAFX2lkABAAAAAEv9zP5fs2SUSgzbrxmGfLygREYXRhAAUAAAAAAk5hbWUADQAAAExpbmtEYXRhTGlzdAAQVmVyc2lvbgAAAAAACUxhc3RXcml0ZQB5bVm6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EAP///////wUAAAAEAP///////wUAAAAEAP///////wUAAAAEAP///////////////////////////////////////////////////////////////////////////////////////////////////////////////////////////////////////////////////////////////////////////////////////////////////////////////////////////////////////////////////////////////////////////////////////////////////////////////////////////////////////////////////////////////////////////////////////////////////////////////////////////////////////////////wEAIAH///////////////8AAA7///////8FAAAAAgD///////////////////////////////////////////////////////////////////////////////////////////////////////////////////////////////////////////////////////////////////////////////////////////////////////////////////////////////////////////////////////////////////////////////////////////////////////////////////////////////////////////////////////////////////////////////////////////////////////////////////////////////////////////////////////////////////////////////////////////////////////////////////////8CAAEBAwAAAAIA////////DAAGUGVyc29uYWxJZF8wBAAAAAAABQAAAAMABQAAAAEAAwABAQMAAAADAP///////w4ABkxpbmtEYXRhTGlzdF8xBAAAAAEABQAAAAQABQAAAAIABAAFAQMAAAAEAP///////w4ABkxpbmtEYXRhTGlzdF8wBAAAAAIABQAAAAAABQAAAAM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5950432260141"/>
  <p:tag name="EMPOWERCHARTSPROPERTIES_B_LENGTH" val="24576"/>
  <p:tag name="DOWN_MIGRATION_INITIAL_LAYOUT_REQUIRED" val="9.2.99"/>
  <p:tag name="RUNTIME_ID" val="8f956402-a145-470f-bf0b-b29984350341"/>
</p:tagLst>
</file>

<file path=ppt/tags/tag31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BAD///////8DAAAABAD///////8DAAAABAD///////8DAAAABAD///////////////////////////////////////////////////////////////////////////////////////////////////////////////////////////////////////////////////////////////////////////////////////////////////////////////////////////////////////////////////////////////////////////////////////////////////////////////////////////////////////////////////////////////////////////////////////////////////////////////////////////////////////////////8BACAA////////////////AAAO////////AwAAAAQA////////////////////////////////////////////////////////////////////////////////////////////////////////////////////////////////////////////////////////////////////////////////////////////////////////////////////////////////////////////////////////////////////////////////////////////////////////////////////////////////////////////////////////////////////////////////////////////////////////////////////////////////////////////////////////////////////////////////////////////////////////////////////////AgABAP///////wUAAAACABAAC/plDIYPqwBAh8qbfywbzTYEAAAAAAADAAAAAAADAAAAAwADAAEA////////BQAAAAMAEAALDF/xkCvCukC/Jb1eoC/D5wQAAAABAAMAAAACAAMAAAAEAAQABQD///////8FAAAABAAQAAu/3M/l+zZJRKDNuvGYZ8vKBAAAAAIAAwAAAAMAAwAAAAE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UMhg+rAECHypt/LBvNNgNEYXRhABYAAAACUGVyc29uYWxJZAABAAAAAAACTmFtZQALAAAAUGVyc29uYWxJZAAQVmVyc2lvbgAAAAAACUxhc3RXcml0ZQBwMe0OjwEAAAABAP////9hAGEAAAAFX2lkABAAAAAEDF/xkCvCukC/Jb1eoC/D5wREYXRhAAUAAAAAAk5hbWUADQAAAExpbmtEYXRhTGlzdAAQVmVyc2lvbgABAAAACUxhc3RXcml0ZQB5bVm6kwEAAAACAP////9hAGEAAAAFX2lkABAAAAAEv9zP5fs2SUSgzbrxmGfLygREYXRhAAUAAAAAAk5hbWUADQAAAExpbmtEYXRhTGlzdAAQVmVyc2lvbgAAAAAACUxhc3RXcml0ZQB5bVm6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EAP///////wUAAAAEAP///////wUAAAAEAP///////wUAAAAEAP///////////////////////////////////////////////////////////////////////////////////////////////////////////////////////////////////////////////////////////////////////////////////////////////////////////////////////////////////////////////////////////////////////////////////////////////////////////////////////////////////////////////////////////////////////////////////////////////////////////////////////////////////////////////wEAIAH///////////////8AAA7///////8FAAAAAgD///////////////////////////////////////////////////////////////////////////////////////////////////////////////////////////////////////////////////////////////////////////////////////////////////////////////////////////////////////////////////////////////////////////////////////////////////////////////////////////////////////////////////////////////////////////////////////////////////////////////////////////////////////////////////////////////////////////////////////////////////////////////////////8CAAEBAwAAAAIA////////DAAGUGVyc29uYWxJZF8wBAAAAAAABQAAAAMABQAAAAEAAwABAQMAAAADAP///////w4ABkxpbmtEYXRhTGlzdF8xBAAAAAEABQAAAAQABQAAAAIABAAFAQMAAAAEAP///////w4ABkxpbmtEYXRhTGlzdF8wBAAAAAIABQAAAAAABQAAAAM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5950432260141"/>
  <p:tag name="EMPOWERCHARTSPROPERTIES_B_LENGTH" val="24576"/>
  <p:tag name="DOWN_MIGRATION_INITIAL_LAYOUT_REQUIRED" val="9.2.99"/>
  <p:tag name="RUNTIME_ID" val="081ea1f6-7177-4181-b119-b506fd964775"/>
</p:tagLst>
</file>

<file path=ppt/tags/tag31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BAD///////8DAAAABAD///////8DAAAABAD///////8DAAAABAD///////////////////////////////////////////////////////////////////////////////////////////////////////////////////////////////////////////////////////////////////////////////////////////////////////////////////////////////////////////////////////////////////////////////////////////////////////////////////////////////////////////////////////////////////////////////////////////////////////////////////////////////////////////////8BACAA////////////////AAAO////////AwAAAAQA////////////////////////////////////////////////////////////////////////////////////////////////////////////////////////////////////////////////////////////////////////////////////////////////////////////////////////////////////////////////////////////////////////////////////////////////////////////////////////////////////////////////////////////////////////////////////////////////////////////////////////////////////////////////////////////////////////////////////////////////////////////////////////AgABAP///////wUAAAACABAAC/plDIYPqwBAh8qbfywbzTYEAAAAAAADAAAAAAADAAAAAwADAAEA////////BQAAAAMAEAALDF/xkCvCukC/Jb1eoC/D5wQAAAABAAMAAAACAAMAAAAEAAQABQD///////8FAAAABAAQAAu/3M/l+zZJRKDNuvGYZ8vKBAAAAAIAAwAAAAMAAwAAAAE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UMhg+rAECHypt/LBvNNgNEYXRhABYAAAACUGVyc29uYWxJZAABAAAAAAACTmFtZQALAAAAUGVyc29uYWxJZAAQVmVyc2lvbgAAAAAACUxhc3RXcml0ZQBwMe0OjwEAAAABAP////9hAGEAAAAFX2lkABAAAAAEDF/xkCvCukC/Jb1eoC/D5wREYXRhAAUAAAAAAk5hbWUADQAAAExpbmtEYXRhTGlzdAAQVmVyc2lvbgABAAAACUxhc3RXcml0ZQB5bVm6kwEAAAACAP////9hAGEAAAAFX2lkABAAAAAEv9zP5fs2SUSgzbrxmGfLygREYXRhAAUAAAAAAk5hbWUADQAAAExpbmtEYXRhTGlzdAAQVmVyc2lvbgAAAAAACUxhc3RXcml0ZQB5bVm6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EAP///////wUAAAAEAP///////wUAAAAEAP///////wUAAAAEAP///////////////////////////////////////////////////////////////////////////////////////////////////////////////////////////////////////////////////////////////////////////////////////////////////////////////////////////////////////////////////////////////////////////////////////////////////////////////////////////////////////////////////////////////////////////////////////////////////////////////////////////////////////////////wEAIAH///////////////8AAA7///////8FAAAAAgD///////////////////////////////////////////////////////////////////////////////////////////////////////////////////////////////////////////////////////////////////////////////////////////////////////////////////////////////////////////////////////////////////////////////////////////////////////////////////////////////////////////////////////////////////////////////////////////////////////////////////////////////////////////////////////////////////////////////////////////////////////////////////////8CAAEBAwAAAAIA////////DAAGUGVyc29uYWxJZF8wBAAAAAAABQAAAAMABQAAAAEAAwABAQMAAAADAP///////w4ABkxpbmtEYXRhTGlzdF8xBAAAAAEABQAAAAQABQAAAAIABAAFAQMAAAAEAP///////w4ABkxpbmtEYXRhTGlzdF8wBAAAAAIABQAAAAAABQAAAAM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5950432260141"/>
  <p:tag name="EMPOWERCHARTSPROPERTIES_B_LENGTH" val="24576"/>
  <p:tag name="DOWN_MIGRATION_INITIAL_LAYOUT_REQUIRED" val="9.2.99"/>
  <p:tag name="RUNTIME_ID" val="29f45c74-288d-433c-ad33-5242a3807ae9"/>
</p:tagLst>
</file>

<file path=ppt/tags/tag313.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gD///////////////////////////////////////////////////////////////////////////////////////////////////////////////////////////////////////////////////////////////////////////////////////////////////////////////////////////////////////////////////////////////////////////////////////////////////////////////////////////////////////////////////////////////////////////////////////////////////////////////////////////////////////////////////////////////////////////////////////////////8BACAA////////////////AAAO////////AwAAAAMA////////////////////////////////////////////////////////////////////////////////////////////////////////////////////////////////////////////////////////////////////////////////////////////////////////////////////////////////////////////////////////////////////////////////////////////////////////////////////////////////////////////////////////////////////////////////////////////////////////////////////////////////////////////////////////////////////////////////////////////////////////////////////////AgACAP///////wUAAAACABAACyZdShohso9AlgM4ngMroIEEAAAAAAADAAAABAADAAAAAwADAAAAAAD///////8DAAEA////////BQAAAAMAEAALoTjSUg/GLkei9jsE42UytQQAAAABAAMAAAACAAMAAAABAAQAAQD///////8FAAAABAAQAAs3tNYTVnrxQqo+a+Ad18s4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l1KGiGyj0CWAzieAyuggQREYXRhAAUAAAAAAk5hbWUADQAAAExpbmtEYXRhTGlzdAAQVmVyc2lvbgAAAAAACUxhc3RXcml0ZQDz+LuvlgEAAAABAP////9hAGEAAAAFX2lkABAAAAAEoTjSUg/GLkei9jsE42UytQREYXRhAAUAAAAAAk5hbWUADQAAAExpbmtEYXRhTGlzdAAQVmVyc2lvbgABAAAACUxhc3RXcml0ZQDz+LuvlgEAAAACAP////9wAHAAAAAFX2lkABAAAAAEN7TWE1Z68UKqPmvgHdfLOANEYXRhABYAAAACUGVyc29uYWxJZAABAAAAAAACTmFtZQALAAAAUGVyc29uYWxJZAAQVmVyc2lvbgAAAAAACUxhc3RXcml0ZQAS+buv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33d2db93-d26d-41d3-aac9-a43901e94b23"/>
  <p:tag name="DOWN_MIGRATION_INITIAL_LAYOUT_REQUIRED" val="9.2.99"/>
  <p:tag name="EMPOWERCHARTSPROPERTIES_LASTWRITEDATE" val="638823018540082538"/>
</p:tagLst>
</file>

<file path=ppt/tags/tag314.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2AHAYMMExHszC5GtHGkm8EAAAAAAADAAAAAAADAAAAAwADAAEA////////BQAAAAMAEAAL2kT1YFL2J0GkVtu87kIoQgQAAAABAAMAAAACAAMAAAAEAAQAAQD///////8FAAAABAAQAAv9xRfXz6+JT4jv+lWhMrC7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AcBgwwTEezMLka0caSbwREYXRhAAUAAAAAAk5hbWUADQAAAExpbmtEYXRhTGlzdAAQVmVyc2lvbgAAAAAACUxhc3RXcml0ZQBE+buvlgEAAAABAP////9hAGEAAAAFX2lkABAAAAAE2kT1YFL2J0GkVtu87kIoQgREYXRhAAUAAAAAAk5hbWUADQAAAExpbmtEYXRhTGlzdAAQVmVyc2lvbgABAAAACUxhc3RXcml0ZQBE+buvlgEAAAACAP////9wAHAAAAAFX2lkABAAAAAE/cUX18+viU+I7/pVoTKwuwNEYXRhABYAAAACUGVyc29uYWxJZAABAAAAAAACTmFtZQALAAAAUGVyc29uYWxJZAAQVmVyc2lvbgAAAAAACUxhc3RXcml0ZQBy+buv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a67b6bfc-c7b0-425f-93e4-df3c810a8ef0"/>
  <p:tag name="DOWN_MIGRATION_INITIAL_LAYOUT_REQUIRED" val="9.2.99"/>
  <p:tag name="EMPOWERCHARTSPROPERTIES_LASTWRITEDATE" val="638823018541015694"/>
</p:tagLst>
</file>

<file path=ppt/tags/tag315.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BAD///////8DAAAABAD///////8DAAAAAgD///////////////////////////////////////////////////////////////////////////////////////////////////////////////////////////////////////////////////////////////////////////////////////////////////////////////////////////////////////////////////////////////////////////////////////////////////////////////////////////////////////////////////////////////////////////////////////////////////////////////////////////////////////////////////////////////////////////////8BACAA////////////////AAAO////////AwAAAAMA////////////////////////////////////////////////////////////////////////////////////////////////////////////////////////////////////////////////////////////////////////////////////////////////////////////////////////////////////////////////////////////////////////////////////////////////////////////////////////////////////////////////////////////////////////////////////////////////////////////////////////////////////////////////////////////////////////////////////////////////////////////////////////AgADAP///////wUAAAACABAACwaBu7AQLktAldYnvgTzRyAEAAAAAAADAAAABAADAAAAAwADAAAABAADAAAAAwADAAAAAAD///////8DAAIA////////BQAAAAMAEAAL7AVIs+8uo0CRFq2GjCEN0gQAAAABAAMAAAACAAMAAAABAAMAAAACAP///////wQAAgD///////8FAAAABAAQAAvOKSVg6vZjSYOZhgEuLftv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oG7sBAuS0CV1ie+BPNHIAREYXRhAAUAAAAAAk5hbWUADQAAAExpbmtEYXRhTGlzdAAQVmVyc2lvbgAAAAAACUxhc3RXcml0ZQCi+buvlgEAAAABAP////9hAGEAAAAFX2lkABAAAAAE7AVIs+8uo0CRFq2GjCEN0gREYXRhAAUAAAAAAk5hbWUADQAAAExpbmtEYXRhTGlzdAAQVmVyc2lvbgABAAAACUxhc3RXcml0ZQCy+buvlgEAAAACAP////9wAHAAAAAFX2lkABAAAAAEziklYOr2Y0mDmYYBLi37bwNEYXRhABYAAAACUGVyc29uYWxJZAABAAAAAAACTmFtZQALAAAAUGVyc29uYWxJZAAQVmVyc2lvbgAAAAAACUxhc3RXcml0ZQDC+buv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CAP///////////////////////////////////////////////////////////////////////////////////////////////////////////////////////////////////////////////////////////////////////////////////////////////////////////////////////////////////////////////////////////////////////////////////////////////////////////////////////////////////////////////////////////////////////////////////////////////////////////////////////////////////////////////////////////////////////////////wEAIAH///////////////8AAA7///////8FAAAABAD///////////////////////////////////////////////////////////////////////////////////////////////////////////////////////////////////////////////////////////////////////////////////////////////////////////////////////////////////////////////////////////////////////////////////////////////////////////////////////////////////////////////////////////////////////////////////////////////////////////////////////////////////////////////////////////////////////////////////////////////////////////////////////8CAAMBAwAAAAIA////////DgAGTGlua0RhdGFMaXN0XzAEAAAAAAAFAAAAAAAFAAAAAwAFAAAAAAAFAAAAAwAFAAAAAAD///////8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RUNTIME_ID" val="ecba6ea4-5e68-482b-8e00-db35c83b4592"/>
  <p:tag name="DOWN_MIGRATION_INITIAL_LAYOUT_REQUIRED" val="9.2.99"/>
  <p:tag name="EMPOWERCHARTSPROPERTIES_LASTWRITEDATE" val="638823018541773031"/>
</p:tagLst>
</file>

<file path=ppt/tags/tag31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BAD///////8DAAAAAgD///////////////////////////////////////////////////////////////////////////////////////////////////////////////////////////////////////////////////////////////////////////////////////////////////////////////////////////////////////////////////////////////////////////////////////////////////////////////////////////////////////////////////////////////////////////////////////////////////////////////////////////////////////////////////////////////////////////////////////////////8BACAA////////////////AAAO////////AwAAAAMA////////////////////////////////////////////////////////////////////////////////////////////////////////////////////////////////////////////////////////////////////////////////////////////////////////////////////////////////////////////////////////////////////////////////////////////////////////////////////////////////////////////////////////////////////////////////////////////////////////////////////////////////////////////////////////////////////////////////////////////////////////////////////////AgACAP///////wUAAAACABAAC8HDgzMaH+VCrPS9ATkxdukEAAAAAAADAAAABAADAAAAAwADAAAAAAADAAAAAwADAAIA////////BQAAAAMAEAAL2YLq12RfpkaV0bK4ngawNgQAAAABAAMAAAACAAMAAAABAAMAAAACAP///////wQAAQD///////8FAAAABAAQAAsBfsUm9KMbQpxISZxJcBvP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cODMxof5UKs9L0BOTF26QREYXRhAAUAAAAAAk5hbWUADQAAAExpbmtEYXRhTGlzdAAQVmVyc2lvbgABAAAACUxhc3RXcml0ZQDHMb6vlgEAAAABAP////9hAGEAAAAFX2lkABAAAAAE2YLq12RfpkaV0bK4ngawNgREYXRhAAUAAAAAAk5hbWUADQAAAExpbmtEYXRhTGlzdAAQVmVyc2lvbgAAAAAACUxhc3RXcml0ZQDHMb6vlgEAAAACAP////9wAHAAAAAFX2lkABAAAAAEAX7FJvSjG0KcSEmcSXAbzwNEYXRhABYAAAACUGVyc29uYWxJZAABAAAAAAACTmFtZQALAAAAUGVyc29uYWxJZAAQVmVyc2lvbgAAAAAACUxhc3RXcml0ZQDZMb6v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IBAwAAAAIA////////DgAGTGlua0RhdGFMaXN0XzEEAAAAAAAFAAAAAwAFAAAABAAFAAAAAw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23019996108327"/>
  <p:tag name="EMPOWERCHARTSPROPERTIES_B_LENGTH" val="24576"/>
  <p:tag name="DOWN_MIGRATION_INITIAL_LAYOUT_REQUIRED" val="9.2.99"/>
  <p:tag name="RUNTIME_ID" val="cd086291-fdae-4c98-8610-cac1227571b9"/>
</p:tagLst>
</file>

<file path=ppt/tags/tag31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wgsAAAAAAAAAAAAAIAD///////////////8AAAD///////////////8DAAAAAgD///////8DAAAAAgD///////8DAAAAAgD///////8DAAAAAgD///////8DAAAAAgD///////8DAAAAAgD///////8DAAAAAgD///////////////////////////////////////////////////////////////////////////////////////////////////////////////////////////////////////////////////////////////////////////////////////////////////////////////////////////////////////////////////////////////////////////////////////////////////////////////////////////////////////////////////////////////////////////////////////////////////////////////8BACAA////////////////AAAO////////AwAAAAQA////////////////////////////////////////////////////////////////////////////////////////////////////////////////////////////////////////////////////////////////////////////////////////////////////////////////////////////////////////////////////////////////////////////////////////////////////////////////////////////////////////////////////////////////////////////////////////////////////////////////////////////////////////////////////////////////////////////////////////////////////////////////////////AgAHAP///////wUAAAACABAACzrqhwblKPREs+h4CQhtVYMEAAAAAAADAAAAAAADAAAAAwADAAAAAAADAAAAAwADAAAAAAD///////8DAAAAAAD///////8DAAAAAAD///////8DAAAAAAD///////8DAAAAAAD///////8DAAIA////////BQAAAAMAEAALbunnZmtwzkCRaub8vaqtCAQAAAABAAMAAAACAAMAAAAEAAMAAAACAP///////wQAAQD///////8FAAAABAAQAAvGosHLLurhQL9ETaQSkps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uqHBuUo9ESz6HgJCG1VgwREYXRhAAUAAAAAAk5hbWUADQAAAExpbmtEYXRhTGlzdAAQVmVyc2lvbgAAAAAACUxhc3RXcml0ZQBWFEoUlQEAAAABAP////9hAGEAAAAFX2lkABAAAAAEbunnZmtwzkCRaub8vaqtCAREYXRhAAUAAAAAAk5hbWUADQAAAExpbmtEYXRhTGlzdAAQVmVyc2lvbgABAAAACUxhc3RXcml0ZQBWFEoUlQEAAAACAP////9wAHAAAAAFX2lkABAAAAAExqLByy7q4UC/RE2kEpKbFwNEYXRhABYAAAACUGVyc29uYWxJZAABAAAAAAACTmFtZQALAAAAUGVyc29uYWxJZAAQVmVyc2lvbgAAAAAACUxhc3RXcml0ZQC/PP7i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KCwAAAAAAAAAAAAAgAf///////////////wAAAP///////////////wUAAAACAP///////wUAAAACAP///////wUAAAACAP///////wUAAAACAP///////wUAAAACAP///////wUAAAACAP///////wUAAAACAP///////////////////////////////////////////////////////////////////////////////////////////////////////////////////////////////////////////////////////////////////////////////////////////////////////////////////////////////////////////////////////////////////////////////////////////////////////////////////////////////////////////////////////////////////////////////////////////////////////////////wEAIAH///////////////8AAA7///////8FAAAABAD///////////////////////////////////////////////////////////////////////////////////////////////////////////////////////////////////////////////////////////////////////////////////////////////////////////////////////////////////////////////////////////////////////////////////////////////////////////////////////////////////////////////////////////////////////////////////////////////////////////////////////////////////////////////////////////////////////////////////////////////////////////////////////8CAAcBAwAAAAIA////////DgAGTGlua0RhdGFMaXN0XzAEAAAAAAAFAAAAAAAFAAAAAwAFAAAAAAAFAAAAAwAFAAAAAAD///////8FAAAAAAD///////8FAAAAAAD///////8FAAAAAAD///////8FAAAAAAD///////8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89540855119"/>
  <p:tag name="EMPOWERCHARTSPROPERTIES_B_LENGTH" val="24576"/>
  <p:tag name="DOWN_MIGRATION_INITIAL_LAYOUT_REQUIRED" val="9.2.99"/>
  <p:tag name="RUNTIME_ID" val="fb3b8c82-a68f-4e35-b969-e046c2bd5877"/>
</p:tagLst>
</file>

<file path=ppt/tags/tag31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BAD///////8DAAAABAD///////8DAAAABAD///////8DAAAABAD///////////////////////////////////////////////////////////////////////////////////////////////////////////////////////////////////////////////////////////////////////////////////////////////////////////////////////////////////////////////////////////////////////////////////////////////////////////////////////////////////////////////////////////////////////////////////////////////////////////////////////////////////////////////8BACAA////////////////AAAO////////AwAAAAQA////////////////////////////////////////////////////////////////////////////////////////////////////////////////////////////////////////////////////////////////////////////////////////////////////////////////////////////////////////////////////////////////////////////////////////////////////////////////////////////////////////////////////////////////////////////////////////////////////////////////////////////////////////////////////////////////////////////////////////////////////////////////////////AgABAP///////wUAAAACABAAC/plDIYPqwBAh8qbfywbzTYEAAAAAAADAAAAAAADAAAAAwADAAEA////////BQAAAAMAEAALDF/xkCvCukC/Jb1eoC/D5wQAAAABAAMAAAACAAMAAAAEAAQABQD///////8FAAAABAAQAAu/3M/l+zZJRKDNuvGYZ8vKBAAAAAIAAwAAAAMAAwAAAAE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UMhg+rAECHypt/LBvNNgNEYXRhABYAAAACUGVyc29uYWxJZAABAAAAAAACTmFtZQALAAAAUGVyc29uYWxJZAAQVmVyc2lvbgAAAAAACUxhc3RXcml0ZQBwMe0OjwEAAAABAP////9hAGEAAAAFX2lkABAAAAAEDF/xkCvCukC/Jb1eoC/D5wREYXRhAAUAAAAAAk5hbWUADQAAAExpbmtEYXRhTGlzdAAQVmVyc2lvbgABAAAACUxhc3RXcml0ZQB5bVm6kwEAAAACAP////9hAGEAAAAFX2lkABAAAAAEv9zP5fs2SUSgzbrxmGfLygREYXRhAAUAAAAAAk5hbWUADQAAAExpbmtEYXRhTGlzdAAQVmVyc2lvbgAAAAAACUxhc3RXcml0ZQB5bVm6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EAP///////wUAAAAEAP///////wUAAAAEAP///////wUAAAAEAP///////////////////////////////////////////////////////////////////////////////////////////////////////////////////////////////////////////////////////////////////////////////////////////////////////////////////////////////////////////////////////////////////////////////////////////////////////////////////////////////////////////////////////////////////////////////////////////////////////////////////////////////////////////////wEAIAH///////////////8AAA7///////8FAAAAAgD///////////////////////////////////////////////////////////////////////////////////////////////////////////////////////////////////////////////////////////////////////////////////////////////////////////////////////////////////////////////////////////////////////////////////////////////////////////////////////////////////////////////////////////////////////////////////////////////////////////////////////////////////////////////////////////////////////////////////////////////////////////////////////8CAAEBAwAAAAIA////////DAAGUGVyc29uYWxJZF8wBAAAAAAABQAAAAMABQAAAAEAAwABAQMAAAADAP///////w4ABkxpbmtEYXRhTGlzdF8xBAAAAAEABQAAAAQABQAAAAIABAAFAQMAAAAEAP///////w4ABkxpbmtEYXRhTGlzdF8wBAAAAAIABQAAAAAABQAAAAM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5950432260141"/>
  <p:tag name="EMPOWERCHARTSPROPERTIES_B_LENGTH" val="24576"/>
  <p:tag name="DOWN_MIGRATION_INITIAL_LAYOUT_REQUIRED" val="9.2.99"/>
  <p:tag name="RUNTIME_ID" val="ba00d3b0-58ac-4ffc-bc2c-3a0d57ec941e"/>
</p:tagLst>
</file>

<file path=ppt/tags/tag31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BAD///////8DAAAABAD///////8DAAAABAD///////8DAAAABAD///////////////////////////////////////////////////////////////////////////////////////////////////////////////////////////////////////////////////////////////////////////////////////////////////////////////////////////////////////////////////////////////////////////////////////////////////////////////////////////////////////////////////////////////////////////////////////////////////////////////////////////////////////////////8BACAA////////////////AAAO////////AwAAAAQA////////////////////////////////////////////////////////////////////////////////////////////////////////////////////////////////////////////////////////////////////////////////////////////////////////////////////////////////////////////////////////////////////////////////////////////////////////////////////////////////////////////////////////////////////////////////////////////////////////////////////////////////////////////////////////////////////////////////////////////////////////////////////////AgABAP///////wUAAAACABAAC/plDIYPqwBAh8qbfywbzTYEAAAAAAADAAAAAAADAAAAAwADAAEA////////BQAAAAMAEAALDF/xkCvCukC/Jb1eoC/D5wQAAAABAAMAAAACAAMAAAAEAAQABQD///////8FAAAABAAQAAu/3M/l+zZJRKDNuvGYZ8vKBAAAAAIAAwAAAAMAAwAAAAE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UMhg+rAECHypt/LBvNNgNEYXRhABYAAAACUGVyc29uYWxJZAABAAAAAAACTmFtZQALAAAAUGVyc29uYWxJZAAQVmVyc2lvbgAAAAAACUxhc3RXcml0ZQBwMe0OjwEAAAABAP////9hAGEAAAAFX2lkABAAAAAEDF/xkCvCukC/Jb1eoC/D5wREYXRhAAUAAAAAAk5hbWUADQAAAExpbmtEYXRhTGlzdAAQVmVyc2lvbgABAAAACUxhc3RXcml0ZQB5bVm6kwEAAAACAP////9hAGEAAAAFX2lkABAAAAAEv9zP5fs2SUSgzbrxmGfLygREYXRhAAUAAAAAAk5hbWUADQAAAExpbmtEYXRhTGlzdAAQVmVyc2lvbgAAAAAACUxhc3RXcml0ZQB5bVm6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EAP///////wUAAAAEAP///////wUAAAAEAP///////wUAAAAEAP///////////////////////////////////////////////////////////////////////////////////////////////////////////////////////////////////////////////////////////////////////////////////////////////////////////////////////////////////////////////////////////////////////////////////////////////////////////////////////////////////////////////////////////////////////////////////////////////////////////////////////////////////////////////wEAIAH///////////////8AAA7///////8FAAAAAgD///////////////////////////////////////////////////////////////////////////////////////////////////////////////////////////////////////////////////////////////////////////////////////////////////////////////////////////////////////////////////////////////////////////////////////////////////////////////////////////////////////////////////////////////////////////////////////////////////////////////////////////////////////////////////////////////////////////////////////////////////////////////////////8CAAEBAwAAAAIA////////DAAGUGVyc29uYWxJZF8wBAAAAAAABQAAAAMABQAAAAEAAwABAQMAAAADAP///////w4ABkxpbmtEYXRhTGlzdF8xBAAAAAEABQAAAAQABQAAAAIABAAFAQMAAAAEAP///////w4ABkxpbmtEYXRhTGlzdF8wBAAAAAIABQAAAAAABQAAAAM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5950432260141"/>
  <p:tag name="EMPOWERCHARTSPROPERTIES_B_LENGTH" val="24576"/>
  <p:tag name="DOWN_MIGRATION_INITIAL_LAYOUT_REQUIRED" val="9.2.99"/>
  <p:tag name="RUNTIME_ID" val="98180c1f-566d-4522-b098-5c6fbb904fcb"/>
</p:tagLst>
</file>

<file path=ppt/tags/tag3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2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BAD///////8DAAAABAD///////8DAAAABAD///////8DAAAABAD///////////////////////////////////////////////////////////////////////////////////////////////////////////////////////////////////////////////////////////////////////////////////////////////////////////////////////////////////////////////////////////////////////////////////////////////////////////////////////////////////////////////////////////////////////////////////////////////////////////////////////////////////////////////8BACAA////////////////AAAO////////AwAAAAQA////////////////////////////////////////////////////////////////////////////////////////////////////////////////////////////////////////////////////////////////////////////////////////////////////////////////////////////////////////////////////////////////////////////////////////////////////////////////////////////////////////////////////////////////////////////////////////////////////////////////////////////////////////////////////////////////////////////////////////////////////////////////////////AgABAP///////wUAAAACABAAC/plDIYPqwBAh8qbfywbzTYEAAAAAAADAAAAAAADAAAAAwADAAEA////////BQAAAAMAEAALDF/xkCvCukC/Jb1eoC/D5wQAAAABAAMAAAACAAMAAAAEAAQABQD///////8FAAAABAAQAAu/3M/l+zZJRKDNuvGYZ8vKBAAAAAIAAwAAAAMAAwAAAAE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UMhg+rAECHypt/LBvNNgNEYXRhABYAAAACUGVyc29uYWxJZAABAAAAAAACTmFtZQALAAAAUGVyc29uYWxJZAAQVmVyc2lvbgAAAAAACUxhc3RXcml0ZQBwMe0OjwEAAAABAP////9hAGEAAAAFX2lkABAAAAAEDF/xkCvCukC/Jb1eoC/D5wREYXRhAAUAAAAAAk5hbWUADQAAAExpbmtEYXRhTGlzdAAQVmVyc2lvbgABAAAACUxhc3RXcml0ZQB5bVm6kwEAAAACAP////9hAGEAAAAFX2lkABAAAAAEv9zP5fs2SUSgzbrxmGfLygREYXRhAAUAAAAAAk5hbWUADQAAAExpbmtEYXRhTGlzdAAQVmVyc2lvbgAAAAAACUxhc3RXcml0ZQB5bVm6k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EAP///////wUAAAAEAP///////wUAAAAEAP///////wUAAAAEAP///////////////////////////////////////////////////////////////////////////////////////////////////////////////////////////////////////////////////////////////////////////////////////////////////////////////////////////////////////////////////////////////////////////////////////////////////////////////////////////////////////////////////////////////////////////////////////////////////////////////////////////////////////////////wEAIAH///////////////8AAA7///////8FAAAAAgD///////////////////////////////////////////////////////////////////////////////////////////////////////////////////////////////////////////////////////////////////////////////////////////////////////////////////////////////////////////////////////////////////////////////////////////////////////////////////////////////////////////////////////////////////////////////////////////////////////////////////////////////////////////////////////////////////////////////////////////////////////////////////////8CAAEBAwAAAAIA////////DAAGUGVyc29uYWxJZF8wBAAAAAAABQAAAAMABQAAAAEAAwABAQMAAAADAP///////w4ABkxpbmtEYXRhTGlzdF8xBAAAAAEABQAAAAQABQAAAAIABAAFAQMAAAAEAP///////w4ABkxpbmtEYXRhTGlzdF8wBAAAAAIABQAAAAAABQAAAAM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95950432260141"/>
  <p:tag name="EMPOWERCHARTSPROPERTIES_B_LENGTH" val="24576"/>
  <p:tag name="DOWN_MIGRATION_INITIAL_LAYOUT_REQUIRED" val="9.2.99"/>
  <p:tag name="RUNTIME_ID" val="cdcde1a1-ea79-467e-9ca5-8dfbfaeaf5f8"/>
</p:tagLst>
</file>

<file path=ppt/tags/tag32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BAD///////8DAAAAAwD///////8DAAAAAwD///////////////////////////////////////////////////////////////////////////////////////////////////////////////////////////////////////////////////////////////////////////////////////////////////////////////////////////////////////////////////////////////////////////////////////////////////////////////////////////////////////////////////////////////////////////////////////////////////////////////////////////////////////////////////////////////8BACAA////////////////AAAO////////AwAAAAMA////////////////////////////////////////////////////////////////////////////////////////////////////////////////////////////////////////////////////////////////////////////////////////////////////////////////////////////////////////////////////////////////////////////////////////////////////////////////////////////////////////////////////////////////////////////////////////////////////////////////////////////////////////////////////////////////////////////////////////////////////////////////////////AgABAP///////wUAAAACABAAC3VIJq6vr5BAk7Wc1o7I7A8EAAAAAAADAAAAAAADAAAABAADAAQA////////BQAAAAMAEAAL8Ds+4ZzhYEiIg96xZzwYpgQAAAABAAMAAAAEAAMAAAABAAMAAAAEAP///////wMAAAAAAP///////wMAAAAAAP///////wQAAgD///////8FAAAABAAQAAtDMX68XkZERJwF+82SCXyf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Ugmrq+vkECTtZzWjsjsDwREYXRhAAUAAAAAAk5hbWUADQAAAExpbmtEYXRhTGlzdAAQVmVyc2lvbgAAAAAACUxhc3RXcml0ZQDRyUoUlQEAAAABAP////9hAGEAAAAFX2lkABAAAAAE8Ds+4ZzhYEiIg96xZzwYpgREYXRhAAUAAAAAAk5hbWUADQAAAExpbmtEYXRhTGlzdAAQVmVyc2lvbgABAAAACUxhc3RXcml0ZQDRyUoUlQEAAAACAP////9wAHAAAAAFX2lkABAAAAAEQzF+vF5GREScBfvNkgl8nwNEYXRhABYAAAACUGVyc29uYWxJZAABAAAAAAACTmFtZQALAAAAUGVyc29uYWxJZAAQVmVyc2lvbgAAAAAACUxhc3RXcml0ZQDxyUo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DAP///////wUAAAADAP///////wUAAAADAP///////////////////////////////////////////////////////////////////////////////////////////////////////////////////////////////////////////////////////////////////////////////////////////////////////////////////////////////////////////////////////////////////////////////////////////////////////////////////////////////////////////////////////////////////////////////////////////////////////////////////////////////////////////////////////////////wEAIAH///////////////8AAA7///////8FAAAABAD///////////////////////////////////////////////////////////////////////////////////////////////////////////////////////////////////////////////////////////////////////////////////////////////////////////////////////////////////////////////////////////////////////////////////////////////////////////////////////////////////////////////////////////////////////////////////////////////////////////////////////////////////////////////////////////////////////////////////////////////////////////////////////8CAAEBAwAAAAIA////////DgAGTGlua0RhdGFMaXN0XzAEAAAAAAAFAAAAAAAFAAAAAwADAAQBAwAAAAMA////////DgAGTGlua0RhdGFMaXN0XzEEAAAAAQAFAAAAAgAFAAAABAAFAAAAAAAFAAAABAAFAAAAAAAFAAAABAAFAAAAAAAFAAAABAAEAAQBAwAAAAQA////////DAAGUGVyc29uYWxJZF8wBAAAAAIABQAAAAMABQAAAAEABQAAAAMA////////BQAAAAM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005922879"/>
  <p:tag name="EMPOWERCHARTSPROPERTIES_B_LENGTH" val="24576"/>
  <p:tag name="DOWN_MIGRATION_INITIAL_LAYOUT_REQUIRED" val="9.2.99"/>
  <p:tag name="RUNTIME_ID" val="c72f3e8b-30a1-46c2-b3ed-d3baf6ded40c"/>
</p:tagLst>
</file>

<file path=ppt/tags/tag32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wD///////////////////////////////////////////////////////////////////////////////////////////////////////////////////////////////////////////////////////////////////////////////////////////////////////////////////////////////////////////////////////////////////////////////////////////////////////////////////////////////////////////////////////////////////////////////////////////////////////////////////////////////////////////////////////////////////////////////////////////////8BACAA////////////////AAAO////////AwAAAAQA////////////////////////////////////////////////////////////////////////////////////////////////////////////////////////////////////////////////////////////////////////////////////////////////////////////////////////////////////////////////////////////////////////////////////////////////////////////////////////////////////////////////////////////////////////////////////////////////////////////////////////////////////////////////////////////////////////////////////////////////////////////////////////AgABAP///////wUAAAACABAAC4umk1itxmBEsO3us5DdvGQEAAAAAAADAAAAAAADAAAAAwADAAIA////////BQAAAAMAEAALt6Er2GEk9UORq6Qu6B95sAQAAAABAAMAAAACAAMAAAAEAAMAAAAAAAMAAAAEAAQAAgD///////8FAAAABAAQAAtBQETuhHacR7fuX8xfGa2q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6aTWK3GYESw7e6zkN28ZAREYXRhAAUAAAAAAk5hbWUADQAAAExpbmtEYXRhTGlzdAAQVmVyc2lvbgABAAAACUxhc3RXcml0ZQAvykoUlQEAAAABAP////9wAHAAAAAFX2lkABAAAAAEt6Er2GEk9UORq6Qu6B95sANEYXRhABYAAAACUGVyc29uYWxJZAABAAAAAAACTmFtZQALAAAAUGVyc29uYWxJZAAQVmVyc2lvbgAAAAAACUxhc3RXcml0ZQABJpBTkwEAAAACAP////9hAGEAAAAFX2lkABAAAAAEQUBE7oR2nEe37l/MXxmtqgREYXRhAAUAAAAAAk5hbWUADQAAAExpbmtEYXRhTGlzdAAQVmVyc2lvbgAAAAAACUxhc3RXcml0ZQApyko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EAP///////wUAAAAEAP///////////////////////////////////////////////////////////////////////////////////////////////////////////////////////////////////////////////////////////////////////////////////////////////////////////////////////////////////////////////////////////////////////////////////////////////////////////////////////////////////////////////////////////////////////////////////////////////////////////////////////////////////////////////////////////////////////////////////////////////wEAIAH///////////////8AAA7///////8FAAAAAwD///////////////////////////////////////////////////////////////////////////////////////////////////////////////////////////////////////////////////////////////////////////////////////////////////////////////////////////////////////////////////////////////////////////////////////////////////////////////////////////////////////////////////////////////////////////////////////////////////////////////////////////////////////////////////////////////////////////////////////////////////////////////////////8CAAEBAwAAAAIA////////DgAGTGlua0RhdGFMaXN0XzEEAAAAAAAFAAAABAAFAAAAAwADAAIBAwAAAAMA////////DAAGUGVyc29uYWxJZF8wBAAAAAEABQAAAAIABQAAAAEABQAAAAQA////////BAACAQMAAAAEAP///////w4ABkxpbmtEYXRhTGlzdF8wBAAAAAIABQAAAAAABQ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006464073"/>
  <p:tag name="EMPOWERCHARTSPROPERTIES_B_LENGTH" val="24576"/>
  <p:tag name="DOWN_MIGRATION_INITIAL_LAYOUT_REQUIRED" val="9.2.99"/>
  <p:tag name="RUNTIME_ID" val="0486959b-cc9d-41f9-9699-40c9ee2e85e0"/>
</p:tagLst>
</file>

<file path=ppt/tags/tag32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EBAQEBAQEBAQEBAQEBAQMAAAAAAAAAAwAAAAMAAAAA/////wUAqgsAAAAAAAAAAAAAIAD///////////////8AAAD///////////////8DAAAAAgD///////8DAAAAAgD///////8DAAAAAgD///////8DAAAAAgD///////8DAAAAAgD///////8DAAAAAgD///////8DAAAAAgD///////8DAAAAAgD///////////////////////////////////////////////////////////////////////////////////////////////////////////////////////////////////////////////////////////////////////////////////////////////////////////////////////////////////////////////////////////////////////////////////////////////////////////////////////////////////////////////////////////////////////////////////////////////8BACAA////////////////AAAO////////AwAAAAMA////////////////////////////////////////////////////////////////////////////////////////////////////////////////////////////////////////////////////////////////////////////////////////////////////////////////////////////////////////////////////////////////////////////////////////////////////////////////////////////////////////////////////////////////////////////////////////////////////////////////////////////////////////////////////////////////////////////////////////////////////////////////////////AgAIAP///////wUAAAACABAAC8flwnHqUURBtBdGnWtj+RMEAAAAAAADAAAAAAADAAAABAADAAAAAAADAAAABAADAAAAAAADAAAABAADAAAAAAD///////8DAAAAAAD///////8DAAAAAAD///////8DAAAAAAD///////8DAAAAAAD///////8DAAEA////////BQAAAAMAEAAL0iDXw7skmk6MlKCWfI8oMQQAAAABAAMAAAAEAAMAAAABAAQAAwD///////8FAAAABAAQAAvMQquKGoUZR5OBjgj+cV/+BAAAAAIAAwAAAAIAAwAAAAM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XCcepRREG0F0ada2P5EwREYXRhAAUAAAAAAk5hbWUADQAAAExpbmtEYXRhTGlzdAAQVmVyc2lvbgABAAAACUxhc3RXcml0ZQBfykoUlQEAAAABAP////9hAGEAAAAFX2lkABAAAAAE0iDXw7skmk6MlKCWfI8oMQREYXRhAAUAAAAAAk5hbWUADQAAAExpbmtEYXRhTGlzdAAQVmVyc2lvbgAAAAAACUxhc3RXcml0ZQBfykoUlQEAAAACAP////9wAHAAAAAFX2lkABAAAAAEzEKrihqFGUeTgY4I/nFf/gNEYXRhABYAAAACUGVyc29uYWxJZAABAAAAAAACTmFtZQALAAAAUGVyc29uYWxJZAAQVmVyc2lvbgAAAAAACUxhc3RXcml0ZQB/yko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007185380"/>
  <p:tag name="EMPOWERCHARTSPROPERTIES_B_LENGTH" val="24576"/>
  <p:tag name="DOWN_MIGRATION_INITIAL_LAYOUT_REQUIRED" val="9.2.99"/>
  <p:tag name="RUNTIME_ID" val="edcefeff-316b-40db-8823-587de5024a91"/>
</p:tagLst>
</file>

<file path=ppt/tags/tag32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84HcSA9GiNFt5kBMGGYayEEAAAAAAADAAAAAAADAAAAAwADAAEA////////BQAAAAMAEAALJRoujLe0CkODQ6dCv7irCgQAAAABAAMAAAACAAMAAAAEAAQAAQD///////8FAAAABAAQAAs7KEOdoO+0TKwmJ3HU0o/B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gdxID0aI0W3mQEwYZhrIQREYXRhAAUAAAAAAk5hbWUADQAAAExpbmtEYXRhTGlzdAAQVmVyc2lvbgABAAAACUxhc3RXcml0ZQCtykoUlQEAAAABAP////9hAGEAAAAFX2lkABAAAAAEJRoujLe0CkODQ6dCv7irCgREYXRhAAUAAAAAAk5hbWUADQAAAExpbmtEYXRhTGlzdAAQVmVyc2lvbgAAAAAACUxhc3RXcml0ZQCtykoUlQEAAAACAP////9wAHAAAAAFX2lkABAAAAAEOyhDnaDvtEysJidx1NKPwQNEYXRhABYAAAACUGVyc29uYWxJZAABAAAAAAACTmFtZQALAAAAUGVyc29uYWxJZAAQVmVyc2lvbgAAAAAACUxhc3RXcml0ZQDbr4SBj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007811277"/>
  <p:tag name="EMPOWERCHARTSPROPERTIES_B_LENGTH" val="24576"/>
  <p:tag name="DOWN_MIGRATION_INITIAL_LAYOUT_REQUIRED" val="9.2.99"/>
  <p:tag name="RUNTIME_ID" val="55edcd29-c7b5-4f58-b5dc-2f34bc01bdf5"/>
</p:tagLst>
</file>

<file path=ppt/tags/tag32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zsoQ52g77RMrCYncdTSj8EEAAAAAAADAAAAAAADAAAAAwADAAAAAAD///////8DAAEA////////BQAAAAMAEAAL737XvOqyIUCd2mRvS89BwwQAAAABAAMAAAACAAMAAAAEAAQAAQD///////8FAAAABAAQAAs+koi9iqBYQ4Ajvhtvacc/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OyhDnaDvtEysJidx1NKPwQNEYXRhABYAAAACUGVyc29uYWxJZAABAAAAAAACTmFtZQALAAAAUGVyc29uYWxJZAAQVmVyc2lvbgAAAAAACUxhc3RXcml0ZQDbr4SBjAEAAAABAP////9hAGEAAAAFX2lkABAAAAAE737XvOqyIUCd2mRvS89BwwREYXRhAAUAAAAAAk5hbWUADQAAAExpbmtEYXRhTGlzdAAQVmVyc2lvbgABAAAACUxhc3RXcml0ZQD8ykoUlQEAAAACAP////9hAGEAAAAFX2lkABAAAAAEPpKIvYqgWEOAI74bb2nHPwREYXRhAAUAAAAAAk5hbWUADQAAAExpbmtEYXRhTGlzdAAQVmVyc2lvbgAAAAAACUxhc3RXcml0ZQD8yko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EAP///////wUAAAACAP///////////////////////////////////////////////////////////////////////////////////////////////////////////////////////////////////////////////////////////////////////////////////////////////////////////////////////////////////////////////////////////////////////////////////////////////////////////////////////////////////////////////////////////////////////////////////////////////////////////////////////////////////////////////////////////////////////////////////////////////wEAIAH///////////////8AAA7///////8FAAAAAgD///////////////////////////////////////////////////////////////////////////////////////////////////////////////////////////////////////////////////////////////////////////////////////////////////////////////////////////////////////////////////////////////////////////////////////////////////////////////////////////////////////////////////////////////////////////////////////////////////////////////////////////////////////////////////////////////////////////////////////////////////////////////////////8CAAIBAwAAAAIA////////DAAGUGVyc29uYWxJZF8wBAAAAAAABQAAAAMABQAAAAEABQAAAAAA////////AwABAQMAAAADAP///////w4ABkxpbmtEYXRhTGlzdF8xBAAAAAEABQAAAAQABQAAAAIABAABAQMAAAAEAP///////w4ABkxpbmtEYXRhTGlzdF8wBA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008601164"/>
  <p:tag name="EMPOWERCHARTSPROPERTIES_B_LENGTH" val="24576"/>
  <p:tag name="DOWN_MIGRATION_INITIAL_LAYOUT_REQUIRED" val="9.2.99"/>
  <p:tag name="RUNTIME_ID" val="3f872674-3138-4746-9c3b-fb68c654e1a8"/>
</p:tagLst>
</file>

<file path=ppt/tags/tag32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6BURn7AiFxKnNFaIjov2nIEAAAAAAADAAAAAAADAAAAAwADAAMA////////BQAAAAMAEAALfzujkKrlXkSULNCjBu6hkAQAAAABAAMAAAACAAMAAAAEAAMAAAAAAP///////wMAAAAAAP///////wQAAQD///////8FAAAABAAQAAs7KEOdoO+0TKwmJ3HU0o/B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FRGfsCIXEqc0VoiOi/acgREYXRhAAUAAAAAAk5hbWUADQAAAExpbmtEYXRhTGlzdAAQVmVyc2lvbgABAAAACUxhc3RXcml0ZQBLy0oUlQEAAAABAP////9hAGEAAAAFX2lkABAAAAAEfzujkKrlXkSULNCjBu6hkAREYXRhAAUAAAAAAk5hbWUADQAAAExpbmtEYXRhTGlzdAAQVmVyc2lvbgAAAAAACUxhc3RXcml0ZQA8y0oUlQEAAAACAP////9wAHAAAAAFX2lkABAAAAAEOyhDnaDvtEysJidx1NKPwQNEYXRhABYAAAACUGVyc29uYWxJZAABAAAAAAACTmFtZQALAAAAUGVyc29uYWxJZAAQVmVyc2lvbgAAAAAACUxhc3RXcml0ZQDbr4SBj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UAAAADAP///////////////////////////////////////////////////////////////////////////////////////////////////////////////////////////////////////////////////////////////////////////////////////////////////////////////////////////////////////////////////////////////////////////////////////////////////////////////////////////////////////////////////////////////////////////////////////////////////////////////////////////////////////////////////////////////////////////////wEAIAH///////////////8AAA7///////8FAAAABAD///////////////////////////////////////////////////////////////////////////////////////////////////////////////////////////////////////////////////////////////////////////////////////////////////////////////////////////////////////////////////////////////////////////////////////////////////////////////////////////////////////////////////////////////////////////////////////////////////////////////////////////////////////////////////////////////////////////////////////////////////////////////////////8CAAEBAwAAAAIA////////DgAGTGlua0RhdGFMaXN0XzEEAAAAAAAFAAAAAwAFAAAABAADAAMBAwAAAAMA////////DgAGTGlua0RhdGFMaXN0XzAEAAAAAQAFAAAAAAAFAAAAAgA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009240263"/>
  <p:tag name="EMPOWERCHARTSPROPERTIES_B_LENGTH" val="24576"/>
  <p:tag name="DOWN_MIGRATION_INITIAL_LAYOUT_REQUIRED" val="9.2.99"/>
  <p:tag name="RUNTIME_ID" val="447345d6-17dd-4926-9f12-02459bb2e47b"/>
</p:tagLst>
</file>

<file path=ppt/tags/tag32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wD///////8DAAAAAwD///////8DAAAAAwD///////////////////////////////////////////////////////////////////////////////////////////////////////////////////////////////////////////////////////////////////////////////////////////////////////////////////////////////////////////////////////////////////////////////////////////////////////////////////////////////////////////////////////////////////////////////////////////////////////////////////////////////////////////////////////////////8BACAA////////////////AAAO////////AwAAAAQA////////////////////////////////////////////////////////////////////////////////////////////////////////////////////////////////////////////////////////////////////////////////////////////////////////////////////////////////////////////////////////////////////////////////////////////////////////////////////////////////////////////////////////////////////////////////////////////////////////////////////////////////////////////////////////////////////////////////////////////////////////////////////////AgABAP///////wUAAAACABAAC7zwBXZlC29MkM9SJOLxwyIEAAAAAAADAAAAAAADAAAAAwADAAQA////////BQAAAAMAEAALOyhDnaDvtEysJidx1NKPwQQAAAABAAMAAAACAAMAAAAEAAMAAAAAAP///////wMAAAAAAP///////wMAAAAAAP///////wQAAQD///////8FAAAABAAQAAvEf4XxPDAaTaxXHfjgFi4Y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PAFdmULb0yQz1Ik4vHDIgREYXRhAAUAAAAAAk5hbWUADQAAAExpbmtEYXRhTGlzdAAQVmVyc2lvbgABAAAACUxhc3RXcml0ZQDD0UoUlQEAAAABAP////9wAHAAAAAFX2lkABAAAAAEOyhDnaDvtEysJidx1NKPwQNEYXRhABYAAAACUGVyc29uYWxJZAABAAAAAAACTmFtZQALAAAAUGVyc29uYWxJZAAQVmVyc2lvbgAAAAAACUxhc3RXcml0ZQDbr4SBjAEAAAACAP////9hAGEAAAAFX2lkABAAAAAExH+F8TwwGk2sVx344BYuGAREYXRhAAUAAAAAAk5hbWUADQAAAExpbmtEYXRhTGlzdAAQVmVyc2lvbgAAAAAACUxhc3RXcml0ZQDD0Uo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EAP///////wUAAAADAP///////wUAAAADAP///////wUAAAADAP///////////////////////////////////////////////////////////////////////////////////////////////////////////////////////////////////////////////////////////////////////////////////////////////////////////////////////////////////////////////////////////////////////////////////////////////////////////////////////////////////////////////////////////////////////////////////////////////////////////////////////////////////////////////////////////////wEAIAH///////////////8AAA7///////8FAAAAAwD///////////////////////////////////////////////////////////////////////////////////////////////////////////////////////////////////////////////////////////////////////////////////////////////////////////////////////////////////////////////////////////////////////////////////////////////////////////////////////////////////////////////////////////////////////////////////////////////////////////////////////////////////////////////////////////////////////////////////////////////////////////////////////8CAAEBAwAAAAIA////////DgAGTGlua0RhdGFMaXN0XzEEAAAAAAAFAAAABAAFAAAAAwADAAQBAwAAAAMA////////DAAGUGVyc29uYWxJZF8wBAAAAAEABQAAAAIABQAAAAEABQAAAAAA////////BQAAAAAA////////BQAAAAAA////////BAABAQMAAAAEAP///////w4ABkxpbmtEYXRhTGlzdF8wBA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025803648"/>
  <p:tag name="EMPOWERCHARTSPROPERTIES_B_LENGTH" val="24576"/>
  <p:tag name="DOWN_MIGRATION_INITIAL_LAYOUT_REQUIRED" val="9.2.99"/>
  <p:tag name="RUNTIME_ID" val="7baa3fc7-8cec-4d6b-99c5-0a2508cfca0d"/>
</p:tagLst>
</file>

<file path=ppt/tags/tag32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2gsAAAAAAAAAAAAAIAD///////////////8AAAD///////////////8DAAAAAgD///////8DAAAAAgD///////8DAAAAAgD///////8DAAAAAgD///////////////////////////////////////////////////////////////////////////////////////////////////////////////////////////////////////////////////////////////////////////////////////////////////////////////////////////////////////////////////////////////////////////////////////////////////////////////////////////////////////////////////////////////////////////////////////////////////////////////////////////////////////////////////////////////8BACAA////////////////AAAO////////AwAAAAQA////////////////////////////////////////////////////////////////////////////////////////////////////////////////////////////////////////////////////////////////////////////////////////////////////////////////////////////////////////////////////////////////////////////////////////////////////////////////////////////////////////////////////////////////////////////////////////////////////////////////////////////////////////////////////////////////////////////////////////////////////////////////////////AgAEAP///////wUAAAACABAACylZV0uoGcpFo1n2vEA65csEAAAAAAADAAAAAAADAAAAAwADAAAAAAADAAAABAADAAAAAAADAAAABAADAAAAAAD///////8DAAEA////////BQAAAAMAEAALOyhDnaDvtEysJidx1NKPwQQAAAABAAMAAAACAAMAAAAEAAQAAwD///////8FAAAABAAQAAvnecCm99/JRZ0DJU49sgKdBAAAAAIAAwAAAAMAAwAAAAE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VlXS6gZykWjWfa8QDrlywREYXRhAAUAAAAAAk5hbWUADQAAAExpbmtEYXRhTGlzdAAQVmVyc2lvbgAAAAAACUxhc3RXcml0ZQDz0UoUlQEAAAABAP////9wAHAAAAAFX2lkABAAAAAEOyhDnaDvtEysJidx1NKPwQNEYXRhABYAAAACUGVyc29uYWxJZAABAAAAAAACTmFtZQALAAAAUGVyc29uYWxJZAAQVmVyc2lvbgAAAAAACUxhc3RXcml0ZQDbr4SBjAEAAAACAP////9hAGEAAAAFX2lkABAAAAAE53nApvffyUWdAyVOPbICnQREYXRhAAUAAAAAAk5hbWUADQAAAExpbmtEYXRhTGlzdAAQVmVyc2lvbgABAAAACUxhc3RXcml0ZQDz0Uo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CAP///////wUAAAACAP///////////////////////////////////////////////////////////////////////////////////////////////////////////////////////////////////////////////////////////////////////////////////////////////////////////////////////////////////////////////////////////////////////////////////////////////////////////////////////////////////////////////////////////////////////////////////////////////////////////////////////////////////////////////////////////////wEAIAH///////////////8AAA7///////8FAAAAAwD///////////////////////////////////////////////////////////////////////////////////////////////////////////////////////////////////////////////////////////////////////////////////////////////////////////////////////////////////////////////////////////////////////////////////////////////////////////////////////////////////////////////////////////////////////////////////////////////////////////////////////////////////////////////////////////////////////////////////////////////////////////////////////8CAAQBAwAAAAIA////////DgAGTGlua0RhdGFMaXN0XzAEAAAAAAAFAAAAAAAFAAAABAAFAAAAAAAFAAAABAAFAAAAAAAFAAAABAAFAAAAAAD///////8DAAEBAwAAAAMA////////DAAGUGVyc29uYWxJZF8wBAAAAAEABQAAAAQABQAAAAEABAADAQMAAAAEAP///////w4ABkxpbmtEYXRhTGlzdF8xBAAAAAIABQAAAAIABQAAAAM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026429084"/>
  <p:tag name="EMPOWERCHARTSPROPERTIES_B_LENGTH" val="24576"/>
  <p:tag name="DOWN_MIGRATION_INITIAL_LAYOUT_REQUIRED" val="9.2.99"/>
  <p:tag name="RUNTIME_ID" val="0c950006-e79c-4b5f-9646-090840efdd07"/>
</p:tagLst>
</file>

<file path=ppt/tags/tag32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wD///////////////////////////////////////////////////////////////////////////////////////////////////////////////////////////////////////////////////////////////////////////////////////////////////////////////////////////////////////////////////////////////////////////////////////////////////////////////////////////////////////////////////////////////////////////////////////////////////////////////////////////////////////////////////////////////////////////////8BACAA////////////////AAAO////////AwAAAAQA////////////////////////////////////////////////////////////////////////////////////////////////////////////////////////////////////////////////////////////////////////////////////////////////////////////////////////////////////////////////////////////////////////////////////////////////////////////////////////////////////////////////////////////////////////////////////////////////////////////////////////////////////////////////////////////////////////////////////////////////////////////////////////AgACAP///////wUAAAACABAAC03c1Am2qmFEvfaRuBCj2Z8EAAAAAAADAAAAAAADAAAAAwADAAAAAAADAAAAAwADAAMA////////BQAAAAMAEAALOL0vevV7tkePQs4DwvDvhwQAAAABAAMAAAACAAMAAAAEAAMAAAACAAMAAAAEAAMAAAAAAP///////wQAAgD///////8FAAAABAAQAAs7KEOdoO+0TKwmJ3HU0o/B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dzUCbaqYUS99pG4EKPZnwREYXRhAAUAAAAAAk5hbWUADQAAAExpbmtEYXRhTGlzdAAQVmVyc2lvbgABAAAACUxhc3RXcml0ZQAy0koUlQEAAAABAP////9hAGEAAAAFX2lkABAAAAAEOL0vevV7tkePQs4DwvDvhwREYXRhAAUAAAAAAk5hbWUADQAAAExpbmtEYXRhTGlzdAAQVmVyc2lvbgAAAAAACUxhc3RXcml0ZQAi0koUlQEAAAACAP////9wAHAAAAAFX2lkABAAAAAEOyhDnaDvtEysJidx1NKPwQNEYXRhABYAAAACUGVyc29uYWxJZAABAAAAAAACTmFtZQALAAAAUGVyc29uYWxJZAAQVmVyc2lvbgAAAAAACUxhc3RXcml0ZQDbr4SBj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EAIAH///////////////8AAA7///////8FAAAABAD///////////////////////////////////////////////////////////////////////////////////////////////////////////////////////////////////////////////////////////////////////////////////////////////////////////////////////////////////////////////////////////////////////////////////////////////////////////////////////////////////////////////////////////////////////////////////////////////////////////////////////////////////////////////////////////////////////////////////////////////////////////////////////8CAAIBAwAAAAIA////////DgAGTGlua0RhdGFMaXN0XzEEAAAAAAAFAAAAAwAFAAAABAAFAAAAAwAFAAAABAADAAMBAwAAAAMA////////DgAGTGlua0RhdGFMaXN0XzAEAAAAAQAFAAAAAAAFAAAAAgAFAAAAAAAFAAAAAgAFAAAAAAD///////8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026897943"/>
  <p:tag name="EMPOWERCHARTSPROPERTIES_B_LENGTH" val="24576"/>
  <p:tag name="DOWN_MIGRATION_INITIAL_LAYOUT_REQUIRED" val="9.2.99"/>
  <p:tag name="RUNTIME_ID" val="6f58fafa-2b96-44d2-b2d1-d5c7cfbb48d5"/>
</p:tagLst>
</file>

<file path=ppt/tags/tag3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3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gBAQEBAQEBAQEBAQEBAQMAAAAAAAAAAwAAAAMAAAAA/////wUAtgsAAAAAAAAAAAAAIAD///////////////8AAAD///////////////8DAAAAAgD///////8DAAAAAgD///////8DAAAAAgD///////8DAAAAAgD///////8DAAAAAgD///////8DAAAAAgD///////8DAAAAAgD///////8DAAAAAgD///////////////////////////////////////////////////////////////////////////////////////////////////////////////////////////////////////////////////////////////////////////////////////////////////////////////////////////////////////////////////////////////////////////////////////////////////////////////////////////////////////////////////////////////////////////////////////////////8BACAA////////////////AAAO////////AwAAAAQA////////////////////////////////////////////////////////////////////////////////////////////////////////////////////////////////////////////////////////////////////////////////////////////////////////////////////////////////////////////////////////////////////////////////////////////////////////////////////////////////////////////////////////////////////////////////////////////////////////////////////////////////////////////////////////////////////////////////////////////////////////////////////////AgAIAP///////wUAAAACABAACwYUrHhUJFZCroJnff3FN/4EAAAAAAADAAAAAAADAAAAAwADAAAAAAADAAAABAADAAAAAAD///////8DAAAAAAD///////8DAAAAAAD///////8DAAAAAAD///////8DAAAAAAD///////8DAAAAAAD///////8DAAEA////////BQAAAAMAEAAL/+6VovOSD0Wo1VX+1FEP9QQAAAABAAMAAAACAAMAAAAEAAQAAgD///////8FAAAABAAQAAsqQ/6moRrpR6Rqn9dW9Bpu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hSseFQkVkKugmd9/cU3/gREYXRhAAUAAAAAAk5hbWUADQAAAExpbmtEYXRhTGlzdAAQVmVyc2lvbgABAAAACUxhc3RXcml0ZQCH0koUlQEAAAABAP////9hAGEAAAAFX2lkABAAAAAE/+6VovOSD0Wo1VX+1FEP9QREYXRhAAUAAAAAAk5hbWUADQAAAExpbmtEYXRhTGlzdAAQVmVyc2lvbgAAAAAACUxhc3RXcml0ZQCB0koUlQEAAAACAP////9wAHAAAAAFX2lkABAAAAAEKkP+pqEa6Uekap/XVvQabgNEYXRhABYAAAACUGVyc29uYWxJZAABAAAAAAACTmFtZQALAAAAUGVyc29uYWxJZAAQVmVyc2lvbgAAAAAACUxhc3RXcml0ZQCg0ko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CwAAAAAAAAAAAAAgAf///////////////wAAAP///////////////wUAAAADAP///////wUAAAACAP///////wUAAAACAP///////wUAAAACAP///////wUAAAACAP///////wUAAAACAP///////wUAAAACAP///////wUAAAACAP///////////////////////////////////////////////////////////////////////////////////////////////////////////////////////////////////////////////////////////////////////////////////////////////////////////////////////////////////////////////////////////////////////////////////////////////////////////////////////////////////////////////////////////////////////////////////////////////wEAIAH///////////////8AAA7///////8FAAAABAD///////////////////////////////////////////////////////////////////////////////////////////////////////////////////////////////////////////////////////////////////////////////////////////////////////////////////////////////////////////////////////////////////////////////////////////////////////////////////////////////////////////////////////////////////////////////////////////////////////////////////////////////////////////////////////////////////////////////////////////////////////////////////////8CAAgBAwAAAAIA////////DgAGTGlua0RhdGFMaXN0XzEEAAAAAAAFAAAAAwAFAAAABAAFAAAAAAAFAAAABAAFAAAAAAD///////8FAAAAAAD///////8FAAAAAAD///////8FAAAAAAD///////8FAAAAAAD///////8FAAAAAAD///////8DAAEBAwAAAAMA////////DgAGTGlua0RhdGFMaXN0XzAEAAAAAQ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028159955"/>
  <p:tag name="EMPOWERCHARTSPROPERTIES_B_LENGTH" val="24576"/>
  <p:tag name="DOWN_MIGRATION_INITIAL_LAYOUT_REQUIRED" val="9.2.99"/>
  <p:tag name="RUNTIME_ID" val="d6f1da93-be62-485c-a3cf-d7fb3b106696"/>
</p:tagLst>
</file>

<file path=ppt/tags/tag33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BAD///////////////////////////////////////////////////////////////////////////////////////////////////////////////////////////////////////////////////////////////////////////////////////////////////////////////////////////////////////////////////////////////////////////////////////////////////////////////////////////////////////////////////////////////////////////////////////////////////////////////////////////////////////////////////////////////////////////////////////////////8BACAA////////////////AAAO////////AwAAAAQA////////////////////////////////////////////////////////////////////////////////////////////////////////////////////////////////////////////////////////////////////////////////////////////////////////////////////////////////////////////////////////////////////////////////////////////////////////////////////////////////////////////////////////////////////////////////////////////////////////////////////////////////////////////////////////////////////////////////////////////////////////////////////////AgABAP///////wUAAAACABAAC3freR8cPcJEk4TpNV7nCbwEAAAAAAADAAAAAAADAAAAAwADAAEA////////BQAAAAMAEAAL4v74ICr+dEiZ6JS0MulRPAQAAAABAAMAAAACAAMAAAAEAAQAAgD///////8FAAAABAAQAAujIYS+tWz2QKJrJEKPJADY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t5Hxw9wkSThOk1XucJvAREYXRhAAUAAAAAAk5hbWUADQAAAExpbmtEYXRhTGlzdAAQVmVyc2lvbgAAAAAACUxhc3RXcml0ZQDT0koUlQEAAAABAP////9hAGEAAAAFX2lkABAAAAAE4v74ICr+dEiZ6JS0MulRPAREYXRhAAUAAAAAAk5hbWUADQAAAExpbmtEYXRhTGlzdAAQVmVyc2lvbgABAAAACUxhc3RXcml0ZQDf0koUlQEAAAACAP////9wAHAAAAAFX2lkABAAAAAEoyGEvrVs9kCiayRCjyQA2ANEYXRhABYAAAACUGVyc29uYWxJZAABAAAAAAACTmFtZQALAAAAUGVyc29uYWxJZAAQVmVyc2lvbgAAAAAACUxhc3RXcml0ZQAiKoSK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028787511"/>
  <p:tag name="EMPOWERCHARTSPROPERTIES_B_LENGTH" val="24576"/>
  <p:tag name="DOWN_MIGRATION_INITIAL_LAYOUT_REQUIRED" val="9.2.99"/>
  <p:tag name="RUNTIME_ID" val="c999211b-a5e4-41e9-82da-1f95f745527b"/>
</p:tagLst>
</file>

<file path=ppt/tags/tag33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6uHHuiPlZhDkMN8rkV1Pw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uHHuiPlZhDkMN8rkV1Pw4DRGF0YQAWAAAAAlBlcnNvbmFsSWQAAQAAAAAAAk5hbWUACwAAAFBlcnNvbmFsSWQAEFZlcnNpb24AAAAAAAlMYXN0V3JpdGUAg4w1Wo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22122753848783"/>
  <p:tag name="EMPOWERCHARTSPROPERTIES_A_LENGTH" val="24576"/>
  <p:tag name="RUNTIME_ID" val="e18e2fd8-8bfe-4287-ab49-5bc267d833b4"/>
</p:tagLst>
</file>

<file path=ppt/tags/tag33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6uHHuiPlZhDkMN8rkV1Pw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uHHuiPlZhDkMN8rkV1Pw4DRGF0YQAWAAAAAlBlcnNvbmFsSWQAAQAAAAAAAk5hbWUACwAAAFBlcnNvbmFsSWQAEFZlcnNpb24AAAAAAAlMYXN0V3JpdGUAg4w1Wo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22122753848783"/>
  <p:tag name="EMPOWERCHARTSPROPERTIES_A_LENGTH" val="24576"/>
  <p:tag name="RUNTIME_ID" val="bd62e110-073d-457c-be94-2210e7219d0a"/>
</p:tagLst>
</file>

<file path=ppt/tags/tag33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2iq+Y2wo35GkNnG+/ipivwEAAAAAAADAAAAAAADAAAAAwADAAEA////////BQAAAAMAEAAL7lrq28csFUepadPdmFb+GwQAAAABAAMAAAACAAMAAAAEAAQAAQD///////8FAAAABAAQAAtWIjjrl/OrSZGTA3bjMXF+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Kr5jbCjfkaQ2cb7+KmK/AREYXRhAAUAAAAAAk5hbWUADQAAAExpbmtEYXRhTGlzdAAQVmVyc2lvbgAAAAAACUxhc3RXcml0ZQDNI0sUlQEAAAABAP////9wAHAAAAAFX2lkABAAAAAE7lrq28csFUepadPdmFb+GwNEYXRhABYAAAACUGVyc29uYWxJZAABAAAAAAACTmFtZQALAAAAUGVyc29uYWxJZAAQVmVyc2lvbgAAAAAACUxhc3RXcml0ZQAM52y8jQEAAAACAP////9hAGEAAAAFX2lkABAAAAAEViI465fzq0mRkwN24zFxfgREYXRhAAUAAAAAAk5hbWUADQAAAExpbmtEYXRhTGlzdAAQVmVyc2lvbgABAAAACUxhc3RXcml0ZQDNI0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AwD///////////////////////////////////////////////////////////////////////////////////////////////////////////////////////////////////////////////////////////////////////////////////////////////////////////////////////////////////////////////////////////////////////////////////////////////////////////////////////////////////////////////////////////////////////////////////////////////////////////////////////////////////////////////////////////////////////////////////////////////////////////////////////8CAAEBAwAAAAIA////////DgAGTGlua0RhdGFMaXN0XzAEAAAAAAAFAAAAAAAFAAAABAADAAEBAwAAAAMA////////DAAGUGVyc29uYWxJZF8wBAAAAAEABQAAAAQABQAAAAEABAABAQMAAAAEAP///////w4ABkxpbmtEYXRhTGlzdF8xBAAAAAI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36127267"/>
  <p:tag name="EMPOWERCHARTSPROPERTIES_B_LENGTH" val="24576"/>
  <p:tag name="DOWN_MIGRATION_INITIAL_LAYOUT_REQUIRED" val="9.2.99"/>
  <p:tag name="RUNTIME_ID" val="b26e6b3e-b9d9-4f9f-a196-6a967dbf6c45"/>
</p:tagLst>
</file>

<file path=ppt/tags/tag33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B4YXHRvWJDoUVHrmb/InIEAAAAAAADAAAAAAADAAAAAwADAAEA////////BQAAAAMAEAALIUy6ngWwNkiqF8Iu/eMzOAQAAAABAAMAAAACAAMAAAAEAAQAAQD///////8FAAAABAAQAAtl4KPUf+39Qp9dwH/cvpI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8HhhcdG9YkOhRUeuZv8icgREYXRhAAUAAAAAAk5hbWUADQAAAExpbmtEYXRhTGlzdAAQVmVyc2lvbgABAAAACUxhc3RXcml0ZQCOJEsUlQEAAAABAP////9hAGEAAAAFX2lkABAAAAAEIUy6ngWwNkiqF8Iu/eMzOAREYXRhAAUAAAAAAk5hbWUADQAAAExpbmtEYXRhTGlzdAAQVmVyc2lvbgAAAAAACUxhc3RXcml0ZQBLJEsUlQEAAAACAP////9wAHAAAAAFX2lkABAAAAAEZeCj1H/t/UKfXcB/3L6SMQNEYXRhABYAAAACUGVyc29uYWxJZAABAAAAAAACTmFtZQALAAAAUGVyc29uYWxJZAAQVmVyc2lvbgAAAAAACUxhc3RXcml0ZQBocciy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38292712"/>
  <p:tag name="EMPOWERCHARTSPROPERTIES_B_LENGTH" val="24576"/>
  <p:tag name="DOWN_MIGRATION_INITIAL_LAYOUT_REQUIRED" val="9.2.99"/>
  <p:tag name="RUNTIME_ID" val="bc26c7df-a0a3-4272-9a60-264e5fb35179"/>
</p:tagLst>
</file>

<file path=ppt/tags/tag33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wD///////8DAAAAAwD///////8DAAAAAwD///////////////////////////////////////////////////////////////////////////////////////////////////////////////////////////////////////////////////////////////////////////////////////////////////////////////////////////////////////////////////////////////////////////////////////////////////////////////////////////////////////////////////////////////////////////////////////////////////////////////////////////////////////////////////////////////8BACAA////////////////AAAO////////AwAAAAQA////////////////////////////////////////////////////////////////////////////////////////////////////////////////////////////////////////////////////////////////////////////////////////////////////////////////////////////////////////////////////////////////////////////////////////////////////////////////////////////////////////////////////////////////////////////////////////////////////////////////////////////////////////////////////////////////////////////////////////////////////////////////////////AgABAP///////wUAAAACABAAC45r2kidwZFHh2eFv5/OZdgEAAAAAAADAAAAAAADAAAAAwADAAQA////////BQAAAAMAEAAL7lrq28csFUepadPdmFb+GwQAAAABAAMAAAACAAMAAAAEAAMAAAAAAP///////wMAAAAAAP///////wMAAAAAAP///////wQAAQD///////8FAAAABAAQAAtrIPr+byq+RpNhA0mmHHaB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mvaSJ3BkUeHZ4W/n85l2AREYXRhAAUAAAAAAk5hbWUADQAAAExpbmtEYXRhTGlzdAAQVmVyc2lvbgAAAAAACUxhc3RXcml0ZQAnJksUlQEAAAABAP////9wAHAAAAAFX2lkABAAAAAE7lrq28csFUepadPdmFb+GwNEYXRhABYAAAACUGVyc29uYWxJZAABAAAAAAACTmFtZQALAAAAUGVyc29uYWxJZAAQVmVyc2lvbgAAAAAACUxhc3RXcml0ZQAM52y8jQEAAAACAP////9hAGEAAAAFX2lkABAAAAAEayD6/m8qvkaTYQNJphx2gQREYXRhAAUAAAAAAk5hbWUADQAAAExpbmtEYXRhTGlzdAAQVmVyc2lvbgABAAAACUxhc3RXcml0ZQAnJk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DAP///////wUAAAADAP///////////////////////////////////////////////////////////////////////////////////////////////////////////////////////////////////////////////////////////////////////////////////////////////////////////////////////////////////////////////////////////////////////////////////////////////////////////////////////////////////////////////////////////////////////////////////////////////////////////////////////////////////////////////////////////////wEAIAH///////////////8AAA7///////8FAAAAAwD///////////////////////////////////////////////////////////////////////////////////////////////////////////////////////////////////////////////////////////////////////////////////////////////////////////////////////////////////////////////////////////////////////////////////////////////////////////////////////////////////////////////////////////////////////////////////////////////////////////////////////////////////////////////////////////////////////////////////////////////////////////////////////8CAAEBAwAAAAIA////////DgAGTGlua0RhdGFMaXN0XzAEAAAAAAAFAAAAAAAFAAAABAADAAQBAwAAAAMA////////DAAGUGVyc29uYWxJZF8wBAAAAAEABQAAAAQABQAAAAEABQAAAAAA////////BQAAAAAA////////BQAAAAAA////////BAABAQMAAAAEAP///////w4ABkxpbmtEYXRhTGlzdF8xBAAAAAI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42153386"/>
  <p:tag name="EMPOWERCHARTSPROPERTIES_B_LENGTH" val="24576"/>
  <p:tag name="DOWN_MIGRATION_INITIAL_LAYOUT_REQUIRED" val="9.2.99"/>
  <p:tag name="RUNTIME_ID" val="bdde5057-6eda-4e34-934c-8c4d0082f484"/>
</p:tagLst>
</file>

<file path=ppt/tags/tag33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zgsAAAAAAAAAAAAAIAD///////////////8AAAD///////////////8DAAAAAgD///////8DAAAAAgD///////8DAAAAAwD///////8DAAAAAwD///////////////////////////////////////////////////////////////////////////////////////////////////////////////////////////////////////////////////////////////////////////////////////////////////////////////////////////////////////////////////////////////////////////////////////////////////////////////////////////////////////////////////////////////////////////////////////////////////////////////////////////////////////////////////////////////8BACAA////////////////AAAO////////AwAAAAQA////////////////////////////////////////////////////////////////////////////////////////////////////////////////////////////////////////////////////////////////////////////////////////////////////////////////////////////////////////////////////////////////////////////////////////////////////////////////////////////////////////////////////////////////////////////////////////////////////////////////////////////////////////////////////////////////////////////////////////////////////////////////////////AgACAP///////wUAAAACABAAC/wswTLl7pdFhC7E4LNoWtkEAAAAAAADAAAAAAADAAAAAwADAAAAAAADAAAAAwADAAQA////////BQAAAAMAEAALZeCj1H/t/UKfXcB/3L6SMQQAAAABAAMAAAACAAMAAAAEAAMAAAACAAMAAAAEAAMAAAAAAAMAAAAEAAMAAAAAAP///////wQAAwD///////8FAAAABAAQAAsajWHamVSiQqWAsNTRiparBAAAAAIAAwAAAAMAAwAAAAEAAwAAAAM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zBMuXul0WELsTgs2ha2QREYXRhAAUAAAAAAk5hbWUADQAAAExpbmtEYXRhTGlzdAAQVmVyc2lvbgAAAAAACUxhc3RXcml0ZQClJksUlQEAAAABAP////9wAHAAAAAFX2lkABAAAAAEZeCj1H/t/UKfXcB/3L6SMQNEYXRhABYAAAACUGVyc29uYWxJZAABAAAAAAACTmFtZQALAAAAUGVyc29uYWxJZAAQVmVyc2lvbgAAAAAACUxhc3RXcml0ZQBocciyjQEAAAACAP////9hAGEAAAAFX2lkABAAAAAEGo1h2plUokKlgLDU0YqWqwREYXRhAAUAAAAAAk5hbWUADQAAAExpbmtEYXRhTGlzdAAQVmVyc2lvbgABAAAACUxhc3RXcml0ZQClJk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CAP///////wUAAAAEAP///////wUAAAADAP///////////////////////////////////////////////////////////////////////////////////////////////////////////////////////////////////////////////////////////////////////////////////////////////////////////////////////////////////////////////////////////////////////////////////////////////////////////////////////////////////////////////////////////////////////////////////////////////////////////////////////////////////////////////////////////////wEAIAH///////////////8AAA7///////8FAAAAAwD///////////////////////////////////////////////////////////////////////////////////////////////////////////////////////////////////////////////////////////////////////////////////////////////////////////////////////////////////////////////////////////////////////////////////////////////////////////////////////////////////////////////////////////////////////////////////////////////////////////////////////////////////////////////////////////////////////////////////////////////////////////////////////8CAAIBAwAAAAIA////////DgAGTGlua0RhdGFMaXN0XzAEAAAAAAAFAAAAAAAFAAAABAAFAAAAAAAFAAAABAADAAQBAwAAAAMA////////DAAGUGVyc29uYWxJZF8wBAAAAAEABQAAAAQABQAAAAEABQAAAAQA////////BQAAAAQA////////BQAAAAAA////////BAADAQMAAAAEAP///////w4ABkxpbmtEYXRhTGlzdF8xBAAAAAIABQAAAAIABQAAAAMABQAAAAIABQAAAAM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43466444"/>
  <p:tag name="EMPOWERCHARTSPROPERTIES_B_LENGTH" val="24576"/>
  <p:tag name="DOWN_MIGRATION_INITIAL_LAYOUT_REQUIRED" val="9.2.99"/>
  <p:tag name="RUNTIME_ID" val="7b5c3ffa-65b2-41a9-b43d-5d3bf46eed19"/>
</p:tagLst>
</file>

<file path=ppt/tags/tag33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4XdRCTBQTVCoIb9JXrGDo0EAAAAAAADAAAAAAADAAAAAwADAAEA////////BQAAAAMAEAALW6TsSYYY0E2v2gdNQ2KsUgQAAAABAAMAAAACAAMAAAAEAAQAAQD///////8FAAAABAAQAAtl4KPUf+39Qp9dwH/cvpI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d1EJMFBNUKghv0lesYOjQREYXRhAAUAAAAAAk5hbWUADQAAAExpbmtEYXRhTGlzdAAQVmVyc2lvbgABAAAACUxhc3RXcml0ZQCDJ0sUlQEAAAABAP////9hAGEAAAAFX2lkABAAAAAEW6TsSYYY0E2v2gdNQ2KsUgREYXRhAAUAAAAAAk5hbWUADQAAAExpbmtEYXRhTGlzdAAQVmVyc2lvbgAAAAAACUxhc3RXcml0ZQCDJ0sUlQEAAAACAP////9wAHAAAAAFX2lkABAAAAAEZeCj1H/t/UKfXcB/3L6SMQNEYXRhABYAAAACUGVyc29uYWxJZAABAAAAAAACTmFtZQALAAAAUGVyc29uYWxJZAAQVmVyc2lvbgAAAAAACUxhc3RXcml0ZQBocciy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45618229"/>
  <p:tag name="EMPOWERCHARTSPROPERTIES_B_LENGTH" val="24576"/>
  <p:tag name="DOWN_MIGRATION_INITIAL_LAYOUT_REQUIRED" val="9.2.99"/>
  <p:tag name="RUNTIME_ID" val="9e9bf5d9-92a5-414a-8daf-936e140bb64c"/>
</p:tagLst>
</file>

<file path=ppt/tags/tag33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2gsAAAAAAAAAAAAAIAD///////////////8AAAD///////////////8DAAAAAgD///////8DAAAAAgD///////8DAAAAAgD///////8DAAAAAgD///////8DAAAAAgD///////////////////////////////////////////////////////////////////////////////////////////////////////////////////////////////////////////////////////////////////////////////////////////////////////////////////////////////////////////////////////////////////////////////////////////////////////////////////////////////////////////////////////////////////////////////////////////////////////////////////////////////////////////////8BACAA////////////////AAAO////////AwAAAAQA////////////////////////////////////////////////////////////////////////////////////////////////////////////////////////////////////////////////////////////////////////////////////////////////////////////////////////////////////////////////////////////////////////////////////////////////////////////////////////////////////////////////////////////////////////////////////////////////////////////////////////////////////////////////////////////////////////////////////////////////////////////////////////AgAFAP///////wUAAAACABAAC+kEl1gVQnJDs3S4rXDVM0AEAAAAAAADAAAAAAADAAAAAwADAAAAAAADAAAAAwADAAAAAAD///////8DAAAAAAD///////8DAAAAAAD///////8DAAIA////////BQAAAAMAEAALRn9fr2sRW0ybgtjG2lu+SgQAAAABAAMAAAACAAMAAAAEAAMAAAACAP///////wQAAQD///////8FAAAABAAQAAtl4KPUf+39Qp9dwH/cvpI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6QSXWBVCckOzdLitcNUzQAREYXRhAAUAAAAAAk5hbWUADQAAAExpbmtEYXRhTGlzdAAQVmVyc2lvbgAAAAAACUxhc3RXcml0ZQDVJ0sUlQEAAAABAP////9hAGEAAAAFX2lkABAAAAAERn9fr2sRW0ybgtjG2lu+SgREYXRhAAUAAAAAAk5hbWUADQAAAExpbmtEYXRhTGlzdAAQVmVyc2lvbgABAAAACUxhc3RXcml0ZQDVJ0sUlQEAAAACAP////9wAHAAAAAFX2lkABAAAAAEZeCj1H/t/UKfXcB/3L6SMQNEYXRhABYAAAACUGVyc29uYWxJZAABAAAAAAACTmFtZQALAAAAUGVyc29uYWxJZAAQVmVyc2lvbgAAAAAACUxhc3RXcml0ZQBocciy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CAP///////wUAAAACAP///////wUAAAACAP///////////////////////////////////////////////////////////////////////////////////////////////////////////////////////////////////////////////////////////////////////////////////////////////////////////////////////////////////////////////////////////////////////////////////////////////////////////////////////////////////////////////////////////////////////////////////////////////////////////////////////////////////////////////wEAIAH///////////////8AAA7///////8FAAAABAD///////////////////////////////////////////////////////////////////////////////////////////////////////////////////////////////////////////////////////////////////////////////////////////////////////////////////////////////////////////////////////////////////////////////////////////////////////////////////////////////////////////////////////////////////////////////////////////////////////////////////////////////////////////////////////////////////////////////////////////////////////////////////////8CAAUBAwAAAAIA////////DgAGTGlua0RhdGFMaXN0XzAEAAAAAAAFAAAAAAAFAAAAAwAFAAAAAAAFAAAAAwAFAAAAAAD///////8FAAAAAAD///////8FAAAAAAD///////8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46576773"/>
  <p:tag name="EMPOWERCHARTSPROPERTIES_B_LENGTH" val="24576"/>
  <p:tag name="DOWN_MIGRATION_INITIAL_LAYOUT_REQUIRED" val="9.2.99"/>
  <p:tag name="RUNTIME_ID" val="e725e36c-d902-4a5a-8da1-5a6f2a95bf9f"/>
</p:tagLst>
</file>

<file path=ppt/tags/tag3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4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AgD///////8DAAAAAgD///////8DAAAAAgD///////////////////////////////////////////////////////////////////////////////////////////////////////////////////////////////////////////////////////////////////////////////////////////////////////////////////////////////////////////////////////////////////////////////////////////////////////////////////////////////////////////////////////////////////////////////////////////////////////////////////////////////////////////////////////////////8BACAA////////////////AAAO////////AwAAAAQA////////////////////////////////////////////////////////////////////////////////////////////////////////////////////////////////////////////////////////////////////////////////////////////////////////////////////////////////////////////////////////////////////////////////////////////////////////////////////////////////////////////////////////////////////////////////////////////////////////////////////////////////////////////////////////////////////////////////////////////////////////////////////////AgAEAP///////wUAAAACABAACx+wYSKEYsxKkCYltnQ26DkEAAAAAAADAAAAAAADAAAAAwADAAAAAAADAAAABAADAAAAAAD///////8DAAAAAAD///////8DAAEA////////BQAAAAMAEAAL4lFIL0yMekmDf2ZiUXnp0gQAAAABAAMAAAACAAMAAAAEAAQAAgD///////8FAAAABAAQAAtl4KPUf+39Qp9dwH/cvpIx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7BhIoRizEqQJiW2dDboOQREYXRhAAUAAAAAAk5hbWUADQAAAExpbmtEYXRhTGlzdAAQVmVyc2lvbgABAAAACUxhc3RXcml0ZQBAKEsUlQEAAAABAP////9hAGEAAAAFX2lkABAAAAAE4lFIL0yMekmDf2ZiUXnp0gREYXRhAAUAAAAAAk5hbWUADQAAAExpbmtEYXRhTGlzdAAQVmVyc2lvbgAAAAAACUxhc3RXcml0ZQBAKEsUlQEAAAACAP////9wAHAAAAAFX2lkABAAAAAEZeCj1H/t/UKfXcB/3L6SMQNEYXRhABYAAAACUGVyc29uYWxJZAABAAAAAAACTmFtZQALAAAAUGVyc29uYWxJZAAQVmVyc2lvbgAAAAAACUxhc3RXcml0ZQBocciy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CAP///////wUAAAACAP///////wUAAAACAP///////////////////////////////////////////////////////////////////////////////////////////////////////////////////////////////////////////////////////////////////////////////////////////////////////////////////////////////////////////////////////////////////////////////////////////////////////////////////////////////////////////////////////////////////////////////////////////////////////////////////////////////////////////////////////////////wEAIAH///////////////8AAA7///////8FAAAABAD///////////////////////////////////////////////////////////////////////////////////////////////////////////////////////////////////////////////////////////////////////////////////////////////////////////////////////////////////////////////////////////////////////////////////////////////////////////////////////////////////////////////////////////////////////////////////////////////////////////////////////////////////////////////////////////////////////////////////////////////////////////////////////8CAAQBAwAAAAIA////////DgAGTGlua0RhdGFMaXN0XzEEAAAAAAAFAAAAAwAFAAAABAAFAAAAAAAFAAAABAAFAAAAAAD///////8FAAAAAAD///////8DAAEBAwAAAAMA////////DgAGTGlua0RhdGFMaXN0XzAEAAAAAQ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47564715"/>
  <p:tag name="EMPOWERCHARTSPROPERTIES_B_LENGTH" val="24576"/>
  <p:tag name="DOWN_MIGRATION_INITIAL_LAYOUT_REQUIRED" val="9.2.99"/>
  <p:tag name="RUNTIME_ID" val="62789adc-844f-4b8e-ab56-157a7cd5dccf"/>
</p:tagLst>
</file>

<file path=ppt/tags/tag34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gD///////////////////////////////////////////////////////////////////////////////////////////////////////////////////////////////////////////////////////////////////////////////////////////////////////////////////////////////////////////////////////////////////////////////////////////////////////////////////////////////////////////////////////////////////////////////////////////////////////////////////////////////////////////////////////////////////////////////8BACAA////////////////AAAO////////AwAAAAQA////////////////////////////////////////////////////////////////////////////////////////////////////////////////////////////////////////////////////////////////////////////////////////////////////////////////////////////////////////////////////////////////////////////////////////////////////////////////////////////////////////////////////////////////////////////////////////////////////////////////////////////////////////////////////////////////////////////////////////////////////////////////////////AgADAP///////wUAAAACABAAC4XDxz3335tAsAVCMJ6IQf8EAAAAAAADAAAAAAADAAAAAwADAAAAAAADAAAAAwADAAAAAAADAAAAAwADAAMA////////BQAAAAMAEAALp1Nu23qAmEqgtGlomfUx+AQAAAABAAMAAAACAAMAAAAEAAMAAAACAP///////wMAAAACAP///////wQAAQD///////8FAAAABAAQAAvuWurbxywVR6lp092YVv4b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cPHPfffm0CwBUIwnohB/wREYXRhAAUAAAAAAk5hbWUADQAAAExpbmtEYXRhTGlzdAAQVmVyc2lvbgABAAAACUxhc3RXcml0ZQChKEsUlQEAAAABAP////9hAGEAAAAFX2lkABAAAAAEp1Nu23qAmEqgtGlomfUx+AREYXRhAAUAAAAAAk5hbWUADQAAAExpbmtEYXRhTGlzdAAQVmVyc2lvbgAAAAAACUxhc3RXcml0ZQChKEsUlQEAAAACAP////9wAHAAAAAFX2lkABAAAAAE7lrq28csFUepadPdmFb+GwNEYXRhABYAAAACUGVyc29uYWxJZAABAAAAAAACTmFtZQALAAAAUGVyc29uYWxJZAAQVmVyc2lvbgAAAAAACUxhc3RXcml0ZQAM52y8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EAIAH///////////////8AAA7///////8FAAAABAD///////////////////////////////////////////////////////////////////////////////////////////////////////////////////////////////////////////////////////////////////////////////////////////////////////////////////////////////////////////////////////////////////////////////////////////////////////////////////////////////////////////////////////////////////////////////////////////////////////////////////////////////////////////////////////////////////////////////////////////////////////////////////////8CAAMBAwAAAAIA////////DgAGTGlua0RhdGFMaXN0XzEEAAAAAAAFAAAAAwAFAAAABAAFAAAAAwD///////8FAAAAAwD///////8DAAMBAwAAAAMA////////DgAGTGlua0RhdGFMaXN0XzAEAAAAAQAFAAAAAAAFAAAAAg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48637004"/>
  <p:tag name="EMPOWERCHARTSPROPERTIES_B_LENGTH" val="24576"/>
  <p:tag name="DOWN_MIGRATION_INITIAL_LAYOUT_REQUIRED" val="9.2.99"/>
  <p:tag name="RUNTIME_ID" val="14a9ccf8-c29e-4896-a8e5-2d797bc24b4b"/>
</p:tagLst>
</file>

<file path=ppt/tags/tag34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zgsAAAAAAAAAAAAAIAD///////////////8AAAD///////////////8DAAAAAgD///////8DAAAAAgD///////8DAAAAAgD///////8DAAAABAD///////8DAAAABAD///////////////////////////////////////////////////////////////////////////////////////////////////////////////////////////////////////////////////////////////////////////////////////////////////////////////////////////////////////////////////////////////////////////////////////////////////////////////////////////////////////////////////////////////////////////////////////////////////////////////////////////////////////////////8BACAA////////////////AAAO////////AwAAAAQA////////////////////////////////////////////////////////////////////////////////////////////////////////////////////////////////////////////////////////////////////////////////////////////////////////////////////////////////////////////////////////////////////////////////////////////////////////////////////////////////////////////////////////////////////////////////////////////////////////////////////////////////////////////////////////////////////////////////////////////////////////////////////////AgADAP///////wUAAAACABAACztDMiK9YZdOvLi+RTYGwtMEAAAAAAADAAAAAAADAAAAAwADAAAAAAADAAAABAADAAAAAAADAAAABAADAAEA////////BQAAAAMAEAAL+tbrVUCnBEWNa50lsrxUNQQAAAABAAMAAAACAAMAAAAEAAQABQD///////8FAAAABAAQAAtl4KPUf+39Qp9dwH/cvpIxBAAAAAIAAwAAAAMAAwAAAAEAAwAAAAI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0MyIr1hl068uL5FNgbC0wREYXRhAAUAAAAAAk5hbWUADQAAAExpbmtEYXRhTGlzdAAQVmVyc2lvbgAAAAAACUxhc3RXcml0ZQAQKUsUlQEAAAABAP////9hAGEAAAAFX2lkABAAAAAE+tbrVUCnBEWNa50lsrxUNQREYXRhAAUAAAAAAk5hbWUADQAAAExpbmtEYXRhTGlzdAAQVmVyc2lvbgABAAAACUxhc3RXcml0ZQAgKUsUlQEAAAACAP////9wAHAAAAAFX2lkABAAAAAEZeCj1H/t/UKfXcB/3L6SMQNEYXRhABYAAAACUGVyc29uYWxJZAABAAAAAAACTmFtZQALAAAAUGVyc29uYWxJZAAQVmVyc2lvbgAAAAAACUxhc3RXcml0ZQBocciy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CAP///////wUAAAACAP///////wUAAAAEAP///////wUAAAAEAP///////////////////////////////////////////////////////////////////////////////////////////////////////////////////////////////////////////////////////////////////////////////////////////////////////////////////////////////////////////////////////////////////////////////////////////////////////////////////////////////////////////////////////////////////////////////////////////////////////////////////////////////////////////////wEAIAH///////////////8AAA7///////8FAAAABAD///////////////////////////////////////////////////////////////////////////////////////////////////////////////////////////////////////////////////////////////////////////////////////////////////////////////////////////////////////////////////////////////////////////////////////////////////////////////////////////////////////////////////////////////////////////////////////////////////////////////////////////////////////////////////////////////////////////////////////////////////////////////////////8CAAMBAwAAAAIA////////DgAGTGlua0RhdGFMaXN0XzAEAAAAAAAFAAAAAAAFAAAAAwAFAAAAAAAFAAAABAAFAAAAAAAFAAAABAADAAEBAwAAAAMA////////DgAGTGlua0RhdGFMaXN0XzEEAAAAAQAFAAAAAgAFAAAABAAEAAUBAwAAAAQA////////DAAGUGVyc29uYWxJZF8wBAAAAAIABQAAAAMABQAAAAEABQAAAAIA////////BQAAAAI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49752984"/>
  <p:tag name="EMPOWERCHARTSPROPERTIES_B_LENGTH" val="24576"/>
  <p:tag name="DOWN_MIGRATION_INITIAL_LAYOUT_REQUIRED" val="9.2.99"/>
  <p:tag name="RUNTIME_ID" val="e5171ee9-0a76-4d1d-9b45-faad6964f010"/>
</p:tagLst>
</file>

<file path=ppt/tags/tag34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2gsAAAAAAAAAAAAAIAD///////////////8AAAD///////////////8DAAAAAgD///////8DAAAAAwD///////8DAAAAAwD///////8DAAAAAwD///////////////////////////////////////////////////////////////////////////////////////////////////////////////////////////////////////////////////////////////////////////////////////////////////////////////////////////////////////////////////////////////////////////////////////////////////////////////////////////////////////////////////////////////////////////////////////////////////////////////////////////////////////////////////////////////8BACAA////////////////AAAO////////AwAAAAQA////////////////////////////////////////////////////////////////////////////////////////////////////////////////////////////////////////////////////////////////////////////////////////////////////////////////////////////////////////////////////////////////////////////////////////////////////////////////////////////////////////////////////////////////////////////////////////////////////////////////////////////////////////////////////////////////////////////////////////////////////////////////////////AgABAP///////wUAAAACABAACwH8VydKsxREpLxg8L8qoesEAAAAAAADAAAAAAADAAAAAwADAAQA////////BQAAAAMAEAAL6Iv+KK3h20q4nRmErKlkXgQAAAABAAMAAAACAAMAAAAEAAMAAAAAAAMAAAAEAAMAAAAAAAMAAAAEAAMAAAAAAP///////wQAAwD///////8FAAAABAAQAAtl4KPUf+39Qp9dwH/cvpIxBAAAAAIAAwAAAAMAAwAAAAEAAwAAAAM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fxXJ0qzFESkvGDwvyqh6wREYXRhAAUAAAAAAk5hbWUADQAAAExpbmtEYXRhTGlzdAAQVmVyc2lvbgAAAAAACUxhc3RXcml0ZQB4KUsUlQEAAAABAP////9hAGEAAAAFX2lkABAAAAAE6Iv+KK3h20q4nRmErKlkXgREYXRhAAUAAAAAAk5hbWUADQAAAExpbmtEYXRhTGlzdAAQVmVyc2lvbgABAAAACUxhc3RXcml0ZQB4KUsUlQEAAAACAP////9wAHAAAAAFX2lkABAAAAAEZeCj1H/t/UKfXcB/3L6SMQNEYXRhABYAAAACUGVyc29uYWxJZAABAAAAAAACTmFtZQALAAAAUGVyc29uYWxJZAAQVmVyc2lvbgAAAAAACUxhc3RXcml0ZQBocciy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DAP///////wUAAAADAP///////wUAAAADAP///////////////////////////////////////////////////////////////////////////////////////////////////////////////////////////////////////////////////////////////////////////////////////////////////////////////////////////////////////////////////////////////////////////////////////////////////////////////////////////////////////////////////////////////////////////////////////////////////////////////////////////////////////////////////////////////wEAIAH///////////////8AAA7///////8FAAAABAD///////////////////////////////////////////////////////////////////////////////////////////////////////////////////////////////////////////////////////////////////////////////////////////////////////////////////////////////////////////////////////////////////////////////////////////////////////////////////////////////////////////////////////////////////////////////////////////////////////////////////////////////////////////////////////////////////////////////////////////////////////////////////////8CAAEBAwAAAAIA////////DgAGTGlua0RhdGFMaXN0XzAEAAAAAAAFAAAAAAAFAAAAAwADAAQBAwAAAAMA////////DgAGTGlua0RhdGFMaXN0XzEEAAAAAQAFAAAAAgAFAAAABAAFAAAAAAAFAAAABAAFAAAAAAAFAAAABAAFAAAAAAD///////8EAAMBAwAAAAQA////////DAAGUGVyc29uYWxJZF8wBAAAAAIABQAAAAMABQAAAAEABQAAAAM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50706680"/>
  <p:tag name="EMPOWERCHARTSPROPERTIES_B_LENGTH" val="24576"/>
  <p:tag name="DOWN_MIGRATION_INITIAL_LAYOUT_REQUIRED" val="9.2.99"/>
  <p:tag name="RUNTIME_ID" val="5929519c-7cd5-45b1-8037-12c1e7eea13f"/>
</p:tagLst>
</file>

<file path=ppt/tags/tag34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ySolilgkXZNq93Xgd9l8nQEAAAAAAADAAAAAAADAAAAAwADAAEA////////BQAAAAMAEAALyCotb/4pSUmtlT+w0zLnxgQAAAABAAMAAAACAAMAAAAEAAQAAQD///////8FAAAABAAQAAtl4KPUf+39Qp9dwH/cvpIx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KiWKWCRdk2r3deB32XydAREYXRhAAUAAAAAAk5hbWUADQAAAExpbmtEYXRhTGlzdAAQVmVyc2lvbgAAAAAACUxhc3RXcml0ZQDeKUsUlQEAAAABAP////9hAGEAAAAFX2lkABAAAAAEyCotb/4pSUmtlT+w0zLnxgREYXRhAAUAAAAAAk5hbWUADQAAAExpbmtEYXRhTGlzdAAQVmVyc2lvbgABAAAACUxhc3RXcml0ZQDeKUsUlQEAAAACAP////9wAHAAAAAFX2lkABAAAAAEZeCj1H/t/UKfXcB/3L6SMQNEYXRhABYAAAACUGVyc29uYWxJZAABAAAAAAACTmFtZQALAAAAUGVyc29uYWxJZAAQVmVyc2lvbgAAAAAACUxhc3RXcml0ZQBocciy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51812095"/>
  <p:tag name="EMPOWERCHARTSPROPERTIES_B_LENGTH" val="24576"/>
  <p:tag name="DOWN_MIGRATION_INITIAL_LAYOUT_REQUIRED" val="9.2.99"/>
  <p:tag name="RUNTIME_ID" val="171458ee-1cfd-4b71-a551-0f5434aaa700"/>
</p:tagLst>
</file>

<file path=ppt/tags/tag34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zgsAAAAAAAAAAAAAIAD///////////////8AAAD///////////////8DAAAAAgD///////8DAAAAAwD///////8DAAAAAwD///////8DAAAAAwD///////8DAAAAAwD///////8DAAAAAwD///////8DAAAAAwD///////////////////////////////////////////////////////////////////////////////////////////////////////////////////////////////////////////////////////////////////////////////////////////////////////////////////////////////////////////////////////////////////////////////////////////////////////////////////////////////////////////////////////////////////////////////////////////////////////////////8BACAA////////////////AAAO////////AwAAAAQA////////////////////////////////////////////////////////////////////////////////////////////////////////////////////////////////////////////////////////////////////////////////////////////////////////////////////////////////////////////////////////////////////////////////////////////////////////////////////////////////////////////////////////////////////////////////////////////////////////////////////////////////////////////////////////////////////////////////////////////////////////////////////////AgABAP///////wUAAAACABAACzI3/BBiJgpPqISOTv7YJJ8EAAAAAAADAAAAAAADAAAAAwADAAcA////////BQAAAAMAEAALNoZYUR+BM0WDVLljcdfmTgQAAAABAAMAAAACAAMAAAAEAAMAAAAAAP///////wMAAAAAAP///////wMAAAAAAP///////wMAAAAAAP///////wMAAAAAAP///////wMAAAAAAP///////wQAAQD///////8FAAAABAAQAAs+xsDj00zbTq8G8nJwJPN3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jf8EGImCk+ohI5O/tgknwNEYXRhABYAAAACUGVyc29uYWxJZAABAAAAAAACTmFtZQALAAAAUGVyc29uYWxJZAAQVmVyc2lvbgAAAAAACUxhc3RXcml0ZQBE3TbIjQEAAAABAP////9hAGEAAAAFX2lkABAAAAAENoZYUR+BM0WDVLljcdfmTgREYXRhAAUAAAAAAk5hbWUADQAAAExpbmtEYXRhTGlzdAAQVmVyc2lvbgABAAAACUxhc3RXcml0ZQA8KksUlQEAAAACAP////9hAGEAAAAFX2lkABAAAAAEPsbA49NM206vBvJycCTzdwREYXRhAAUAAAAAAk5hbWUADQAAAExpbmtEYXRhTGlzdAAQVmVyc2lvbgAAAAAACUxhc3RXcml0ZQA8Kk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EAP///////wUAAAADAP///////wUAAAADAP///////wUAAAADAP///////wUAAAADAP///////wUAAAADAP///////wUAAAADAP///////////////////////////////////////////////////////////////////////////////////////////////////////////////////////////////////////////////////////////////////////////////////////////////////////////////////////////////////////////////////////////////////////////////////////////////////////////////////////////////////////////////////////////////////////////////////////////////////////////////wEAIAH///////////////8AAA7///////8FAAAAAgD///////////////////////////////////////////////////////////////////////////////////////////////////////////////////////////////////////////////////////////////////////////////////////////////////////////////////////////////////////////////////////////////////////////////////////////////////////////////////////////////////////////////////////////////////////////////////////////////////////////////////////////////////////////////////////////////////////////////////////////////////////////////////////8CAAEBAwAAAAIA////////DAAGUGVyc29uYWxJZF8wBAAAAAAABQAAAAMABQAAAAEAAwAHAQMAAAADAP///////w4ABkxpbmtEYXRhTGlzdF8xBAAAAAEABQAAAAQABQAAAAIABQAAAAAA////////BQAAAAAA////////BQAAAAAA////////BQAAAAAA////////BQAAAAAA////////BQAAAAAA////////BAABAQMAAAAEAP///////w4ABkxpbmtEYXRhTGlzdF8wBAAAAAI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52611102"/>
  <p:tag name="EMPOWERCHARTSPROPERTIES_B_LENGTH" val="24576"/>
  <p:tag name="DOWN_MIGRATION_INITIAL_LAYOUT_REQUIRED" val="9.2.99"/>
  <p:tag name="RUNTIME_ID" val="19e8efbd-858d-4534-b1e9-806f7e31e859"/>
</p:tagLst>
</file>

<file path=ppt/tags/tag34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wD///////////////////////////////////////////////////////////////////////////////////////////////////////////////////////////////////////////////////////////////////////////////////////////////////////////////////////////////////////////////////////////////////////////////////////////////////////////////////////////////////////////////////////////////////////////////////////////////////////////////////////////////////////////////////////////////////////////////8BACAA////////////////AAAO////////AwAAAAQA////////////////////////////////////////////////////////////////////////////////////////////////////////////////////////////////////////////////////////////////////////////////////////////////////////////////////////////////////////////////////////////////////////////////////////////////////////////////////////////////////////////////////////////////////////////////////////////////////////////////////////////////////////////////////////////////////////////////////////////////////////////////////////AgACAP///////wUAAAACABAACzI3/BBiJgpPqISOTv7YJJ8EAAAAAAADAAAAAAADAAAAAwADAAAAAAADAAAAAwADAAMA////////BQAAAAMAEAALqksMe14ZrUC6ISsRq+c73AQAAAABAAMAAAACAAMAAAAEAAMAAAACAAMAAAAEAAMAAAAAAP///////wQAAgD///////8FAAAABAAQAAtJg5yorFPXRJyQ4c4EBHYR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jf8EGImCk+ohI5O/tgknwNEYXRhABYAAAACUGVyc29uYWxJZAABAAAAAAACTmFtZQALAAAAUGVyc29uYWxJZAAQVmVyc2lvbgAAAAAACUxhc3RXcml0ZQBE3TbIjQEAAAABAP////9hAGEAAAAFX2lkABAAAAAEqksMe14ZrUC6ISsRq+c73AREYXRhAAUAAAAAAk5hbWUADQAAAExpbmtEYXRhTGlzdAAQVmVyc2lvbgABAAAACUxhc3RXcml0ZQCnKksUlQEAAAACAP////9hAGEAAAAFX2lkABAAAAAESYOcqKxT10SckOHOBAR2EQREYXRhAAUAAAAAAk5hbWUADQAAAExpbmtEYXRhTGlzdAAQVmVyc2lvbgAAAAAACUxhc3RXcml0ZQCeKk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EAP///////wUAAAAEAP///////wUAAAADAP///////////////////////////////////////////////////////////////////////////////////////////////////////////////////////////////////////////////////////////////////////////////////////////////////////////////////////////////////////////////////////////////////////////////////////////////////////////////////////////////////////////////////////////////////////////////////////////////////////////////////////////////////////////////////////////////////////////////wEAIAH///////////////8AAA7///////8FAAAAAgD///////////////////////////////////////////////////////////////////////////////////////////////////////////////////////////////////////////////////////////////////////////////////////////////////////////////////////////////////////////////////////////////////////////////////////////////////////////////////////////////////////////////////////////////////////////////////////////////////////////////////////////////////////////////////////////////////////////////////////////////////////////////////////8CAAIBAwAAAAIA////////DAAGUGVyc29uYWxJZF8wBAAAAAAABQAAAAMABQAAAAEABQAAAAMA////////AwADAQMAAAADAP///////w4ABkxpbmtEYXRhTGlzdF8xBAAAAAEABQAAAAQABQAAAAIABQAAAAQABQAAAAIABQAAAAAA////////BAACAQMAAAAEAP///////w4ABkxpbmtEYXRhTGlzdF8wBAAAAAIABQAAAAAABQAAAAMABQAAAAA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53705902"/>
  <p:tag name="EMPOWERCHARTSPROPERTIES_B_LENGTH" val="24576"/>
  <p:tag name="DOWN_MIGRATION_INITIAL_LAYOUT_REQUIRED" val="9.2.99"/>
  <p:tag name="RUNTIME_ID" val="817c17f8-ea20-40c4-86fe-9a04e01a1cee"/>
</p:tagLst>
</file>

<file path=ppt/tags/tag34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zI3/BBiJgpPqISOTv7YJJ8EAAAAAAADAAAAAAADAAAAAwADAAEA////////BQAAAAMAEAALISWFQjSwrkukfwIvGO+0ogQAAAABAAMAAAACAAMAAAAEAAQAAQD///////8FAAAABAAQAAsUnq5deB2KTL7pDEmPef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wAHAAAAAFX2lkABAAAAAEMjf8EGImCk+ohI5O/tgknwNEYXRhABYAAAACUGVyc29uYWxJZAABAAAAAAACTmFtZQALAAAAUGVyc29uYWxJZAAQVmVyc2lvbgAAAAAACUxhc3RXcml0ZQBE3TbIjQEAAAABAP////9hAGEAAAAFX2lkABAAAAAEISWFQjSwrkukfwIvGO+0ogREYXRhAAUAAAAAAk5hbWUADQAAAExpbmtEYXRhTGlzdAAQVmVyc2lvbgAAAAAACUxhc3RXcml0ZQAJK0sUlQEAAAACAP////9hAGEAAAAFX2lkABAAAAAEFJ6uXXgdiky+6QxJj3ny/gREYXRhAAUAAAAAAk5hbWUADQAAAExpbmtEYXRhTGlzdAAQVmVyc2lvbgABAAAACUxhc3RXcml0ZQAJK0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AgD///////////////////////////////////////////////////////////////////////////////////////////////////////////////////////////////////////////////////////////////////////////////////////////////////////////////////////////////////////////////////////////////////////////////////////////////////////////////////////////////////////////////////////////////////////////////////////////////////////////////////////////////////////////////////////////////////////////////////////////////////////////////////////8CAAEBAwAAAAIA////////DAAGUGVyc29uYWxJZF8wBAAAAAAABQAAAAQABQAAAAEAAwABAQMAAAADAP///////w4ABkxpbmtEYXRhTGlzdF8wBAAAAAEABQAAAAAABQAAAAQABAABAQMAAAAEAP///////w4ABkxpbmtEYXRhTGlzdF8xBAAAAAI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55036186"/>
  <p:tag name="EMPOWERCHARTSPROPERTIES_B_LENGTH" val="24576"/>
  <p:tag name="DOWN_MIGRATION_INITIAL_LAYOUT_REQUIRED" val="9.2.99"/>
  <p:tag name="RUNTIME_ID" val="6a4fbd1f-f387-4258-a5cd-ea283a9deafb"/>
</p:tagLst>
</file>

<file path=ppt/tags/tag34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gD///////////////////////////////////////////////////////////////////////////////////////////////////////////////////////////////////////////////////////////////////////////////////////////////////////////////////////////////////////////////////////////////////////////////////////////////////////////////////////////////////////////////////////////////////////////////////////////////////////////////////////////////////////////////////////////////////////////////8BACAA////////////////AAAO////////AwAAAAQA////////////////////////////////////////////////////////////////////////////////////////////////////////////////////////////////////////////////////////////////////////////////////////////////////////////////////////////////////////////////////////////////////////////////////////////////////////////////////////////////////////////////////////////////////////////////////////////////////////////////////////////////////////////////////////////////////////////////////////////////////////////////////////AgADAP///////wUAAAACABAACwfXpxtnahREm9XRTFelWeYEAAAAAAADAAAAAAADAAAAAwADAAAAAAADAAAAAwADAAAAAAD///////8DAAIA////////BQAAAAMAEAALZ7SuO9Kb9kq7yT9aBz2sDwQAAAABAAMAAAACAAMAAAAEAAMAAAACAAMAAAAEAAQAAgD///////8FAAAABAAQAAtl4KPUf+39Qp9dwH/cvpIx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9enG2dqFESb1dFMV6VZ5gREYXRhAAUAAAAAAk5hbWUADQAAAExpbmtEYXRhTGlzdAAQVmVyc2lvbgAAAAAACUxhc3RXcml0ZQDQNksUlQEAAAABAP////9hAGEAAAAFX2lkABAAAAAEZ7SuO9Kb9kq7yT9aBz2sDwREYXRhAAUAAAAAAk5hbWUADQAAAExpbmtEYXRhTGlzdAAQVmVyc2lvbgABAAAACUxhc3RXcml0ZQDQNksUlQEAAAACAP////9wAHAAAAAFX2lkABAAAAAEZeCj1H/t/UKfXcB/3L6SMQNEYXRhABYAAAACUGVyc29uYWxJZAABAAAAAAACTmFtZQALAAAAUGVyc29uYWxJZAAQVmVyc2lvbgAAAAAACUxhc3RXcml0ZQBocciyj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EAIAH///////////////8AAA7///////8FAAAABAD///////////////////////////////////////////////////////////////////////////////////////////////////////////////////////////////////////////////////////////////////////////////////////////////////////////////////////////////////////////////////////////////////////////////////////////////////////////////////////////////////////////////////////////////////////////////////////////////////////////////////////////////////////////////////////////////////////////////////////////////////////////////////////8CAAMBAwAAAAIA////////DgAGTGlua0RhdGFMaXN0XzAEAAAAAAAFAAAAAAAFAAAAAwAFAAAAAAAFAAAAAwAFAAAAAAD///////8DAAIBAwAAAAMA////////DgAGTGlua0RhdGFMaXN0XzEEAAAAAQAFAAAAAgAFAAAABAAFAAAAAg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84648469"/>
  <p:tag name="EMPOWERCHARTSPROPERTIES_B_LENGTH" val="24576"/>
  <p:tag name="DOWN_MIGRATION_INITIAL_LAYOUT_REQUIRED" val="9.2.99"/>
  <p:tag name="RUNTIME_ID" val="f3eea75e-8fad-43cd-bdcc-34d1c4780882"/>
</p:tagLst>
</file>

<file path=ppt/tags/tag34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QA////////////////////////////////////////////////////////////////////////////////////////////////////////////////////////////////////////////////////////////////////////////////////////////////////////////////////////////////////////////////////////////////////////////////////////////////////////////////////////////////////////////////////////////////////////////////////////////////////////////////////////////////////////////////////////////////////////////////////////////////////////////////////////AgABAP///////wUAAAACABAAC3/GDgrc8gFDmJPyRue1B+kEAAAAAAADAAAAAAADAAAAAwADAAEA////////BQAAAAMAEAALe6t8OHYJ00+akRY3P7nJagQAAAABAAMAAAACAAMAAAAEAAQAAQD///////8FAAAABAAQAAvnC8/jwIM5S75hNZMkHXyk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8YOCtzyAUOYk/JG57UH6QREYXRhAAUAAAAAAk5hbWUADQAAAExpbmtEYXRhTGlzdAAQVmVyc2lvbgABAAAACUxhc3RXcml0ZQAeN0sUlQEAAAABAP////9hAGEAAAAFX2lkABAAAAAEe6t8OHYJ00+akRY3P7nJagREYXRhAAUAAAAAAk5hbWUADQAAAExpbmtEYXRhTGlzdAAQVmVyc2lvbgAAAAAACUxhc3RXcml0ZQAeN0sUlQEAAAACAP////9wAHAAAAAFX2lkABAAAAAE5wvP48CDOUu+YTWTJB18pANEYXRhABYAAAACUGVyc29uYWxJZAABAAAAAAACTmFtZQALAAAAUGVyc29uYWxJZAAQVmVyc2lvbgAAAAAACUxhc3RXcml0ZQAZ0vmrj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85540306"/>
  <p:tag name="EMPOWERCHARTSPROPERTIES_B_LENGTH" val="24576"/>
  <p:tag name="DOWN_MIGRATION_INITIAL_LAYOUT_REQUIRED" val="9.2.99"/>
  <p:tag name="RUNTIME_ID" val="12426dea-bfb1-42fc-bb07-ad00fe2d8ceb"/>
</p:tagLst>
</file>

<file path=ppt/tags/tag3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50.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vFHzcG9yZIoG/eFTiA3DQEAAAAAAADAAAAAAADAAAAAwADAAAAAAD///////8DAAEA////////BQAAAAMAEAALsNIbSWZx2k6sI2GPo01RkwQAAAABAAMAAAACAAMAAAAEAAQAAQD///////8FAAAABAAQAAtDK6tQDM9BSLwysBB2IoR1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8UfNwb3Jkigb94VOIDcNAREYXRhAAUAAAAAAk5hbWUADQAAAExpbmtEYXRhTGlzdAAQVmVyc2lvbgABAAAACUxhc3RXcml0ZQBdN0sUlQEAAAABAP////9hAGEAAAAFX2lkABAAAAAEsNIbSWZx2k6sI2GPo01RkwREYXRhAAUAAAAAAk5hbWUADQAAAExpbmtEYXRhTGlzdAAQVmVyc2lvbgAAAAAACUxhc3RXcml0ZQBdN0sUlQEAAAACAP////9wAHAAAAAFX2lkABAAAAAEQyurUAzPQUi8MrAQdiKEdQNEYXRhABYAAAACUGVyc29uYWxJZAABAAAAAAACTmFtZQALAAAAUGVyc29uYWxJZAAQVmVyc2lvbgAAAAAACUxhc3RXcml0ZQB1Gov6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CAP///////////////////////////////////////////////////////////////////////////////////////////////////////////////////////////////////////////////////////////////////////////////////////////////////////////////////////////////////////////////////////////////////////////////////////////////////////////////////////////////////////////////////////////////////////////////////////////////////////////////////////////////////////////////////////////////////////////////////////////////wEAIAH///////////////8AAA7///////8FAAAABAD///////////////////////////////////////////////////////////////////////////////////////////////////////////////////////////////////////////////////////////////////////////////////////////////////////////////////////////////////////////////////////////////////////////////////////////////////////////////////////////////////////////////////////////////////////////////////////////////////////////////////////////////////////////////////////////////////////////////////////////////////////////////////////8CAAIBAwAAAAIA////////DgAGTGlua0RhdGFMaXN0XzEEAAAAAAAFAAAAAwAFAAAABAA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86054453"/>
  <p:tag name="EMPOWERCHARTSPROPERTIES_B_LENGTH" val="24576"/>
  <p:tag name="DOWN_MIGRATION_INITIAL_LAYOUT_REQUIRED" val="9.2.99"/>
  <p:tag name="RUNTIME_ID" val="4b7fb549-3278-4ace-9acb-471fbb8cb8e3"/>
</p:tagLst>
</file>

<file path=ppt/tags/tag35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zgsAAAAAAAAAAAAAIAD///////////////8AAAD///////////////8DAAAAAgD///////8DAAAAAgD///////8DAAAAAgD///////////////////////////////////////////////////////////////////////////////////////////////////////////////////////////////////////////////////////////////////////////////////////////////////////////////////////////////////////////////////////////////////////////////////////////////////////////////////////////////////////////////////////////////////////////////////////////////////////////////////////////////////////////////////////////////////////////////8BACAA////////////////AAAO////////AwAAAAQA////////////////////////////////////////////////////////////////////////////////////////////////////////////////////////////////////////////////////////////////////////////////////////////////////////////////////////////////////////////////////////////////////////////////////////////////////////////////////////////////////////////////////////////////////////////////////////////////////////////////////////////////////////////////////////////////////////////////////////////////////////////////////////AgADAP///////wUAAAACABAACzqzlQ3hgQ9GvGwNpIpnklgEAAAAAAADAAAAAAADAAAAAwADAAAAAAADAAAAAwADAAAAAAADAAAAAwADAAMA////////BQAAAAMAEAALj2X+fXyas0GwuWh1UvIV2wQAAAABAAMAAAACAAMAAAAEAAMAAAACAAMAAAAEAAMAAAACAAMAAAAEAAQAAwD///////8FAAAABAAQAAs9z6ivG+QYToRmJVqfXlM6BAAAAAIAAwAAAAMAAwAAAAEAAwAAAAM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rOVDeGBD0a8bA2kimeSWAREYXRhAAUAAAAAAk5hbWUADQAAAExpbmtEYXRhTGlzdAAQVmVyc2lvbgABAAAACUxhc3RXcml0ZQCtN0sUlQEAAAABAP////9wAHAAAAAFX2lkABAAAAAEj2X+fXyas0GwuWh1UvIV2wNEYXRhABYAAAACUGVyc29uYWxJZAABAAAAAAACTmFtZQALAAAAUGVyc29uYWxJZAAQVmVyc2lvbgAAAAAACUxhc3RXcml0ZQDsYu7cjQEAAAACAP////9hAGEAAAAFX2lkABAAAAAEPc+orxvkGE6EZiVan15TOgREYXRhAAUAAAAAAk5hbWUADQAAAExpbmtEYXRhTGlzdAAQVmVyc2lvbgAAAAAACUxhc3RXcml0ZQCtN0sUl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EAP///////wUAAAAEAP///////wUAAAAEAP///////////////////////////////////////////////////////////////////////////////////////////////////////////////////////////////////////////////////////////////////////////////////////////////////////////////////////////////////////////////////////////////////////////////////////////////////////////////////////////////////////////////////////////////////////////////////////////////////////////////////////////////////////////////////////////////////////////////wEAIAH///////////////8AAA7///////8FAAAAAwD///////////////////////////////////////////////////////////////////////////////////////////////////////////////////////////////////////////////////////////////////////////////////////////////////////////////////////////////////////////////////////////////////////////////////////////////////////////////////////////////////////////////////////////////////////////////////////////////////////////////////////////////////////////////////////////////////////////////////////////////////////////////////////8CAAMBAwAAAAIA////////DgAGTGlua0RhdGFMaXN0XzEEAAAAAAAFAAAABAAFAAAAAwAFAAAABAAFAAAAAwAFAAAABAAFAAAAAwADAAMBAwAAAAMA////////DAAGUGVyc29uYWxJZF8wBAAAAAEABQAAAAIABQAAAAEABQAAAAIA////////BQAAAAIA////////BAADAQMAAAAEAP///////w4ABkxpbmtEYXRhTGlzdF8wBAAAAAIABQAAAAAABQAAAAIABQAAAAAABQAAAAIABQAAAAA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86996674"/>
  <p:tag name="EMPOWERCHARTSPROPERTIES_B_LENGTH" val="24576"/>
  <p:tag name="DOWN_MIGRATION_INITIAL_LAYOUT_REQUIRED" val="9.2.99"/>
  <p:tag name="RUNTIME_ID" val="ad4100ab-e486-4fae-b791-d746e41784b4"/>
</p:tagLst>
</file>

<file path=ppt/tags/tag35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wD///////////////////////////////////////////////////////////////////////////////////////////////////////////////////////////////////////////////////////////////////////////////////////////////////////////////////////////////////////////////////////////////////////////////////////////////////////////////////////////////////////////////////////////////////////////////////////////////////////////////////////////////////////////////////////////////////////////////8BACAA////////////////AAAO////////AwAAAAQA////////////////////////////////////////////////////////////////////////////////////////////////////////////////////////////////////////////////////////////////////////////////////////////////////////////////////////////////////////////////////////////////////////////////////////////////////////////////////////////////////////////////////////////////////////////////////////////////////////////////////////////////////////////////////////////////////////////////////////////////////////////////////////AgACAP///////wUAAAACABAAC9FI4zIF8zFFvoKo8re0vHUEAAAAAAADAAAAAAADAAAAAwADAAAAAAADAAAAAwADAAMA////////BQAAAAMAEAAL/eo8Ol2HDUuZCC21TGhClQQAAAABAAMAAAACAAMAAAAEAAMAAAACAP///////wMAAAAAAP///////wQAAQD///////8FAAAABAAQAAvnC8/jwIM5S75hNZMkHXyk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0UjjMgXzMUW+gqjyt7S8dQREYXRhAAUAAAAAAk5hbWUADQAAAExpbmtEYXRhTGlzdAAQVmVyc2lvbgAAAAAACUxhc3RXcml0ZQD6N0sUlQEAAAABAP////9hAGEAAAAFX2lkABAAAAAE/eo8Ol2HDUuZCC21TGhClQREYXRhAAUAAAAAAk5hbWUADQAAAExpbmtEYXRhTGlzdAAQVmVyc2lvbgABAAAACUxhc3RXcml0ZQD6N0sUlQEAAAACAP////9wAHAAAAAFX2lkABAAAAAE5wvP48CDOUu+YTWTJB18pANEYXRhABYAAAACUGVyc29uYWxJZAABAAAAAAACTmFtZQALAAAAUGVyc29uYWxJZAAQVmVyc2lvbgAAAAAACUxhc3RXcml0ZQAZ0vmrj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DAP///////////////////////////////////////////////////////////////////////////////////////////////////////////////////////////////////////////////////////////////////////////////////////////////////////////////////////////////////////////////////////////////////////////////////////////////////////////////////////////////////////////////////////////////////////////////////////////////////////////////////////////////////////////////////////////////////////////////wEAIAH///////////////8AAA7///////8FAAAABAD///////////////////////////////////////////////////////////////////////////////////////////////////////////////////////////////////////////////////////////////////////////////////////////////////////////////////////////////////////////////////////////////////////////////////////////////////////////////////////////////////////////////////////////////////////////////////////////////////////////////////////////////////////////////////////////////////////////////////////////////////////////////////////8CAAIBAwAAAAIA////////DgAGTGlua0RhdGFMaXN0XzAEAAAAAAAFAAAAAAAFAAAAAwAFAAAAAAAFAAAAAwADAAMBAwAAAAMA////////DgAGTGlua0RhdGFMaXN0XzEEAAAAAQAFAAAAAgAFAAAABAAFAAAAAg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87625879"/>
  <p:tag name="EMPOWERCHARTSPROPERTIES_B_LENGTH" val="24576"/>
  <p:tag name="DOWN_MIGRATION_INITIAL_LAYOUT_REQUIRED" val="9.2.99"/>
  <p:tag name="RUNTIME_ID" val="6fd57848-9f77-4cb8-bade-b4f13cab8b7d"/>
</p:tagLst>
</file>

<file path=ppt/tags/tag35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AwD///////8DAAAAAwD///////8DAAAAAwD///////////////////////////////////////////////////////////////////////////////////////////////////////////////////////////////////////////////////////////////////////////////////////////////////////////////////////////////////////////////////////////////////////////////////////////////////////////////////////////////////////////////////////////////////////////////////////////////////////////////////////////////////////////////////////////////8BACAA////////////////AAAO////////AwAAAAQA////////////////////////////////////////////////////////////////////////////////////////////////////////////////////////////////////////////////////////////////////////////////////////////////////////////////////////////////////////////////////////////////////////////////////////////////////////////////////////////////////////////////////////////////////////////////////////////////////////////////////////////////////////////////////////////////////////////////////////////////////////////////////////AgABAP///////wUAAAACABAAC0pi4EEmpUVDs8CmcsYo38kEAAAAAAADAAAAAAADAAAAAwADAAQA////////BQAAAAMAEAALfCaEw4azcEGEbdxMrk0oeAQAAAABAAMAAAACAAMAAAAEAAMAAAAAAAMAAAAEAAMAAAAAAP///////wMAAAAAAP///////wQAAgD///////8FAAAABAAQAAvnC8/jwIM5S75hNZMkHXyk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SmLgQSalRUOzwKZyxijfyQREYXRhAAUAAAAAAk5hbWUADQAAAExpbmtEYXRhTGlzdAAQVmVyc2lvbgABAAAACUxhc3RXcml0ZQAqOEsUlQEAAAABAP////9hAGEAAAAFX2lkABAAAAAEfCaEw4azcEGEbdxMrk0oeAREYXRhAAUAAAAAAk5hbWUADQAAAExpbmtEYXRhTGlzdAAQVmVyc2lvbgAAAAAACUxhc3RXcml0ZQAqOEsUlQEAAAACAP////9wAHAAAAAFX2lkABAAAAAE5wvP48CDOUu+YTWTJB18pANEYXRhABYAAAACUGVyc29uYWxJZAABAAAAAAACTmFtZQALAAAAUGVyc29uYWxJZAAQVmVyc2lvbgAAAAAACUxhc3RXcml0ZQAZ0vmrj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EAIAH///////////////8AAA7///////8FAAAABAD///////////////////////////////////////////////////////////////////////////////////////////////////////////////////////////////////////////////////////////////////////////////////////////////////////////////////////////////////////////////////////////////////////////////////////////////////////////////////////////////////////////////////////////////////////////////////////////////////////////////////////////////////////////////////////////////////////////////////////////////////////////////////////8CAAEBAwAAAAIA////////DgAGTGlua0RhdGFMaXN0XzEEAAAAAAAFAAAAAwAFAAAABAADAAQBAwAAAAMA////////DgAGTGlua0RhdGFMaXN0XzAEAAAAAQAFAAAAAAAFAAAAAgAFAAAAAAAFAAAABAAFAAAAAAD///////8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753990288095534"/>
  <p:tag name="EMPOWERCHARTSPROPERTIES_B_LENGTH" val="24576"/>
  <p:tag name="DOWN_MIGRATION_INITIAL_LAYOUT_REQUIRED" val="9.2.99"/>
  <p:tag name="RUNTIME_ID" val="ee7f3881-bf81-46c8-b0e6-b7a87ed1c817"/>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dCNKDDb5Sd27WKcC7Othj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_a8WCg9hRDiNeKFtS_Iz1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ru.x6382Tpycgwk_tcWBm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Au0t06XZRiOjeveUiFXm4w"/>
</p:tagLst>
</file>

<file path=ppt/tags/tag3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ylaudd7HTn6i8jcrn51m_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Jwy5Lgp4SYix.zmmepCJsw"/>
</p:tagLst>
</file>

<file path=ppt/tags/tag36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6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6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eWa_QH6TRpGvEVitKCFOEQ"/>
</p:tagLst>
</file>

<file path=ppt/tags/tag36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EAAAAAAAAAAwAAAAMAAAAA/////wMAaAwAAAAAAAAAAAAAIAD///////////////8AAAD///////////////8DAAAAAgD///////8DAAAAAgD///////8DAAAAAgD///////////////////////////////////////////////////////////////////////////////////////////////////////////////////////////////////////////////////////////////////////////////////////////////////////////////////////////////////////////////////////////////////////////////////////////////////////////////////////////////////////////////////////////////////////////////////////////////////////////////////////////////////////////////////////////////////////////////8BACAA////////////////AAAO////////AwAAAAIA////////////////////////////////////////////////////////////////////////////////////////////////////////////////////////////////////////////////////////////////////////////////////////////////////////////////////////////////////////////////////////////////////////////////////////////////////////////////////////////////////////////////////////////////////////////////////////////////////////////////////////////////////////////////////////////////////////////////////////////////////////////////////////AgADAP///////wQAAAACABAAC693TqVyq+lAuldtCz66S8s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93TqVyq+lAuldtCz66S8sDRGF0YQAWAAAAAlBlcnNvbmFsSWQAAQAAAAAAAk5hbWUACwAAAFBlcnNvbmFsSWQAEFZlcnNpb24AAAAAAAlMYXN0V3JpdGUAbfX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296002879"/>
  <p:tag name="EMPOWERCHARTSPROPERTIES_A_LENGTH" val="24576"/>
  <p:tag name="RUNTIME_ID" val="f0d1c17c-a789-483e-b17d-213b325a72c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CymGDl4oQoeGCxCXWrHbqQ"/>
</p:tagLst>
</file>

<file path=ppt/tags/tag3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7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6J/RMq58wpEjUYhjnYgjG8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J/RMq58wpEjUYhjnYgjG8DRGF0YQAWAAAAAlBlcnNvbmFsSWQAAQAAAAAAAk5hbWUACwAAAFBlcnNvbmFsSWQAEFZlcnNpb24AAAAAAAlMYXN0V3JpdGUAPlv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7935401429"/>
  <p:tag name="EMPOWERCHARTSPROPERTIES_A_LENGTH" val="24576"/>
  <p:tag name="RUNTIME_ID" val="45b1d565-818b-4ea2-b15c-0032b083c1d5"/>
</p:tagLst>
</file>

<file path=ppt/tags/tag37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wMAXAwAAAAAAAAAAAAAIAD///////////////8AAAD///////////////8DAAAAAgD///////8DAAAAAgD///////8DAAAAAgD///////8DAAAAAgD///////////////////////////////////////////////////////////////////////////////////////////////////////////////////////////////////////////////////////////////////////////////////////////////////////////////////////////////////////////////////////////////////////////////////////////////////////////////////////////////////////////////////////////////////////////////////////////////////////////////////////////////////////////////////////////////8BACAA////////////////AAAO////////AwAAAAIA////////////////////////////////////////////////////////////////////////////////////////////////////////////////////////////////////////////////////////////////////////////////////////////////////////////////////////////////////////////////////////////////////////////////////////////////////////////////////////////////////////////////////////////////////////////////////////////////////////////////////////////////////////////////////////////////////////////////////////////////////////////////////////AgAEAP///////wQAAAACABAAC4AIWBrEKEFFgfwiM6hNSDQ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AIWBrEKEFFgfwiM6hNSDQDRGF0YQAWAAAAAlBlcnNvbmFsSWQAAQAAAAAAAk5hbWUACwAAAFBlcnNvbmFsSWQAEFZlcnNpb24AAAAAAAlMYXN0V3JpdGUAqFv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7936183120"/>
  <p:tag name="EMPOWERCHARTSPROPERTIES_A_LENGTH" val="24576"/>
  <p:tag name="RUNTIME_ID" val="abe51b45-b8fd-41a0-ab8a-45876a69c635"/>
</p:tagLst>
</file>

<file path=ppt/tags/tag37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wMAXAwAAAAAAAAAAAAAIAD///////////////8AAAD///////////////8DAAAAAgD///////8DAAAAAgD///////8DAAAAAgD///////8DAAAAAgD///////////////////////////////////////////////////////////////////////////////////////////////////////////////////////////////////////////////////////////////////////////////////////////////////////////////////////////////////////////////////////////////////////////////////////////////////////////////////////////////////////////////////////////////////////////////////////////////////////////////////////////////////////////////////////////////8BACAA////////////////AAAO////////AwAAAAIA////////////////////////////////////////////////////////////////////////////////////////////////////////////////////////////////////////////////////////////////////////////////////////////////////////////////////////////////////////////////////////////////////////////////////////////////////////////////////////////////////////////////////////////////////////////////////////////////////////////////////////////////////////////////////////////////////////////////////////////////////////////////////////AgAEAP///////wQAAAACABAAC3ouwDCrjM5BoONXAzGMVb8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HouwDCrjM5BoONXAzGMVb8DRGF0YQAWAAAAAlBlcnNvbmFsSWQAAQAAAAAAAk5hbWUACwAAAFBlcnNvbmFsSWQAEFZlcnNpb24AAAAAAAlMYXN0V3JpdGUAClz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7937208639"/>
  <p:tag name="EMPOWERCHARTSPROPERTIES_A_LENGTH" val="24576"/>
  <p:tag name="RUNTIME_ID" val="da8b628d-f8e2-4ef5-9c73-da65cee921cc"/>
</p:tagLst>
</file>

<file path=ppt/tags/tag37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6QT9wR8F19DvesnIJM0DG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QT9wR8F19DvesnIJM0DGEDRGF0YQAWAAAAAlBlcnNvbmFsSWQAAQAAAAAAAk5hbWUACwAAAFBlcnNvbmFsSWQAEFZlcnNpb24AAAAAAAlMYXN0V3JpdGUASV3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7940424823"/>
  <p:tag name="EMPOWERCHARTSPROPERTIES_A_LENGTH" val="24576"/>
  <p:tag name="RUNTIME_ID" val="60271da3-4366-402b-be8c-90518aecd71b"/>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j6EnrxLkP0miqWfY0SvdXg"/>
</p:tagLst>
</file>

<file path=ppt/tags/tag37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zFGYkhHV1lBgCUvxj0WT8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FGYkhHV1lBgCUvxj0WT8YDRGF0YQAWAAAAAlBlcnNvbmFsSWQAAQAAAAAAAk5hbWUACwAAAFBlcnNvbmFsSWQAEFZlcnNpb24AAAAAAAlMYXN0V3JpdGUAGYT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39685690"/>
  <p:tag name="EMPOWERCHARTSPROPERTIES_A_LENGTH" val="24576"/>
  <p:tag name="RUNTIME_ID" val="d4d583a8-aea8-4f29-96b0-21e1c08ebc9a"/>
</p:tagLst>
</file>

<file path=ppt/tags/tag37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EAAAAAAAAAAwAAAAMAAAAA/////wMAaAwAAAAAAAAAAAAAIAD///////////////8AAAD///////////////8DAAAAAgD///////8DAAAAAgD///////8DAAAAAgD///////////////////////////////////////////////////////////////////////////////////////////////////////////////////////////////////////////////////////////////////////////////////////////////////////////////////////////////////////////////////////////////////////////////////////////////////////////////////////////////////////////////////////////////////////////////////////////////////////////////////////////////////////////////////////////////////////////////8BACAA////////////////AAAO////////AwAAAAIA////////////////////////////////////////////////////////////////////////////////////////////////////////////////////////////////////////////////////////////////////////////////////////////////////////////////////////////////////////////////////////////////////////////////////////////////////////////////////////////////////////////////////////////////////////////////////////////////////////////////////////////////////////////////////////////////////////////////////////////////////////////////////////AgADAP///////wQAAAACABAACy0gefqHt2NGup+dJSt3LAM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0gefqHt2NGup+dJSt3LAMDRGF0YQAWAAAAAlBlcnNvbmFsSWQAAQAAAAAAAk5hbWUACwAAAFBlcnNvbmFsSWQAEFZlcnNpb24AAAAAAAlMYXN0V3JpdGUAcYT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40659509"/>
  <p:tag name="EMPOWERCHARTSPROPERTIES_A_LENGTH" val="24576"/>
  <p:tag name="RUNTIME_ID" val="78e8f8e3-20a7-493f-a485-354c7ec057bc"/>
</p:tagLst>
</file>

<file path=ppt/tags/tag37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2xI05TRJIJPh2Z3Noxtfws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xI05TRJIJPh2Z3NoxtfwsDRGF0YQAWAAAAAlBlcnNvbmFsSWQAAQAAAAAAAk5hbWUACwAAAFBlcnNvbmFsSWQAEFZlcnNpb24AAAAAAAlMYXN0V3JpdGUAxIT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41485054"/>
  <p:tag name="EMPOWERCHARTSPROPERTIES_A_LENGTH" val="24576"/>
  <p:tag name="RUNTIME_ID" val="1d15616b-1214-405f-83b5-a0b65b1d788e"/>
</p:tagLst>
</file>

<file path=ppt/tags/tag37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4ye5USXi65Dqd8XfpY3I/w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ye5USXi65Dqd8XfpY3I/wDRGF0YQAWAAAAAlBlcnNvbmFsSWQAAQAAAAAAAk5hbWUACwAAAFBlcnNvbmFsSWQAEFZlcnNpb24AAAAAAAlMYXN0V3JpdGUAFIX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42346898"/>
  <p:tag name="EMPOWERCHARTSPROPERTIES_A_LENGTH" val="24576"/>
  <p:tag name="RUNTIME_ID" val="29c6bc3d-a5df-4df6-ad9a-06004b55ffd2"/>
</p:tagLst>
</file>

<file path=ppt/tags/tag37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wMAgAwAAAAAAAAAAAAAIAD///////////////8AAAD///////////////8DAAAAAgD///////////////////////////////////////////////////////////////////////////////////////////////////////////////////////////////////////////////////////////////////////////////////////////////////////////////////////////////////////////////////////////////////////////////////////////////////////////////////////////////////////////////////////////////////////////////////////////////////////////////////////////////////////////////////////////////////////////////////////////////////////////////8BACAA////////////////AAAO////////AwAAAAIA////////////////////////////////////////////////////////////////////////////////////////////////////////////////////////////////////////////////////////////////////////////////////////////////////////////////////////////////////////////////////////////////////////////////////////////////////////////////////////////////////////////////////////////////////////////////////////////////////////////////////////////////////////////////////////////////////////////////////////////////////////////////////////AgABAP///////wQAAAACABAACxGGXz5xov5Al30JBJ0QJP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GGXz5xov5Al30JBJ0QJPoDRGF0YQAWAAAAAlBlcnNvbmFsSWQAAQAAAAAAAk5hbWUACwAAAFBlcnNvbmFsSWQAEFZlcnNpb24AAAAAAAlMYXN0V3JpdGUAcIX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43210302"/>
  <p:tag name="EMPOWERCHARTSPROPERTIES_A_LENGTH" val="24576"/>
  <p:tag name="RUNTIME_ID" val="e89d28f5-8ed4-44fa-93a0-997a0d0e7f8d"/>
</p:tagLst>
</file>

<file path=ppt/tags/tag3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8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yWslLH3G9GtFFnehU9mn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yWslLH3G9GtFFnehU9mnwDRGF0YQAWAAAAAlBlcnNvbmFsSWQAAQAAAAAAAk5hbWUACwAAAFBlcnNvbmFsSWQAEFZlcnNpb24AAAAAAAlMYXN0V3JpdGUA1IX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44254388"/>
  <p:tag name="EMPOWERCHARTSPROPERTIES_A_LENGTH" val="24576"/>
  <p:tag name="RUNTIME_ID" val="7dae5402-e2ce-41d0-91af-84c18794f249"/>
</p:tagLst>
</file>

<file path=ppt/tags/tag38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wMAXAwAAAAAAAAAAAAAIAD///////////////8AAAD///////////////8DAAAAAgD///////8DAAAAAgD///////8DAAAAAgD///////8DAAAAAgD///////////////////////////////////////////////////////////////////////////////////////////////////////////////////////////////////////////////////////////////////////////////////////////////////////////////////////////////////////////////////////////////////////////////////////////////////////////////////////////////////////////////////////////////////////////////////////////////////////////////////////////////////////////////////////////////8BACAA////////////////AAAO////////AwAAAAIA////////////////////////////////////////////////////////////////////////////////////////////////////////////////////////////////////////////////////////////////////////////////////////////////////////////////////////////////////////////////////////////////////////////////////////////////////////////////////////////////////////////////////////////////////////////////////////////////////////////////////////////////////////////////////////////////////////////////////////////////////////////////////////AgAEAP///////wQAAAACABAACwbg7ZaZs5pPuUVp4DWKC6w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bg7ZaZs5pPuUVp4DWKC6wDRGF0YQAWAAAAAlBlcnNvbmFsSWQAAQAAAAAAAk5hbWUACwAAAFBlcnNvbmFsSWQAEFZlcnNpb24AAAAAAAlMYXN0V3JpdGUA3fX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297117029"/>
  <p:tag name="EMPOWERCHARTSPROPERTIES_A_LENGTH" val="24576"/>
  <p:tag name="RUNTIME_ID" val="e20fd927-80be-4b52-8ad0-f2fa786b1885"/>
</p:tagLst>
</file>

<file path=ppt/tags/tag38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6iC2Q0PTnxCgYGE7eei36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iC2Q0PTnxCgYGE7eei360DRGF0YQAWAAAAAlBlcnNvbmFsSWQAAQAAAAAAAk5hbWUACwAAAFBlcnNvbmFsSWQAEFZlcnNpb24AAAAAAAlMYXN0V3JpdGUATPb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298231106"/>
  <p:tag name="EMPOWERCHARTSPROPERTIES_A_LENGTH" val="24576"/>
  <p:tag name="RUNTIME_ID" val="073239de-902f-4aaa-8543-00245bd6255a"/>
</p:tagLst>
</file>

<file path=ppt/tags/tag38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gEBAQEBAQEBAQEBAQEBAQEAAAAAAAAAAwAAAAMAAAAA/////wMAFAwAAAAAAAAAAAAAIAD///////////////8AAAD///////////////8DAAAAAgD///////8DAAAAAgD///////8DAAAAAgD///////8DAAAAAgD///////8DAAAAAgD///////8DAAAAAgD///////8DAAAAAgD///////8DAAAAAgD///////8DAAAAAgD///////8DAAAAAgD///////////////////////////////////////////////////////////////////////////////////////////////////////////////////////////////////////////////////////////////////////////////////////////////////////////////////////////////////////////////////////////////////////////////////////////////////////////////////////////////////////////////////////////////8BACAA////////////////AAAO////////AwAAAAIA////////////////////////////////////////////////////////////////////////////////////////////////////////////////////////////////////////////////////////////////////////////////////////////////////////////////////////////////////////////////////////////////////////////////////////////////////////////////////////////////////////////////////////////////////////////////////////////////////////////////////////////////////////////////////////////////////////////////////////////////////////////////////////AgAKAP///////wQAAAACABAACyy3qFqtw/1HramZ0hirIh0FAAAAAAADAAAAAAADAAAAAQADAAAAAAD///////8DAAAAAAD///////8DAAAAAAD///////8DAAAAAAD///////8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y3qFqtw/1HramZ0hirIh0DRGF0YQAWAAAAAlBlcnNvbmFsSWQAAQAAAAAAAk5hbWUACwAAAFBlcnNvbmFsSWQAEFZlcnNpb24AAAAAAAlMYXN0V3JpdGUAxvb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299447641"/>
  <p:tag name="EMPOWERCHARTSPROPERTIES_A_LENGTH" val="24576"/>
  <p:tag name="RUNTIME_ID" val="509485de-4e2d-4974-a786-df5c44106288"/>
</p:tagLst>
</file>

<file path=ppt/tags/tag38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MBAQEBAQEBAQEBAQEBAQEAAAAAAAAAAwAAAAMAAAAA/////wMARAwAAAAAAAAAAAAAIAD///////////////8AAAD///////////////8DAAAAAgD///////8DAAAAAgD///////8DAAAAAgD///////8DAAAAAgD///////8DAAAAAgD///////8DAAAAAgD///////////////////////////////////////////////////////////////////////////////////////////////////////////////////////////////////////////////////////////////////////////////////////////////////////////////////////////////////////////////////////////////////////////////////////////////////////////////////////////////////////////////////////////////////////////////////////////////////////////////////////////////8BACAA////////////////AAAO////////AwAAAAIA////////////////////////////////////////////////////////////////////////////////////////////////////////////////////////////////////////////////////////////////////////////////////////////////////////////////////////////////////////////////////////////////////////////////////////////////////////////////////////////////////////////////////////////////////////////////////////////////////////////////////////////////////////////////////////////////////////////////////////////////////////////////////////AgAGAP///////wQAAAACABAAC1JleD0lMS5EsaBS7QsYd14FAAAAAAADAAAAAAADAAAAAQA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JleD0lMS5EsaBS7QsYd14DRGF0YQAWAAAAAlBlcnNvbmFsSWQAAQAAAAAAAk5hbWUACwAAAFBlcnNvbmFsSWQAEFZlcnNpb24AAAAAAAlMYXN0V3JpdGUAMob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45144744"/>
  <p:tag name="EMPOWERCHARTSPROPERTIES_A_LENGTH" val="24576"/>
  <p:tag name="RUNTIME_ID" val="395d8da0-6e61-4c69-9033-1cd27029fae9"/>
</p:tagLst>
</file>

<file path=ppt/tags/tag38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UBAQEBAQEBAQEBAQEBAQEAAAAAAAAAAwAAAAMAAAAA/////wMAOAwAAAAAAAAAAAAAIAD///////////////8AAAD///////////////8DAAAAAgD///////8DAAAAAgD///////8DAAAAAgD///////8DAAAAAgD///////8DAAAAAgD///////8DAAAAAgD///////8DAAAAAgD///////////////////////////////////////////////////////////////////////////////////////////////////////////////////////////////////////////////////////////////////////////////////////////////////////////////////////////////////////////////////////////////////////////////////////////////////////////////////////////////////////////////////////////////////////////////////////////////////////////////8BACAA////////////////AAAO////////AwAAAAIA////////////////////////////////////////////////////////////////////////////////////////////////////////////////////////////////////////////////////////////////////////////////////////////////////////////////////////////////////////////////////////////////////////////////////////////////////////////////////////////////////////////////////////////////////////////////////////////////////////////////////////////////////////////////////////////////////////////////////////////////////////////////////////AgAHAP///////wQAAAACABAAC4KdiO/HozRDpq2DHhRmhs8FAAAAAAADAAAAAAADAAAAAQADAAAAAAD///////8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FQMAAAAAAAAAAAAACAB////////////////AAAA////////////////BAAAAAIA////////BAAAAAIA////////BAAAAAIA////////BAAAAAIA////////BAAAAAIA////////////////////////////////////////////////////////////////////////////////////////////////////////////////////////////////////////////////////////////////////////////////////////////////////////////////////////////////////////////////////////////////////////////////////////////////////////////////////////////////////////////////////////////////////////////////////////////////////////////////////////////////////////////////AQAgAf///////////////wAADv///////wQAAAACAP///////////////////////////////////////////////////////////////////////////////////////////////////////////////////////////////////////////////////////////////////////////////////////////////////////////////////////////////////////////////////////////////////////////////////////////////////////////////////////////////////////////////////////////////////////////////////////////////////////////////////////////////////////////////////////////////////////////////////////////////////////////////////////wIABQEDAAAAAgD///////8MAAZQZXJzb25hbElkXzAFAAAAAAAEAAAAAAAEAAAAAQAEAAAAAAD///////8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KdiO/HozRDpq2DHhRmhs8DRGF0YQAWAAAAAlBlcnNvbmFsSWQAAQAAAAAAAk5hbWUACwAAAFBlcnNvbmFsSWQAEFZlcnNpb24AAAAAAAlMYXN0V3JpdGUAP/f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0645312"/>
  <p:tag name="EMPOWERCHARTSPROPERTIES_A_LENGTH" val="24576"/>
  <p:tag name="RUNTIME_ID" val="0e90baac-837f-4c89-b98e-9bc685c61726"/>
</p:tagLst>
</file>

<file path=ppt/tags/tag38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B6RXafqtHtjgDe1ElJC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B6RXafqtHtjgDe1ElJCQDRGF0YQAWAAAAAlBlcnNvbmFsSWQAAQAAAAAAAk5hbWUACwAAAFBlcnNvbmFsSWQAEFZlcnNpb24AAAAAAAlMYXN0V3JpdGUAkff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1662066"/>
  <p:tag name="EMPOWERCHARTSPROPERTIES_A_LENGTH" val="24576"/>
  <p:tag name="RUNTIME_ID" val="89e2860b-6f6e-43c9-9df3-d820b2626479"/>
</p:tagLst>
</file>

<file path=ppt/tags/tag38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6aMlrNFdk9KuBCO4hG4P/U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KaMlrNFdk9KuBCO4hG4P/UDRGF0YQAWAAAAAlBlcnNvbmFsSWQAAQAAAAAAAk5hbWUACwAAAFBlcnNvbmFsSWQAEFZlcnNpb24AAAAAAAlMYXN0V3JpdGUA/vf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2494633"/>
  <p:tag name="EMPOWERCHARTSPROPERTIES_A_LENGTH" val="24576"/>
  <p:tag name="RUNTIME_ID" val="6a9f428c-4512-4797-8218-a43225c0e55b"/>
</p:tagLst>
</file>

<file path=ppt/tags/tag38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a7h9ZiXHRMmeMI3C2fv7o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a7h9ZiXHRMmeMI3C2fv7oDRGF0YQAWAAAAAlBlcnNvbmFsSWQAAQAAAAAAAk5hbWUACwAAAFBlcnNvbmFsSWQAEFZlcnNpb24AAAAAAAlMYXN0V3JpdGUAUvj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3509664"/>
  <p:tag name="EMPOWERCHARTSPROPERTIES_A_LENGTH" val="24576"/>
  <p:tag name="RUNTIME_ID" val="464a8490-fbe1-43d3-b5d3-f9fbdb09cc5f"/>
</p:tagLst>
</file>

<file path=ppt/tags/tag38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zodmKahnZ9FkD/qEu+z+x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odmKahnZ9FkD/qEu+z+xADRGF0YQAWAAAAAlBlcnNvbmFsSWQAAQAAAAAAAk5hbWUACwAAAFBlcnNvbmFsSWQAEFZlcnNpb24AAAAAAAlMYXN0V3JpdGUABof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47210226"/>
  <p:tag name="EMPOWERCHARTSPROPERTIES_A_LENGTH" val="24576"/>
  <p:tag name="RUNTIME_ID" val="ef7e6d90-aa48-4e2d-9b67-62d1d30a6955"/>
</p:tagLst>
</file>

<file path=ppt/tags/tag3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9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xJEZjyG0VhKhJf2qOqOKG4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JEZjyG0VhKhJf2qOqOKG4DRGF0YQAWAAAAAlBlcnNvbmFsSWQAAQAAAAAAAk5hbWUACwAAAFBlcnNvbmFsSWQAEFZlcnNpb24AAAAAAAlMYXN0V3JpdGUA1Pj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6049008"/>
  <p:tag name="EMPOWERCHARTSPROPERTIES_A_LENGTH" val="24576"/>
  <p:tag name="RUNTIME_ID" val="fdba0c4c-0307-49d6-af15-beb51f6b101b"/>
</p:tagLst>
</file>

<file path=ppt/tags/tag39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yspYnyg8LNBv3ApQjKyHCQ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spYnyg8LNBv3ApQjKyHCQDRGF0YQAWAAAAAlBlcnNvbmFsSWQAAQAAAAAAAk5hbWUACwAAAFBlcnNvbmFsSWQAEFZlcnNpb24AAAAAAAlMYXN0V3JpdGUAv/n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7163249"/>
  <p:tag name="EMPOWERCHARTSPROPERTIES_A_LENGTH" val="24576"/>
  <p:tag name="RUNTIME_ID" val="158622ce-940e-4c88-acc9-065c9e9c7ec3"/>
</p:tagLst>
</file>

<file path=ppt/tags/tag39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yZu4BlLzB9Hi7bfs/OC0Js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Zu4BlLzB9Hi7bfs/OC0JsDRGF0YQAWAAAAAlBlcnNvbmFsSWQAAQAAAAAAAk5hbWUACwAAAFBlcnNvbmFsSWQAEFZlcnNpb24AAAAAAAlMYXN0V3JpdGUAOfr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8257842"/>
  <p:tag name="EMPOWERCHARTSPROPERTIES_A_LENGTH" val="24576"/>
  <p:tag name="RUNTIME_ID" val="363ddf11-5c93-461c-9d6e-6fe78c5e581e"/>
</p:tagLst>
</file>

<file path=ppt/tags/tag39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0ax+etPE8NLvihsy203tOY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ax+etPE8NLvihsy203tOYDRGF0YQAWAAAAAlBlcnNvbmFsSWQAAQAAAAAAAk5hbWUACwAAAFBlcnNvbmFsSWQAEFZlcnNpb24AAAAAAAlMYXN0V3JpdGUAlPr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9190809"/>
  <p:tag name="EMPOWERCHARTSPROPERTIES_A_LENGTH" val="24576"/>
  <p:tag name="RUNTIME_ID" val="46f83da3-fd9f-4923-9663-578709e162b0"/>
</p:tagLst>
</file>

<file path=ppt/tags/tag39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2+4knjS47NNgIAbRR4Z0Z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4knjS47NNgIAbRR4Z0ZEDRGF0YQAWAAAAAlBlcnNvbmFsSWQAAQAAAAAAAk5hbWUACwAAAFBlcnNvbmFsSWQAEFZlcnNpb24AAAAAAAlMYXN0V3JpdGUA+vr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0107965"/>
  <p:tag name="EMPOWERCHARTSPROPERTIES_A_LENGTH" val="24576"/>
  <p:tag name="RUNTIME_ID" val="85f4112d-dd29-4b24-9439-c03a70f27bb7"/>
</p:tagLst>
</file>

<file path=ppt/tags/tag39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QBAQEBAQEBAQEBAQEBAQEAAAAAAAAAAwAAAAMAAAAA/////wMAOAwAAAAAAAAAAAAAIAD///////////////8AAAD///////////////8DAAAAAgD///////8DAAAAAgD///////8DAAAAAgD///////8DAAAAAgD///////8DAAAAAgD///////8DAAAAAgD///////8DAAAAAgD///////////////////////////////////////////////////////////////////////////////////////////////////////////////////////////////////////////////////////////////////////////////////////////////////////////////////////////////////////////////////////////////////////////////////////////////////////////////////////////////////////////////////////////////////////////////////////////////////////////////8BACAA////////////////AAAO////////AwAAAAIA////////////////////////////////////////////////////////////////////////////////////////////////////////////////////////////////////////////////////////////////////////////////////////////////////////////////////////////////////////////////////////////////////////////////////////////////////////////////////////////////////////////////////////////////////////////////////////////////////////////////////////////////////////////////////////////////////////////////////////////////////////////////////////AgAHAP///////wQAAAACABAAC/jYQUk+Q21AmBaj7kcEDY0FAAAAAAADAAAAAAADAAAAAQADAAAAAAD///////8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jYQUk+Q21AmBaj7kcEDY0DRGF0YQAWAAAAAlBlcnNvbmFsSWQAAQAAAAAAAk5hbWUACwAAAFBlcnNvbmFsSWQAEFZlcnNpb24AAAAAAAlMYXN0V3JpdGUAS/v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0921819"/>
  <p:tag name="EMPOWERCHARTSPROPERTIES_A_LENGTH" val="24576"/>
  <p:tag name="RUNTIME_ID" val="eecb0060-d949-4000-9b36-8d11cfd14cde"/>
</p:tagLst>
</file>

<file path=ppt/tags/tag39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zzBc8vjFk5Mi8rMUs3pcx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zBc8vjFk5Mi8rMUs3pcx0DRGF0YQAWAAAAAlBlcnNvbmFsSWQAAQAAAAAAAk5hbWUACwAAAFBlcnNvbmFsSWQAEFZlcnNpb24AAAAAAAlMYXN0V3JpdGUAmvv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1817255"/>
  <p:tag name="EMPOWERCHARTSPROPERTIES_A_LENGTH" val="24576"/>
  <p:tag name="RUNTIME_ID" val="5d194a9a-96a7-4287-8b7e-644702cd4828"/>
</p:tagLst>
</file>

<file path=ppt/tags/tag39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sObZw7qoRKvXVfGHw1LeE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sObZw7qoRKvXVfGHw1LeEDRGF0YQAWAAAAAlBlcnNvbmFsSWQAAQAAAAAAAk5hbWUACwAAAFBlcnNvbmFsSWQAEFZlcnNpb24AAAAAAAlMYXN0V3JpdGUA7vv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2649348"/>
  <p:tag name="EMPOWERCHARTSPROPERTIES_A_LENGTH" val="24576"/>
  <p:tag name="RUNTIME_ID" val="7b894595-bc1e-4884-92a3-bc850f9f9957"/>
</p:tagLst>
</file>

<file path=ppt/tags/tag39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zxEojNEX0JAoSrySISqzaI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xEojNEX0JAoSrySISqzaIDRGF0YQAWAAAAAlBlcnNvbmFsSWQAAQAAAAAAAk5hbWUACwAAAFBlcnNvbmFsSWQAEFZlcnNpb24AAAAAAAlMYXN0V3JpdGUAjof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48749065"/>
  <p:tag name="EMPOWERCHARTSPROPERTIES_A_LENGTH" val="24576"/>
  <p:tag name="RUNTIME_ID" val="3ee9fcea-acf6-44a5-ae6f-f04d82dde1a3"/>
</p:tagLst>
</file>

<file path=ppt/tags/tag39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wMAXAwAAAAAAAAAAAAAIAD///////////////8AAAD///////////////8DAAAAAgD///////8DAAAAAgD///////8DAAAAAgD///////8DAAAAAgD///////////////////////////////////////////////////////////////////////////////////////////////////////////////////////////////////////////////////////////////////////////////////////////////////////////////////////////////////////////////////////////////////////////////////////////////////////////////////////////////////////////////////////////////////////////////////////////////////////////////////////////////////////////////////////////////8BACAA////////////////AAAO////////AwAAAAIA////////////////////////////////////////////////////////////////////////////////////////////////////////////////////////////////////////////////////////////////////////////////////////////////////////////////////////////////////////////////////////////////////////////////////////////////////////////////////////////////////////////////////////////////////////////////////////////////////////////////////////////////////////////////////////////////////////////////////////////////////////////////////////AgAEAP///////wQAAAACABAAC9t/bgWd5tBMnzZ4SnIj2H0FAAAAAAADAAAAAAADAAAAAQA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Nt/bgWd5tBMnzZ4SnIj2H0DRGF0YQAWAAAAAlBlcnNvbmFsSWQAAQAAAAAAAk5hbWUACwAAAFBlcnNvbmFsSWQAEFZlcnNpb24AAAAAAAlMYXN0V3JpdGUAP/z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3360216"/>
  <p:tag name="EMPOWERCHARTSPROPERTIES_A_LENGTH" val="24576"/>
  <p:tag name="RUNTIME_ID" val="04e15306-d221-4fda-a93c-70a89bdbd238"/>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0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4j/yO+XbvFDsXjPSWoe+z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Ij/yO+XbvFDsXjPSWoe+zMDRGF0YQAWAAAAAlBlcnNvbmFsSWQAAQAAAAAAAk5hbWUACwAAAFBlcnNvbmFsSWQAEFZlcnNpb24AAAAAAAlMYXN0V3JpdGUAmvz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4353435"/>
  <p:tag name="EMPOWERCHARTSPROPERTIES_A_LENGTH" val="24576"/>
  <p:tag name="RUNTIME_ID" val="d9516497-d8e0-431c-bc5b-12c56eaace1f"/>
</p:tagLst>
</file>

<file path=ppt/tags/tag40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TrP0lctgBPtAMZ2EX5Gm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TrP0lctgBPtAMZ2EX5GmADRGF0YQAWAAAAAlBlcnNvbmFsSWQAAQAAAAAAAk5hbWUACwAAAFBlcnNvbmFsSWQAEFZlcnNpb24AAAAAAAlMYXN0V3JpdGUA9fz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5370459"/>
  <p:tag name="EMPOWERCHARTSPROPERTIES_A_LENGTH" val="24576"/>
  <p:tag name="RUNTIME_ID" val="5743bbb2-241c-47a8-901e-d37eeb824282"/>
</p:tagLst>
</file>

<file path=ppt/tags/tag40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wMAdAwAAAAAAAAAAAAAIAD///////////////8AAAD///////////////8DAAAAAgD///////8DAAAAAgD///////////////////////////////////////////////////////////////////////////////////////////////////////////////////////////////////////////////////////////////////////////////////////////////////////////////////////////////////////////////////////////////////////////////////////////////////////////////////////////////////////////////////////////////////////////////////////////////////////////////////////////////////////////////////////////////////////////////////////////////8BACAA////////////////AAAO////////AwAAAAIA////////////////////////////////////////////////////////////////////////////////////////////////////////////////////////////////////////////////////////////////////////////////////////////////////////////////////////////////////////////////////////////////////////////////////////////////////////////////////////////////////////////////////////////////////////////////////////////////////////////////////////////////////////////////////////////////////////////////////////////////////////////////////////AgACAP///////wQAAAACABAAC12FFLJdln1Jp53iYPPCZQ0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2FFLJdln1Jp53iYPPCZQ0DRGF0YQAWAAAAAlBlcnNvbmFsSWQAAQAAAAAAAk5hbWUACwAAAFBlcnNvbmFsSWQAEFZlcnNpb24AAAAAAAlMYXN0V3JpdGUAWf3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6206988"/>
  <p:tag name="EMPOWERCHARTSPROPERTIES_A_LENGTH" val="24576"/>
  <p:tag name="RUNTIME_ID" val="5cba8635-1bc7-4431-9b45-c226e76881e2"/>
</p:tagLst>
</file>

<file path=ppt/tags/tag40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zWSLsfbas1GjTJiP3Oj15Q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WSLsfbas1GjTJiP3Oj15QDRGF0YQAWAAAAAlBlcnNvbmFsSWQAAQAAAAAAAk5hbWUACwAAAFBlcnNvbmFsSWQAEFZlcnNpb24AAAAAAAlMYXN0V3JpdGUAt/3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7123423"/>
  <p:tag name="EMPOWERCHARTSPROPERTIES_A_LENGTH" val="24576"/>
  <p:tag name="RUNTIME_ID" val="6d042523-d713-474d-a755-d6a534c8d716"/>
</p:tagLst>
</file>

<file path=ppt/tags/tag40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EAAAAAAAAAAwAAAAMAAAAA/////wMAaAwAAAAAAAAAAAAAIAD///////////////8AAAD///////////////8DAAAAAgD///////8DAAAAAgD///////8DAAAAAgD///////////////////////////////////////////////////////////////////////////////////////////////////////////////////////////////////////////////////////////////////////////////////////////////////////////////////////////////////////////////////////////////////////////////////////////////////////////////////////////////////////////////////////////////////////////////////////////////////////////////////////////////////////////////////////////////////////////////8BACAA////////////////AAAO////////AwAAAAIA////////////////////////////////////////////////////////////////////////////////////////////////////////////////////////////////////////////////////////////////////////////////////////////////////////////////////////////////////////////////////////////////////////////////////////////////////////////////////////////////////////////////////////////////////////////////////////////////////////////////////////////////////////////////////////////////////////////////////////////////////////////////////////AgADAP///////wQAAAACABAACwC2hSYhPXVCsJQ/wGLqdx0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C2hSYhPXVCsJQ/wGLqdx0DRGF0YQAWAAAAAlBlcnNvbmFsSWQAAQAAAAAAAk5hbWUACwAAAFBlcnNvbmFsSWQAEFZlcnNpb24AAAAAAAlMYXN0V3JpdGUAEf7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8038360"/>
  <p:tag name="EMPOWERCHARTSPROPERTIES_A_LENGTH" val="24576"/>
  <p:tag name="RUNTIME_ID" val="fa4f53fd-90ae-42c8-b9df-53c24c295ef4"/>
</p:tagLst>
</file>

<file path=ppt/tags/tag40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wAOxyGBl5Fjw6vkYE41bA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wAOxyGBl5Fjw6vkYE41bADRGF0YQAWAAAAAlBlcnNvbmFsSWQAAQAAAAAAAk5hbWUACwAAAFBlcnNvbmFsSWQAEFZlcnNpb24AAAAAAAlMYXN0V3JpdGUAXP7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8852776"/>
  <p:tag name="EMPOWERCHARTSPROPERTIES_A_LENGTH" val="24576"/>
  <p:tag name="RUNTIME_ID" val="7b31376d-9e85-4e1c-acd7-ed7c10ac27df"/>
</p:tagLst>
</file>

<file path=ppt/tags/tag40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ybWoBiajBZLl2P+AehMCpE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bWoBiajBZLl2P+AehMCpEDRGF0YQAWAAAAAlBlcnNvbmFsSWQAAQAAAAAAAk5hbWUACwAAAFBlcnNvbmFsSWQAEFZlcnNpb24AAAAAAAlMYXN0V3JpdGUAtf7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9663053"/>
  <p:tag name="EMPOWERCHARTSPROPERTIES_A_LENGTH" val="24576"/>
  <p:tag name="RUNTIME_ID" val="2adb6ac7-2456-4e48-9367-c96e97867e77"/>
</p:tagLst>
</file>

<file path=ppt/tags/tag40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1w5v+0g81Dh87oLCzMhW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1w5v+0g81Dh87oLCzMhW0DRGF0YQAWAAAAAlBlcnNvbmFsSWQAAQAAAAAAAk5hbWUACwAAAFBlcnNvbmFsSWQAEFZlcnNpb24AAAAAAAlMYXN0V3JpdGUA1Yj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52025454"/>
  <p:tag name="EMPOWERCHARTSPROPERTIES_A_LENGTH" val="24576"/>
  <p:tag name="RUNTIME_ID" val="5541e4c5-bc89-468f-a5ef-34121c8ac5a7"/>
</p:tagLst>
</file>

<file path=ppt/tags/tag40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xd48XeK4fZKvDpMKVB+m9U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d48XeK4fZKvDpMKVB+m9UDRGF0YQAWAAAAAlBlcnNvbmFsSWQAAQAAAAAAAk5hbWUACwAAAFBlcnNvbmFsSWQAEFZlcnNpb24AAAAAAAlMYXN0V3JpdGUAGIr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55294323"/>
  <p:tag name="EMPOWERCHARTSPROPERTIES_A_LENGTH" val="24576"/>
  <p:tag name="RUNTIME_ID" val="cd9b1414-99e9-4a9c-86ed-342baf0f84f6"/>
</p:tagLst>
</file>

<file path=ppt/tags/tag40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zpi22Hr7YpAiQw8/2Q9A84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pi22Hr7YpAiQw8/2Q9A84DRGF0YQAWAAAAAlBlcnNvbmFsSWQAAQAAAAAAAk5hbWUACwAAAFBlcnNvbmFsSWQAEFZlcnNpb24AAAAAAAlMYXN0V3JpdGUAfIv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58800336"/>
  <p:tag name="EMPOWERCHARTSPROPERTIES_A_LENGTH" val="24576"/>
  <p:tag name="RUNTIME_ID" val="25e773a0-e20a-4eca-a8da-b2d0801f1f45"/>
</p:tagLst>
</file>

<file path=ppt/tags/tag4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1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1w5v+0g81Dh87oLCzMhW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1w5v+0g81Dh87oLCzMhW0DRGF0YQAWAAAAAlBlcnNvbmFsSWQAAQAAAAAAAk5hbWUACwAAAFBlcnNvbmFsSWQAEFZlcnNpb24AAAAAAAlMYXN0V3JpdGUA1Yjk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198052025454"/>
  <p:tag name="EMPOWERCHARTSPROPERTIES_A_LENGTH" val="24576"/>
  <p:tag name="RUNTIME_ID" val="5541e4c5-bc89-468f-a5ef-34121c8ac5a7"/>
</p:tagLst>
</file>

<file path=ppt/tags/tag41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xJEZjyG0VhKhJf2qOqOKG4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JEZjyG0VhKhJf2qOqOKG4DRGF0YQAWAAAAAlBlcnNvbmFsSWQAAQAAAAAAAk5hbWUACwAAAFBlcnNvbmFsSWQAEFZlcnNpb24AAAAAAAlMYXN0V3JpdGUA1Pj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6049008"/>
  <p:tag name="EMPOWERCHARTSPROPERTIES_A_LENGTH" val="24576"/>
  <p:tag name="RUNTIME_ID" val="d7027156-0441-4b19-a8ad-d9b5b2ae7fc0"/>
</p:tagLst>
</file>

<file path=ppt/tags/tag41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yspYnyg8LNBv3ApQjKyHCQ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spYnyg8LNBv3ApQjKyHCQDRGF0YQAWAAAAAlBlcnNvbmFsSWQAAQAAAAAAAk5hbWUACwAAAFBlcnNvbmFsSWQAEFZlcnNpb24AAAAAAAlMYXN0V3JpdGUAv/n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7163249"/>
  <p:tag name="EMPOWERCHARTSPROPERTIES_A_LENGTH" val="24576"/>
  <p:tag name="RUNTIME_ID" val="0c706b67-8301-41e5-bafd-3fc420f6d1e1"/>
</p:tagLst>
</file>

<file path=ppt/tags/tag41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yZu4BlLzB9Hi7bfs/OC0Js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Zu4BlLzB9Hi7bfs/OC0JsDRGF0YQAWAAAAAlBlcnNvbmFsSWQAAQAAAAAAAk5hbWUACwAAAFBlcnNvbmFsSWQAEFZlcnNpb24AAAAAAAlMYXN0V3JpdGUAOfr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8257842"/>
  <p:tag name="EMPOWERCHARTSPROPERTIES_A_LENGTH" val="24576"/>
  <p:tag name="RUNTIME_ID" val="84e62d16-d1d2-4c4d-837a-aee6d64a1d9c"/>
</p:tagLst>
</file>

<file path=ppt/tags/tag41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0ax+etPE8NLvihsy203tOY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ax+etPE8NLvihsy203tOYDRGF0YQAWAAAAAlBlcnNvbmFsSWQAAQAAAAAAAk5hbWUACwAAAFBlcnNvbmFsSWQAEFZlcnNpb24AAAAAAAlMYXN0V3JpdGUAlPr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09190809"/>
  <p:tag name="EMPOWERCHARTSPROPERTIES_A_LENGTH" val="24576"/>
  <p:tag name="RUNTIME_ID" val="90f32192-967f-4f1a-9ee7-63cdce8eb77f"/>
</p:tagLst>
</file>

<file path=ppt/tags/tag41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wMAgAwAAAAAAAAAAAAAIAD///////////////8AAAD///////////////8DAAAAAgD///////////////////////////////////////////////////////////////////////////////////////////////////////////////////////////////////////////////////////////////////////////////////////////////////////////////////////////////////////////////////////////////////////////////////////////////////////////////////////////////////////////////////////////////////////////////////////////////////////////////////////////////////////////////////////////////////////////////////////////////////////////////8BACAA////////////////AAAO////////AwAAAAIA////////////////////////////////////////////////////////////////////////////////////////////////////////////////////////////////////////////////////////////////////////////////////////////////////////////////////////////////////////////////////////////////////////////////////////////////////////////////////////////////////////////////////////////////////////////////////////////////////////////////////////////////////////////////////////////////////////////////////////////////////////////////////////AgABAP///////wQAAAACABAAC2+4knjS47NNgIAbRR4Z0Z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G+4knjS47NNgIAbRR4Z0ZEDRGF0YQAWAAAAAlBlcnNvbmFsSWQAAQAAAAAAAk5hbWUACwAAAFBlcnNvbmFsSWQAEFZlcnNpb24AAAAAAAlMYXN0V3JpdGUA+vr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0107965"/>
  <p:tag name="EMPOWERCHARTSPROPERTIES_A_LENGTH" val="24576"/>
  <p:tag name="RUNTIME_ID" val="71e23869-5319-4eb0-8296-1abacd1b2970"/>
</p:tagLst>
</file>

<file path=ppt/tags/tag41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QBAQEBAQEBAQEBAQEBAQEAAAAAAAAAAwAAAAMAAAAA/////wMAOAwAAAAAAAAAAAAAIAD///////////////8AAAD///////////////8DAAAAAgD///////8DAAAAAgD///////8DAAAAAgD///////8DAAAAAgD///////8DAAAAAgD///////8DAAAAAgD///////8DAAAAAgD///////////////////////////////////////////////////////////////////////////////////////////////////////////////////////////////////////////////////////////////////////////////////////////////////////////////////////////////////////////////////////////////////////////////////////////////////////////////////////////////////////////////////////////////////////////////////////////////////////////////8BACAA////////////////AAAO////////AwAAAAIA////////////////////////////////////////////////////////////////////////////////////////////////////////////////////////////////////////////////////////////////////////////////////////////////////////////////////////////////////////////////////////////////////////////////////////////////////////////////////////////////////////////////////////////////////////////////////////////////////////////////////////////////////////////////////////////////////////////////////////////////////////////////////////AgAHAP///////wQAAAACABAAC/jYQUk+Q21AmBaj7kcEDY0FAAAAAAADAAAAAAADAAAAAQADAAAAAAD///////8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jYQUk+Q21AmBaj7kcEDY0DRGF0YQAWAAAAAlBlcnNvbmFsSWQAAQAAAAAAAk5hbWUACwAAAFBlcnNvbmFsSWQAEFZlcnNpb24AAAAAAAlMYXN0V3JpdGUAS/v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0921819"/>
  <p:tag name="EMPOWERCHARTSPROPERTIES_A_LENGTH" val="24576"/>
  <p:tag name="RUNTIME_ID" val="f76bcf30-7338-4c0b-866a-6f172adbc981"/>
</p:tagLst>
</file>

<file path=ppt/tags/tag41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wMAgAwAAAAAAAAAAAAAIAD///////////////8AAAD///////////////8DAAAAAgD///////////////////////////////////////////////////////////////////////////////////////////////////////////////////////////////////////////////////////////////////////////////////////////////////////////////////////////////////////////////////////////////////////////////////////////////////////////////////////////////////////////////////////////////////////////////////////////////////////////////////////////////////////////////////////////////////////////////////////////////////////////////8BACAA////////////////AAAO////////AwAAAAIA////////////////////////////////////////////////////////////////////////////////////////////////////////////////////////////////////////////////////////////////////////////////////////////////////////////////////////////////////////////////////////////////////////////////////////////////////////////////////////////////////////////////////////////////////////////////////////////////////////////////////////////////////////////////////////////////////////////////////////////////////////////////////////AgABAP///////wQAAAACABAACzzBc8vjFk5Mi8rMUs3pcx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zBc8vjFk5Mi8rMUs3pcx0DRGF0YQAWAAAAAlBlcnNvbmFsSWQAAQAAAAAAAk5hbWUACwAAAFBlcnNvbmFsSWQAEFZlcnNpb24AAAAAAAlMYXN0V3JpdGUAmvv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1817255"/>
  <p:tag name="EMPOWERCHARTSPROPERTIES_A_LENGTH" val="24576"/>
  <p:tag name="RUNTIME_ID" val="df43dbe7-1ee5-4305-8cdf-6801a52f5359"/>
</p:tagLst>
</file>

<file path=ppt/tags/tag41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wMAdAwAAAAAAAAAAAAAIAD///////////////8AAAD///////////////8DAAAAAgD///////8DAAAAAgD///////////////////////////////////////////////////////////////////////////////////////////////////////////////////////////////////////////////////////////////////////////////////////////////////////////////////////////////////////////////////////////////////////////////////////////////////////////////////////////////////////////////////////////////////////////////////////////////////////////////////////////////////////////////////////////////////////////////////////////////8BACAA////////////////AAAO////////AwAAAAIA////////////////////////////////////////////////////////////////////////////////////////////////////////////////////////////////////////////////////////////////////////////////////////////////////////////////////////////////////////////////////////////////////////////////////////////////////////////////////////////////////////////////////////////////////////////////////////////////////////////////////////////////////////////////////////////////////////////////////////////////////////////////////////AgACAP///////wQAAAACABAAC+sObZw7qoRKvXVfGHw1LeE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OsObZw7qoRKvXVfGHw1LeEDRGF0YQAWAAAAAlBlcnNvbmFsSWQAAQAAAAAAAk5hbWUACwAAAFBlcnNvbmFsSWQAEFZlcnNpb24AAAAAAAlMYXN0V3JpdGUA7vvnGpM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669200312649348"/>
  <p:tag name="EMPOWERCHARTSPROPERTIES_A_LENGTH" val="24576"/>
  <p:tag name="RUNTIME_ID" val="92ce91e3-4b45-4f1b-b513-e552d1d37004"/>
</p:tagLst>
</file>

<file path=ppt/tags/tag419.xml><?xml version="1.0" encoding="utf-8"?>
<p:tagLst xmlns:a="http://schemas.openxmlformats.org/drawingml/2006/main" xmlns:r="http://schemas.openxmlformats.org/officeDocument/2006/relationships" xmlns:p="http://schemas.openxmlformats.org/presentationml/2006/main">
  <p:tag name="MIO_GUID" val="68a52ee6-8b35-48a5-950f-655d521574b1"/>
  <p:tag name="MIO_EKGUID" val="b7151d23-25f8-4c6b-8e1f-3156f9fe03ca"/>
  <p:tag name="MIO_UPDATE" val="True"/>
  <p:tag name="MIO_VERSION" val="30.08.2018 17:22:09"/>
  <p:tag name="MIO_DBID" val="8E7267AE-489F-4B02-8040-8A98451BF141"/>
  <p:tag name="MIO_LASTDOWNLOADED" val="24.01.2019 15:55:56"/>
  <p:tag name="MIO_OBJECTNAME" val="Coloured table"/>
  <p:tag name="MIO_LASTEDITORNAME" val="empower enterprise"/>
</p:tagLst>
</file>

<file path=ppt/tags/tag4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20.xml><?xml version="1.0" encoding="utf-8"?>
<p:tagLst xmlns:a="http://schemas.openxmlformats.org/drawingml/2006/main" xmlns:r="http://schemas.openxmlformats.org/officeDocument/2006/relationships" xmlns:p="http://schemas.openxmlformats.org/presentationml/2006/main">
  <p:tag name="MIO_GUID" val="808da56a-b96a-412f-a2e8-d6af072be09e"/>
  <p:tag name="MIO_EKGUID" val="c115163c-46a8-42cb-9668-751e042b40f9"/>
  <p:tag name="MIO_UPDATE" val="True"/>
  <p:tag name="MIO_VERSION" val="30.08.2018 17:23:34"/>
  <p:tag name="MIO_DBID" val="8E7267AE-489F-4B02-8040-8A98451BF141"/>
  <p:tag name="MIO_LASTDOWNLOADED" val="24.01.2019 14:06:30"/>
  <p:tag name="MIO_OBJECTNAME" val="Text table"/>
  <p:tag name="MIO_LASTEDITORNAME" val="empower enterpris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BwhYUMeZTqSkW4j7VFI4QA"/>
</p:tagLst>
</file>

<file path=ppt/tags/tag4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xml><?xml version="1.0" encoding="utf-8"?>
<p:tagLst xmlns:a="http://schemas.openxmlformats.org/drawingml/2006/main" xmlns:r="http://schemas.openxmlformats.org/officeDocument/2006/relationships" xmlns:p="http://schemas.openxmlformats.org/presentationml/2006/main">
  <p:tag name="MIO_FALLBACK_LAYOUT" val="11"/>
  <p:tag name="MIO_SHOW_PAGENUMBER" val="True"/>
  <p:tag name="MIO_CD_LAYOUT_VALID_AREA" val="False"/>
  <p:tag name="MIO_HDS" val="True"/>
  <p:tag name="MIO_SKIPVERSION" val="01.01.0001 00:00:00"/>
  <p:tag name="MIO_UPDATE" val="True"/>
  <p:tag name="MIO_DBID" val="8E7267AE-489F-4B02-8040-8A98451BF141"/>
  <p:tag name="MIO_SHOW_DATE" val="False"/>
  <p:tag name="MIO_SHOW_FOOTER" val="False"/>
  <p:tag name="MIO_AVOID_BLANK_LAYOUT" val="False"/>
  <p:tag name="MIO_EMBED_FONT" val="False"/>
  <p:tag name="MIO_MATCH_COLOR_SCHEME" val="False"/>
  <p:tag name="MIO_OBJECTNAME" val="Master Bayer AG 16:9"/>
  <p:tag name="MIO_NUMBER_OF_VALID_LAYOUTS" val="52"/>
  <p:tag name="MIO_EKGUID" val="106612b7-7cda-4c66-a943-3c88b56a92d2"/>
  <p:tag name="MIO_VERSION" val="22.11.2024 15:31:43"/>
  <p:tag name="MIO_LASTDOWNLOADED" val="25.11.2024 08:40:45.115"/>
  <p:tag name="MIO_CONTENTTAG" val="il9r8jXc3U+zBVA7hGK79w=="/>
  <p:tag name="MIO_CDID" val="cd9a71c7-8ed9-41a1-8303-1a6d1985851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0.xml><?xml version="1.0" encoding="utf-8"?>
<p:tagLst xmlns:a="http://schemas.openxmlformats.org/drawingml/2006/main" xmlns:r="http://schemas.openxmlformats.org/officeDocument/2006/relationships" xmlns:p="http://schemas.openxmlformats.org/presentationml/2006/main">
  <p:tag name="MIO_FALLBACK_LAYOUT" val="11"/>
  <p:tag name="MIO_SHOW_PAGENUMBER" val="True"/>
  <p:tag name="MIO_CD_LAYOUT_VALID_AREA" val="False"/>
  <p:tag name="MIO_HDS" val="True"/>
  <p:tag name="MIO_SKIPVERSION" val="01.01.0001 00:00:00"/>
  <p:tag name="MIO_UPDATE" val="True"/>
  <p:tag name="MIO_DBID" val="8E7267AE-489F-4B02-8040-8A98451BF141"/>
  <p:tag name="MIO_SHOW_DATE" val="False"/>
  <p:tag name="MIO_SHOW_FOOTER" val="False"/>
  <p:tag name="MIO_AVOID_BLANK_LAYOUT" val="False"/>
  <p:tag name="MIO_EMBED_FONT" val="False"/>
  <p:tag name="MIO_MATCH_COLOR_SCHEME" val="False"/>
  <p:tag name="MIO_OBJECTNAME" val="Master Bayer AG 16:9"/>
  <p:tag name="MIO_NUMBER_OF_VALID_LAYOUTS" val="52"/>
  <p:tag name="MIO_EKGUID" val="106612b7-7cda-4c66-a943-3c88b56a92d2"/>
  <p:tag name="MIO_VERSION" val="15.11.2024 14:27:03"/>
  <p:tag name="MIO_LASTDOWNLOADED" val="15.11.2024 15:28:06.781"/>
  <p:tag name="MIO_CONTENTTAG" val="R6zzcTgilkiPWWG12p8JeQ=="/>
  <p:tag name="MIO_CDID" val="cd9a71c7-8ed9-41a1-8303-1a6d1985851a"/>
</p:tagLst>
</file>

<file path=ppt/tags/tag6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heme/theme1.xml><?xml version="1.0" encoding="utf-8"?>
<a:theme xmlns:a="http://schemas.openxmlformats.org/drawingml/2006/main" name="Blank">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19050"/>
      </a:spPr>
      <a:bodyPr rtlCol="0" anchor="ctr"/>
      <a:lstStyle>
        <a:defPPr algn="ctr">
          <a:defRPr/>
        </a:defPPr>
      </a:lstStyle>
      <a:style>
        <a:lnRef idx="2">
          <a:schemeClr val="accent2"/>
        </a:lnRef>
        <a:fillRef idx="1">
          <a:schemeClr val="lt1"/>
        </a:fillRef>
        <a:effectRef idx="0">
          <a:schemeClr val="accent2"/>
        </a:effectRef>
        <a:fontRef idx="minor">
          <a:schemeClr val="dk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defRPr dirty="0" err="1" smtClean="0"/>
        </a:defPPr>
      </a:lstStyle>
    </a:txDef>
  </a:objectDefaults>
  <a:extraClrSchemeLst/>
  <a:custClrLst>
    <a:custClr name="Raspberry">
      <a:srgbClr val="D30F4B"/>
    </a:custClr>
    <a:custClr name="Fuchs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36"/>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theme>
</file>

<file path=ppt/theme/theme2.xml><?xml version="1.0" encoding="utf-8"?>
<a:theme xmlns:a="http://schemas.openxmlformats.org/drawingml/2006/main" name="PR_BAG_PPT-master_16-9">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rtl="0" eaLnBrk="1" fontAlgn="auto" hangingPunct="1">
          <a:lnSpc>
            <a:spcPct val="100000"/>
          </a:lnSpc>
          <a:spcBef>
            <a:spcPts val="0"/>
          </a:spcBef>
          <a:spcAft>
            <a:spcPts val="0"/>
          </a:spcAft>
          <a:defRPr sz="1800" b="0" i="0" u="none" baseline="0" dirty="0">
            <a:solidFill>
              <a:srgbClr val="FFFFFF"/>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oAutofit/>
      </a:bodyPr>
      <a:lstStyle>
        <a:defPPr algn="l" rtl="0" eaLnBrk="1" fontAlgn="auto" hangingPunct="1">
          <a:lnSpc>
            <a:spcPct val="100000"/>
          </a:lnSpc>
          <a:spcBef>
            <a:spcPts val="0"/>
          </a:spcBef>
          <a:spcAft>
            <a:spcPts val="0"/>
          </a:spcAft>
          <a:defRPr sz="1800" b="0" i="0" u="none" baseline="0" dirty="0">
            <a:solidFill>
              <a:srgbClr val="000000"/>
            </a:solidFill>
            <a:latin typeface="Arial" panose="020B0604020202020204" pitchFamily="34" charset="0"/>
          </a:defRPr>
        </a:defPPr>
      </a:lstStyle>
    </a:txDef>
  </a:objectDefaults>
  <a:extraClrSchemeLst/>
  <a:custClrLst>
    <a:custClr name="Raspberry">
      <a:srgbClr val="D30F4B"/>
    </a:custClr>
    <a:custClr name="Fuchs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36"/>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extLst>
    <a:ext uri="{05A4C25C-085E-4340-85A3-A5531E510DB2}">
      <thm15:themeFamily xmlns:thm15="http://schemas.microsoft.com/office/thememl/2012/main" name="Default Theme.pptx" id="{94FFEB58-B987-4B00-B432-9F56B954A1DC}" vid="{69F471C0-50CC-47BA-B37F-CFACE79C6C38}"/>
    </a:ext>
  </a:extLst>
</a:theme>
</file>

<file path=ppt/theme/theme3.xml><?xml version="1.0" encoding="utf-8"?>
<a:theme xmlns:a="http://schemas.openxmlformats.org/drawingml/2006/main" name="1_PR_BAG_PPT-master_16-9">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rtl="0" eaLnBrk="1" fontAlgn="auto" hangingPunct="1">
          <a:lnSpc>
            <a:spcPct val="100000"/>
          </a:lnSpc>
          <a:spcBef>
            <a:spcPts val="0"/>
          </a:spcBef>
          <a:spcAft>
            <a:spcPts val="0"/>
          </a:spcAft>
          <a:defRPr sz="1800" b="0" i="0" u="none" baseline="0" dirty="0">
            <a:solidFill>
              <a:srgbClr val="FFFFFF"/>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oAutofit/>
      </a:bodyPr>
      <a:lstStyle>
        <a:defPPr algn="l" rtl="0" eaLnBrk="1" fontAlgn="auto" hangingPunct="1">
          <a:lnSpc>
            <a:spcPct val="100000"/>
          </a:lnSpc>
          <a:spcBef>
            <a:spcPts val="0"/>
          </a:spcBef>
          <a:spcAft>
            <a:spcPts val="0"/>
          </a:spcAft>
          <a:defRPr sz="1800" b="0" i="0" u="none" baseline="0" dirty="0">
            <a:solidFill>
              <a:srgbClr val="000000"/>
            </a:solidFill>
            <a:latin typeface="Arial" panose="020B0604020202020204" pitchFamily="34" charset="0"/>
          </a:defRPr>
        </a:defPPr>
      </a:lstStyle>
    </a:txDef>
  </a:objectDefaults>
  <a:extraClrSchemeLst/>
  <a:custClrLst>
    <a:custClr name="Raspberry">
      <a:srgbClr val="D30F4B"/>
    </a:custClr>
    <a:custClr name="Fuchs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36"/>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extLst>
    <a:ext uri="{05A4C25C-085E-4340-85A3-A5531E510DB2}">
      <thm15:themeFamily xmlns:thm15="http://schemas.microsoft.com/office/thememl/2012/main" name="Bayer AG_Master Templates_New.potx" id="{83CAE719-00D0-4710-8F9D-7145C8E46466}" vid="{24BC47C3-18B8-4590-8725-60ABE02ECD73}"/>
    </a:ext>
  </a:extLst>
</a:theme>
</file>

<file path=ppt/theme/theme4.xml><?xml version="1.0" encoding="utf-8"?>
<a:theme xmlns:a="http://schemas.openxmlformats.org/drawingml/2006/main" name="2_PR_BAG_PPT-master_16-9">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rtl="0" eaLnBrk="1" fontAlgn="auto" hangingPunct="1">
          <a:lnSpc>
            <a:spcPct val="100000"/>
          </a:lnSpc>
          <a:spcBef>
            <a:spcPts val="0"/>
          </a:spcBef>
          <a:spcAft>
            <a:spcPts val="0"/>
          </a:spcAft>
          <a:defRPr sz="1800" b="0" i="0" u="none" baseline="0" dirty="0">
            <a:solidFill>
              <a:srgbClr val="FFFFFF"/>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oAutofit/>
      </a:bodyPr>
      <a:lstStyle>
        <a:defPPr algn="l" rtl="0" eaLnBrk="1" fontAlgn="auto" hangingPunct="1">
          <a:lnSpc>
            <a:spcPct val="100000"/>
          </a:lnSpc>
          <a:spcBef>
            <a:spcPts val="0"/>
          </a:spcBef>
          <a:spcAft>
            <a:spcPts val="0"/>
          </a:spcAft>
          <a:defRPr sz="1800" b="0" i="0" u="none" baseline="0" dirty="0">
            <a:solidFill>
              <a:srgbClr val="000000"/>
            </a:solidFill>
            <a:latin typeface="Arial" panose="020B0604020202020204" pitchFamily="34" charset="0"/>
          </a:defRPr>
        </a:defPPr>
      </a:lstStyle>
    </a:txDef>
  </a:objectDefaults>
  <a:extraClrSchemeLst/>
  <a:custClrLst>
    <a:custClr name="Raspberry">
      <a:srgbClr val="D30F4B"/>
    </a:custClr>
    <a:custClr name="Fuchs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36"/>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extLst>
    <a:ext uri="{05A4C25C-085E-4340-85A3-A5531E510DB2}">
      <thm15:themeFamily xmlns:thm15="http://schemas.microsoft.com/office/thememl/2012/main" name="Bayer AG_Master Templates_New.potx" id="{83CAE719-00D0-4710-8F9D-7145C8E46466}" vid="{24BC47C3-18B8-4590-8725-60ABE02ECD73}"/>
    </a:ext>
  </a:extLst>
</a:theme>
</file>

<file path=ppt/theme/theme5.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10.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11.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12.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13.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14.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15.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2.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3.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4.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5.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6.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7.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8.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ppt/theme/themeOverride9.xml><?xml version="1.0" encoding="utf-8"?>
<a:themeOverride xmlns:a="http://schemas.openxmlformats.org/drawingml/2006/main">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a4d292e-883c-434b-96e3-060cfff16c86" xsi:nil="true"/>
    <_dlc_ExpireDateSaved xmlns="http://schemas.microsoft.com/sharepoint/v3" xsi:nil="true"/>
    <_dlc_ExpireDate xmlns="http://schemas.microsoft.com/sharepoint/v3" xsi:nil="true"/>
    <_dlc_Exempt xmlns="http://schemas.microsoft.com/sharepoint/v3" xsi:nil="true"/>
    <lcf76f155ced4ddcb4097134ff3c332f xmlns="616ee9da-99d4-4a6d-9cd2-740aa620755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85AF6AF27FE944AB5B44D6632EE6F9" ma:contentTypeVersion="20" ma:contentTypeDescription="Create a new document." ma:contentTypeScope="" ma:versionID="0dbe90b0c1d90e77ad5b9d25abdcc4c2">
  <xsd:schema xmlns:xsd="http://www.w3.org/2001/XMLSchema" xmlns:xs="http://www.w3.org/2001/XMLSchema" xmlns:p="http://schemas.microsoft.com/office/2006/metadata/properties" xmlns:ns1="http://schemas.microsoft.com/sharepoint/v3" xmlns:ns2="1a4d292e-883c-434b-96e3-060cfff16c86" xmlns:ns3="616ee9da-99d4-4a6d-9cd2-740aa6207554" targetNamespace="http://schemas.microsoft.com/office/2006/metadata/properties" ma:root="true" ma:fieldsID="4479626de4c81147aed343e0c7ff1550" ns1:_="" ns2:_="" ns3:_="">
    <xsd:import namespace="http://schemas.microsoft.com/sharepoint/v3"/>
    <xsd:import namespace="1a4d292e-883c-434b-96e3-060cfff16c86"/>
    <xsd:import namespace="616ee9da-99d4-4a6d-9cd2-740aa6207554"/>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6" nillable="true" ma:displayName="Exempt from Policy" ma:hidden="true" ma:internalName="_dlc_Exempt" ma:readOnly="false">
      <xsd:simpleType>
        <xsd:restriction base="dms:Unknown"/>
      </xsd:simpleType>
    </xsd:element>
    <xsd:element name="_dlc_ExpireDateSaved" ma:index="7" nillable="true" ma:displayName="Original Expiration Date" ma:hidden="true" ma:internalName="_dlc_ExpireDateSaved" ma:readOnly="false">
      <xsd:simpleType>
        <xsd:restriction base="dms:DateTime"/>
      </xsd:simpleType>
    </xsd:element>
    <xsd:element name="_dlc_ExpireDate" ma:index="8" nillable="true" ma:displayName="Expiration Date"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4ad0921b-79c9-4340-9858-bc190c837578}" ma:internalName="TaxCatchAll" ma:showField="CatchAllData" ma:web="54c66f27-5201-46fa-9142-c0eee508bb50">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hidden="true" ma:list="{4ad0921b-79c9-4340-9858-bc190c837578}" ma:internalName="TaxCatchAllLabel" ma:readOnly="true" ma:showField="CatchAllDataLabel" ma:web="54c66f27-5201-46fa-9142-c0eee508bb5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6ee9da-99d4-4a6d-9cd2-740aa6207554"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bc43322-b630-4bac-8b27-31def233d1d0"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bc43322-b630-4bac-8b27-31def233d1d0" ContentTypeId="0x0101" PreviousValue="false"/>
</file>

<file path=customXml/item5.xml>��< ? x m l   v e r s i o n = " 1 . 0 "   e n c o d i n g = " u t f - 1 6 " ? > < S l i d e D e t a i l s D T O   x m l n s : x s d = " h t t p : / / w w w . w 3 . o r g / 2 0 0 1 / X M L S c h e m a "   x m l n s : x s i = " h t t p : / / w w w . w 3 . o r g / 2 0 0 1 / X M L S c h e m a - i n s t a n c e " >  
     < I D > 0 E 3 9 C 6 3 5 - B A F A - 4 7 5 1 - B 4 C 4 - E C 8 7 1 1 1 F 2 2 9 6 < / I D >  
     < S t a t u s > C r e a t e d < / S t a t u s >  
     < S l i d e V e r s i o n > 0 < / S l i d e V e r s i o n >  
     < I s L o c k e d > f a l s e < / I s L o c k e d >  
     < H a s R e w o r k > f a l s e < / H a s R e w o r k >  
     < C 1   x s i : n i l = " t r u e " / >  
     < C 2   x s i : n i l = " t r u e " / >  
     < C 3   x s i : n i l = " t r u e " / >  
     < C 4   x s i : n i l = " t r u e " / >  
     < C 5   x s i : n i l = " t r u e " / >  
     < C 6   x s i : n i l = " t r u e " / >  
     < C 7   x s i : n i l = " t r u e " / >  
     < I s M o d i f i e d > f a l s e < / I s M o d i f i e d >  
     < I s S u m m a r y S l i d e > f a l s e < / I s S u m m a r y S l i d e >  
     < E s t i m a t e d M i n u t e s > 0 < / E s t i m a t e d M i n u t e s >  
 < / S l i d e D e t a i l s D T O > 
</file>

<file path=customXml/itemProps1.xml><?xml version="1.0" encoding="utf-8"?>
<ds:datastoreItem xmlns:ds="http://schemas.openxmlformats.org/officeDocument/2006/customXml" ds:itemID="{DD8F637F-D89B-4328-8092-A40F3E52FFAB}">
  <ds:schemaRefs>
    <ds:schemaRef ds:uri="http://schemas.microsoft.com/sharepoint/v3"/>
    <ds:schemaRef ds:uri="http://schemas.microsoft.com/office/2006/documentManagement/types"/>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616ee9da-99d4-4a6d-9cd2-740aa6207554"/>
    <ds:schemaRef ds:uri="1a4d292e-883c-434b-96e3-060cfff16c86"/>
    <ds:schemaRef ds:uri="http://www.w3.org/XML/1998/namespace"/>
  </ds:schemaRefs>
</ds:datastoreItem>
</file>

<file path=customXml/itemProps2.xml><?xml version="1.0" encoding="utf-8"?>
<ds:datastoreItem xmlns:ds="http://schemas.openxmlformats.org/officeDocument/2006/customXml" ds:itemID="{4761473E-32E4-4425-B8B2-273541D772D9}">
  <ds:schemaRefs>
    <ds:schemaRef ds:uri="http://schemas.microsoft.com/sharepoint/v3/contenttype/forms"/>
  </ds:schemaRefs>
</ds:datastoreItem>
</file>

<file path=customXml/itemProps3.xml><?xml version="1.0" encoding="utf-8"?>
<ds:datastoreItem xmlns:ds="http://schemas.openxmlformats.org/officeDocument/2006/customXml" ds:itemID="{FF7A283F-1A98-4D42-85E7-766BEBFBF243}">
  <ds:schemaRefs>
    <ds:schemaRef ds:uri="1a4d292e-883c-434b-96e3-060cfff16c86"/>
    <ds:schemaRef ds:uri="616ee9da-99d4-4a6d-9cd2-740aa62075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16D6E66-109B-498F-A91A-D47643B903C9}">
  <ds:schemaRefs>
    <ds:schemaRef ds:uri="Microsoft.SharePoint.Taxonomy.ContentTypeSync"/>
  </ds:schemaRefs>
</ds:datastoreItem>
</file>

<file path=customXml/itemProps5.xml><?xml version="1.0" encoding="utf-8"?>
<ds:datastoreItem xmlns:ds="http://schemas.openxmlformats.org/officeDocument/2006/customXml" ds:itemID="{FC1CBA11-5B31-4909-A03F-B265FA04067F}">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3253</Words>
  <Application>Microsoft Office PowerPoint</Application>
  <PresentationFormat>Benutzerdefiniert</PresentationFormat>
  <Paragraphs>666</Paragraphs>
  <Slides>22</Slides>
  <Notes>5</Notes>
  <HiddenSlides>0</HiddenSlides>
  <MMClips>0</MMClips>
  <ScaleCrop>false</ScaleCrop>
  <HeadingPairs>
    <vt:vector size="8" baseType="variant">
      <vt:variant>
        <vt:lpstr>Verwendete Schriftarten</vt:lpstr>
      </vt:variant>
      <vt:variant>
        <vt:i4>6</vt:i4>
      </vt:variant>
      <vt:variant>
        <vt:lpstr>Design</vt:lpstr>
      </vt:variant>
      <vt:variant>
        <vt:i4>4</vt:i4>
      </vt:variant>
      <vt:variant>
        <vt:lpstr>Eingebettete OLE-Server</vt:lpstr>
      </vt:variant>
      <vt:variant>
        <vt:i4>1</vt:i4>
      </vt:variant>
      <vt:variant>
        <vt:lpstr>Folientitel</vt:lpstr>
      </vt:variant>
      <vt:variant>
        <vt:i4>22</vt:i4>
      </vt:variant>
    </vt:vector>
  </HeadingPairs>
  <TitlesOfParts>
    <vt:vector size="33" baseType="lpstr">
      <vt:lpstr>Arial</vt:lpstr>
      <vt:lpstr>Arial Black</vt:lpstr>
      <vt:lpstr>Arial Unicode MS</vt:lpstr>
      <vt:lpstr>Gilroy Light</vt:lpstr>
      <vt:lpstr>Stolzl Light</vt:lpstr>
      <vt:lpstr>Wingdings</vt:lpstr>
      <vt:lpstr>Blank</vt:lpstr>
      <vt:lpstr>PR_BAG_PPT-master_16-9</vt:lpstr>
      <vt:lpstr>1_PR_BAG_PPT-master_16-9</vt:lpstr>
      <vt:lpstr>2_PR_BAG_PPT-master_16-9</vt:lpstr>
      <vt:lpstr>think-cell Folie</vt:lpstr>
      <vt:lpstr>Debt Investor Information Bayer AG</vt:lpstr>
      <vt:lpstr>Cautionary Statements Regarding Forward-Looking Information</vt:lpstr>
      <vt:lpstr>Global Leader in Health &amp; Nutrition:  Uniquely Positioned to Meet Basic Needs of Humankind</vt:lpstr>
      <vt:lpstr>Global Pressures Underpin Our Mission and the Need for Innovation</vt:lpstr>
      <vt:lpstr>Our 2030 Sustainability Targets1 Positively Contribute  to Today’s Pressing Challenges</vt:lpstr>
      <vt:lpstr>Innovation is an integral part of Bayer’s DNA</vt:lpstr>
      <vt:lpstr>2024: Group Performance</vt:lpstr>
      <vt:lpstr>Bayer Key Financials in 2024</vt:lpstr>
      <vt:lpstr>Outlook 2025: Group Outlook Upgraded at Constant  Currencies – Material FX Headwinds Expected</vt:lpstr>
      <vt:lpstr>Our Three-Year Turnaround</vt:lpstr>
      <vt:lpstr>Our New Operating Model is Key Enabler to Achieve our Ambitions</vt:lpstr>
      <vt:lpstr>Improve Cash Generation and Prioritize  Capital Allocation to Achieve a Step Down in Debt</vt:lpstr>
      <vt:lpstr>Bayer Pursues a Conservative Financial Policy…</vt:lpstr>
      <vt:lpstr>… and is Ambitious to Improve Its current Investment Grade Ratings towards the "A" Category</vt:lpstr>
      <vt:lpstr>Bayer’s Maturity Profile is Well Balanced</vt:lpstr>
      <vt:lpstr>Overview of Bayer‘s Funding Structure</vt:lpstr>
      <vt:lpstr>PowerPoint-Präsentation</vt:lpstr>
      <vt:lpstr>PowerPoint-Präsentation</vt:lpstr>
      <vt:lpstr>Main Issuing Entities at Bayer Group </vt:lpstr>
      <vt:lpstr>Hybrid Bonds at Bayer</vt:lpstr>
      <vt:lpstr>Upcoming Events 2025/2026</vt:lpstr>
      <vt:lpstr>Contacts at Bayer </vt:lpstr>
    </vt:vector>
  </TitlesOfParts>
  <Company>Bayer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Fereydoun Forghani</dc:creator>
  <cp:lastModifiedBy>Alexandra Arns</cp:lastModifiedBy>
  <cp:revision>6</cp:revision>
  <cp:lastPrinted>2021-10-05T13:08:35Z</cp:lastPrinted>
  <dcterms:created xsi:type="dcterms:W3CDTF">2018-08-21T08:16:33Z</dcterms:created>
  <dcterms:modified xsi:type="dcterms:W3CDTF">2025-09-19T09:02:00Z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LabelPos">
    <vt:lpwstr>836;514;810;514;854;514</vt:lpwstr>
  </property>
  <property fmtid="{D5CDD505-2E9C-101B-9397-08002B2CF9AE}" pid="3" name="ContentTypeId">
    <vt:lpwstr>0x0101004985AF6AF27FE944AB5B44D6632EE6F9</vt:lpwstr>
  </property>
  <property fmtid="{D5CDD505-2E9C-101B-9397-08002B2CF9AE}" pid="4" name="DataClassBayerRetention">
    <vt:lpwstr>1;#Short-Term|6d967203-8346-4b9c-90f8-b3828a3fa508</vt:lpwstr>
  </property>
  <property fmtid="{D5CDD505-2E9C-101B-9397-08002B2CF9AE}" pid="5" name="_dlc_policyId">
    <vt:lpwstr>0x0101|-2126682137</vt:lpwstr>
  </property>
  <property fmtid="{D5CDD505-2E9C-101B-9397-08002B2CF9AE}" pid="6" name="ItemRetentionFormula">
    <vt:lpwstr>&lt;formula id="Bayer SharePoint Retention Policy 2.1" /&gt;</vt:lpwstr>
  </property>
  <property fmtid="{D5CDD505-2E9C-101B-9397-08002B2CF9AE}" pid="7" name="Order">
    <vt:r8>11800</vt:r8>
  </property>
  <property fmtid="{D5CDD505-2E9C-101B-9397-08002B2CF9AE}" pid="8" name="MSIP_Label_7f850223-87a8-40c3-9eb2-432606efca2a_Enabled">
    <vt:lpwstr>true</vt:lpwstr>
  </property>
  <property fmtid="{D5CDD505-2E9C-101B-9397-08002B2CF9AE}" pid="9" name="MSIP_Label_7f850223-87a8-40c3-9eb2-432606efca2a_SetDate">
    <vt:lpwstr>2021-12-07T12:58:50Z</vt:lpwstr>
  </property>
  <property fmtid="{D5CDD505-2E9C-101B-9397-08002B2CF9AE}" pid="10" name="MSIP_Label_7f850223-87a8-40c3-9eb2-432606efca2a_Method">
    <vt:lpwstr>Privileged</vt:lpwstr>
  </property>
  <property fmtid="{D5CDD505-2E9C-101B-9397-08002B2CF9AE}" pid="11" name="MSIP_Label_7f850223-87a8-40c3-9eb2-432606efca2a_Name">
    <vt:lpwstr>7f850223-87a8-40c3-9eb2-432606efca2a</vt:lpwstr>
  </property>
  <property fmtid="{D5CDD505-2E9C-101B-9397-08002B2CF9AE}" pid="12" name="MSIP_Label_7f850223-87a8-40c3-9eb2-432606efca2a_SiteId">
    <vt:lpwstr>fcb2b37b-5da0-466b-9b83-0014b67a7c78</vt:lpwstr>
  </property>
  <property fmtid="{D5CDD505-2E9C-101B-9397-08002B2CF9AE}" pid="13" name="MSIP_Label_7f850223-87a8-40c3-9eb2-432606efca2a_ContentBits">
    <vt:lpwstr>0</vt:lpwstr>
  </property>
  <property fmtid="{D5CDD505-2E9C-101B-9397-08002B2CF9AE}" pid="14" name="MediaServiceImageTags">
    <vt:lpwstr/>
  </property>
</Properties>
</file>